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61" r:id="rId5"/>
    <p:sldId id="257" r:id="rId6"/>
    <p:sldId id="271" r:id="rId7"/>
    <p:sldId id="266" r:id="rId8"/>
    <p:sldId id="281" r:id="rId9"/>
    <p:sldId id="285" r:id="rId10"/>
    <p:sldId id="284" r:id="rId11"/>
    <p:sldId id="286" r:id="rId12"/>
    <p:sldId id="283" r:id="rId13"/>
    <p:sldId id="276" r:id="rId14"/>
    <p:sldId id="274" r:id="rId15"/>
    <p:sldId id="282" r:id="rId16"/>
    <p:sldId id="280" r:id="rId17"/>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5F17B-43A0-41A9-AC0B-096124BDB41D}" v="4" dt="2021-05-15T15:34:49.85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9415" autoAdjust="0"/>
  </p:normalViewPr>
  <p:slideViewPr>
    <p:cSldViewPr snapToGrid="0">
      <p:cViewPr varScale="1">
        <p:scale>
          <a:sx n="62" d="100"/>
          <a:sy n="62" d="100"/>
        </p:scale>
        <p:origin x="521" y="51"/>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0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正元　淳也" userId="ab1cd3a3-b9d9-4be4-9cd8-d64cce588c8d" providerId="ADAL" clId="{3685F17B-43A0-41A9-AC0B-096124BDB41D}"/>
    <pc:docChg chg="undo custSel addSld modSld sldOrd">
      <pc:chgData name="正元　淳也" userId="ab1cd3a3-b9d9-4be4-9cd8-d64cce588c8d" providerId="ADAL" clId="{3685F17B-43A0-41A9-AC0B-096124BDB41D}" dt="2021-05-15T16:06:15.366" v="1743"/>
      <pc:docMkLst>
        <pc:docMk/>
      </pc:docMkLst>
      <pc:sldChg chg="modSp mod">
        <pc:chgData name="正元　淳也" userId="ab1cd3a3-b9d9-4be4-9cd8-d64cce588c8d" providerId="ADAL" clId="{3685F17B-43A0-41A9-AC0B-096124BDB41D}" dt="2021-05-15T16:05:45.215" v="1741" actId="20577"/>
        <pc:sldMkLst>
          <pc:docMk/>
          <pc:sldMk cId="106904919" sldId="261"/>
        </pc:sldMkLst>
        <pc:spChg chg="mod">
          <ac:chgData name="正元　淳也" userId="ab1cd3a3-b9d9-4be4-9cd8-d64cce588c8d" providerId="ADAL" clId="{3685F17B-43A0-41A9-AC0B-096124BDB41D}" dt="2021-05-15T16:05:45.215" v="1741" actId="20577"/>
          <ac:spMkLst>
            <pc:docMk/>
            <pc:sldMk cId="106904919" sldId="261"/>
            <ac:spMk id="3" creationId="{00000000-0000-0000-0000-000000000000}"/>
          </ac:spMkLst>
        </pc:spChg>
      </pc:sldChg>
      <pc:sldChg chg="modNotesTx">
        <pc:chgData name="正元　淳也" userId="ab1cd3a3-b9d9-4be4-9cd8-d64cce588c8d" providerId="ADAL" clId="{3685F17B-43A0-41A9-AC0B-096124BDB41D}" dt="2021-05-15T15:40:23.901" v="976" actId="20577"/>
        <pc:sldMkLst>
          <pc:docMk/>
          <pc:sldMk cId="3229171051" sldId="266"/>
        </pc:sldMkLst>
      </pc:sldChg>
      <pc:sldChg chg="modSp mod">
        <pc:chgData name="正元　淳也" userId="ab1cd3a3-b9d9-4be4-9cd8-d64cce588c8d" providerId="ADAL" clId="{3685F17B-43A0-41A9-AC0B-096124BDB41D}" dt="2021-05-15T15:33:58.041" v="559" actId="20577"/>
        <pc:sldMkLst>
          <pc:docMk/>
          <pc:sldMk cId="56685521" sldId="274"/>
        </pc:sldMkLst>
        <pc:spChg chg="mod">
          <ac:chgData name="正元　淳也" userId="ab1cd3a3-b9d9-4be4-9cd8-d64cce588c8d" providerId="ADAL" clId="{3685F17B-43A0-41A9-AC0B-096124BDB41D}" dt="2021-05-15T15:33:58.041" v="559" actId="20577"/>
          <ac:spMkLst>
            <pc:docMk/>
            <pc:sldMk cId="56685521" sldId="274"/>
            <ac:spMk id="4" creationId="{00000000-0000-0000-0000-000000000000}"/>
          </ac:spMkLst>
        </pc:spChg>
      </pc:sldChg>
      <pc:sldChg chg="addSp modSp mod ord">
        <pc:chgData name="正元　淳也" userId="ab1cd3a3-b9d9-4be4-9cd8-d64cce588c8d" providerId="ADAL" clId="{3685F17B-43A0-41A9-AC0B-096124BDB41D}" dt="2021-05-15T16:06:15.366" v="1743"/>
        <pc:sldMkLst>
          <pc:docMk/>
          <pc:sldMk cId="2036933477" sldId="276"/>
        </pc:sldMkLst>
        <pc:spChg chg="mod">
          <ac:chgData name="正元　淳也" userId="ab1cd3a3-b9d9-4be4-9cd8-d64cce588c8d" providerId="ADAL" clId="{3685F17B-43A0-41A9-AC0B-096124BDB41D}" dt="2021-05-15T15:35:59.864" v="695" actId="20577"/>
          <ac:spMkLst>
            <pc:docMk/>
            <pc:sldMk cId="2036933477" sldId="276"/>
            <ac:spMk id="2" creationId="{00000000-0000-0000-0000-000000000000}"/>
          </ac:spMkLst>
        </pc:spChg>
        <pc:spChg chg="add mod">
          <ac:chgData name="正元　淳也" userId="ab1cd3a3-b9d9-4be4-9cd8-d64cce588c8d" providerId="ADAL" clId="{3685F17B-43A0-41A9-AC0B-096124BDB41D}" dt="2021-05-15T15:38:56.891" v="974" actId="20577"/>
          <ac:spMkLst>
            <pc:docMk/>
            <pc:sldMk cId="2036933477" sldId="276"/>
            <ac:spMk id="7" creationId="{AD131826-F448-4268-87DA-25E03F81E014}"/>
          </ac:spMkLst>
        </pc:spChg>
        <pc:spChg chg="mod">
          <ac:chgData name="正元　淳也" userId="ab1cd3a3-b9d9-4be4-9cd8-d64cce588c8d" providerId="ADAL" clId="{3685F17B-43A0-41A9-AC0B-096124BDB41D}" dt="2021-05-15T15:36:15.475" v="696" actId="1076"/>
          <ac:spMkLst>
            <pc:docMk/>
            <pc:sldMk cId="2036933477" sldId="276"/>
            <ac:spMk id="8" creationId="{3079D6FD-7159-4AF1-B43A-138934B0E9F2}"/>
          </ac:spMkLst>
        </pc:spChg>
        <pc:picChg chg="mod">
          <ac:chgData name="正元　淳也" userId="ab1cd3a3-b9d9-4be4-9cd8-d64cce588c8d" providerId="ADAL" clId="{3685F17B-43A0-41A9-AC0B-096124BDB41D}" dt="2021-05-15T15:36:20.502" v="697" actId="1076"/>
          <ac:picMkLst>
            <pc:docMk/>
            <pc:sldMk cId="2036933477" sldId="276"/>
            <ac:picMk id="4" creationId="{5DD043AB-16D2-4A14-87C8-BFBF6FE2DAD6}"/>
          </ac:picMkLst>
        </pc:picChg>
        <pc:picChg chg="mod">
          <ac:chgData name="正元　淳也" userId="ab1cd3a3-b9d9-4be4-9cd8-d64cce588c8d" providerId="ADAL" clId="{3685F17B-43A0-41A9-AC0B-096124BDB41D}" dt="2021-05-15T15:36:28.968" v="699" actId="1076"/>
          <ac:picMkLst>
            <pc:docMk/>
            <pc:sldMk cId="2036933477" sldId="276"/>
            <ac:picMk id="6" creationId="{4643F81A-F9FD-48E2-81CE-A09B1386FB3B}"/>
          </ac:picMkLst>
        </pc:picChg>
      </pc:sldChg>
      <pc:sldChg chg="modNotesTx">
        <pc:chgData name="正元　淳也" userId="ab1cd3a3-b9d9-4be4-9cd8-d64cce588c8d" providerId="ADAL" clId="{3685F17B-43A0-41A9-AC0B-096124BDB41D}" dt="2021-05-15T15:42:16.575" v="1221" actId="20577"/>
        <pc:sldMkLst>
          <pc:docMk/>
          <pc:sldMk cId="4056757340" sldId="281"/>
        </pc:sldMkLst>
      </pc:sldChg>
      <pc:sldChg chg="modSp mod">
        <pc:chgData name="正元　淳也" userId="ab1cd3a3-b9d9-4be4-9cd8-d64cce588c8d" providerId="ADAL" clId="{3685F17B-43A0-41A9-AC0B-096124BDB41D}" dt="2021-05-15T15:39:11.720" v="975" actId="1076"/>
        <pc:sldMkLst>
          <pc:docMk/>
          <pc:sldMk cId="315979115" sldId="282"/>
        </pc:sldMkLst>
        <pc:picChg chg="mod">
          <ac:chgData name="正元　淳也" userId="ab1cd3a3-b9d9-4be4-9cd8-d64cce588c8d" providerId="ADAL" clId="{3685F17B-43A0-41A9-AC0B-096124BDB41D}" dt="2021-05-15T15:39:11.720" v="975" actId="1076"/>
          <ac:picMkLst>
            <pc:docMk/>
            <pc:sldMk cId="315979115" sldId="282"/>
            <ac:picMk id="5" creationId="{79F06482-4801-4D04-8063-998178B5EE35}"/>
          </ac:picMkLst>
        </pc:picChg>
      </pc:sldChg>
      <pc:sldChg chg="addSp delSp modSp mod">
        <pc:chgData name="正元　淳也" userId="ab1cd3a3-b9d9-4be4-9cd8-d64cce588c8d" providerId="ADAL" clId="{3685F17B-43A0-41A9-AC0B-096124BDB41D}" dt="2021-05-15T15:29:01.450" v="152" actId="1076"/>
        <pc:sldMkLst>
          <pc:docMk/>
          <pc:sldMk cId="908953224" sldId="284"/>
        </pc:sldMkLst>
        <pc:spChg chg="add del mod">
          <ac:chgData name="正元　淳也" userId="ab1cd3a3-b9d9-4be4-9cd8-d64cce588c8d" providerId="ADAL" clId="{3685F17B-43A0-41A9-AC0B-096124BDB41D}" dt="2021-05-15T15:27:38.778" v="2" actId="478"/>
          <ac:spMkLst>
            <pc:docMk/>
            <pc:sldMk cId="908953224" sldId="284"/>
            <ac:spMk id="4" creationId="{857C5DC5-C145-4401-925B-A82150FB12F2}"/>
          </ac:spMkLst>
        </pc:spChg>
        <pc:spChg chg="add mod">
          <ac:chgData name="正元　淳也" userId="ab1cd3a3-b9d9-4be4-9cd8-d64cce588c8d" providerId="ADAL" clId="{3685F17B-43A0-41A9-AC0B-096124BDB41D}" dt="2021-05-15T15:28:08.548" v="36" actId="20577"/>
          <ac:spMkLst>
            <pc:docMk/>
            <pc:sldMk cId="908953224" sldId="284"/>
            <ac:spMk id="5" creationId="{3C8726CA-00BD-4A96-8D8C-0A6DE8421FF1}"/>
          </ac:spMkLst>
        </pc:spChg>
        <pc:spChg chg="add mod">
          <ac:chgData name="正元　淳也" userId="ab1cd3a3-b9d9-4be4-9cd8-d64cce588c8d" providerId="ADAL" clId="{3685F17B-43A0-41A9-AC0B-096124BDB41D}" dt="2021-05-15T15:28:41.410" v="104" actId="20577"/>
          <ac:spMkLst>
            <pc:docMk/>
            <pc:sldMk cId="908953224" sldId="284"/>
            <ac:spMk id="7" creationId="{38192658-CD0B-4D6E-969C-5DB0F431CD08}"/>
          </ac:spMkLst>
        </pc:spChg>
        <pc:spChg chg="add mod">
          <ac:chgData name="正元　淳也" userId="ab1cd3a3-b9d9-4be4-9cd8-d64cce588c8d" providerId="ADAL" clId="{3685F17B-43A0-41A9-AC0B-096124BDB41D}" dt="2021-05-15T15:29:01.450" v="152" actId="1076"/>
          <ac:spMkLst>
            <pc:docMk/>
            <pc:sldMk cId="908953224" sldId="284"/>
            <ac:spMk id="8" creationId="{E558283A-E12C-4EBD-8360-4D157038214C}"/>
          </ac:spMkLst>
        </pc:spChg>
        <pc:picChg chg="del">
          <ac:chgData name="正元　淳也" userId="ab1cd3a3-b9d9-4be4-9cd8-d64cce588c8d" providerId="ADAL" clId="{3685F17B-43A0-41A9-AC0B-096124BDB41D}" dt="2021-05-15T15:27:35.468" v="1" actId="478"/>
          <ac:picMkLst>
            <pc:docMk/>
            <pc:sldMk cId="908953224" sldId="284"/>
            <ac:picMk id="6" creationId="{78894B72-DA0E-45DC-AF66-B9160FF9DD1F}"/>
          </ac:picMkLst>
        </pc:picChg>
      </pc:sldChg>
      <pc:sldChg chg="modSp mod modNotesTx">
        <pc:chgData name="正元　淳也" userId="ab1cd3a3-b9d9-4be4-9cd8-d64cce588c8d" providerId="ADAL" clId="{3685F17B-43A0-41A9-AC0B-096124BDB41D}" dt="2021-05-15T15:58:46.099" v="1737" actId="20577"/>
        <pc:sldMkLst>
          <pc:docMk/>
          <pc:sldMk cId="1448982418" sldId="285"/>
        </pc:sldMkLst>
        <pc:spChg chg="mod">
          <ac:chgData name="正元　淳也" userId="ab1cd3a3-b9d9-4be4-9cd8-d64cce588c8d" providerId="ADAL" clId="{3685F17B-43A0-41A9-AC0B-096124BDB41D}" dt="2021-05-15T15:58:14.467" v="1678" actId="20577"/>
          <ac:spMkLst>
            <pc:docMk/>
            <pc:sldMk cId="1448982418" sldId="285"/>
            <ac:spMk id="4" creationId="{00000000-0000-0000-0000-000000000000}"/>
          </ac:spMkLst>
        </pc:spChg>
      </pc:sldChg>
      <pc:sldChg chg="add">
        <pc:chgData name="正元　淳也" userId="ab1cd3a3-b9d9-4be4-9cd8-d64cce588c8d" providerId="ADAL" clId="{3685F17B-43A0-41A9-AC0B-096124BDB41D}" dt="2021-05-15T15:27:09.667" v="0" actId="2890"/>
        <pc:sldMkLst>
          <pc:docMk/>
          <pc:sldMk cId="1488193002" sldId="286"/>
        </pc:sldMkLst>
      </pc:sldChg>
    </pc:docChg>
  </pc:docChgLst>
  <pc:docChgLst>
    <pc:chgData name="淳也" userId="ab1cd3a3-b9d9-4be4-9cd8-d64cce588c8d" providerId="ADAL" clId="{7A486923-5F80-48E3-8DBD-FDA04A2B6B96}"/>
    <pc:docChg chg="undo redo custSel addSld modSld">
      <pc:chgData name="淳也" userId="ab1cd3a3-b9d9-4be4-9cd8-d64cce588c8d" providerId="ADAL" clId="{7A486923-5F80-48E3-8DBD-FDA04A2B6B96}" dt="2020-06-02T03:02:52.496" v="194" actId="572"/>
      <pc:docMkLst>
        <pc:docMk/>
      </pc:docMkLst>
      <pc:sldChg chg="modTransition">
        <pc:chgData name="淳也" userId="ab1cd3a3-b9d9-4be4-9cd8-d64cce588c8d" providerId="ADAL" clId="{7A486923-5F80-48E3-8DBD-FDA04A2B6B96}" dt="2020-06-02T02:12:07.915" v="134"/>
        <pc:sldMkLst>
          <pc:docMk/>
          <pc:sldMk cId="3984617762" sldId="257"/>
        </pc:sldMkLst>
      </pc:sldChg>
      <pc:sldChg chg="modSp mod">
        <pc:chgData name="淳也" userId="ab1cd3a3-b9d9-4be4-9cd8-d64cce588c8d" providerId="ADAL" clId="{7A486923-5F80-48E3-8DBD-FDA04A2B6B96}" dt="2020-06-02T02:43:46.022" v="166"/>
        <pc:sldMkLst>
          <pc:docMk/>
          <pc:sldMk cId="1493468359" sldId="271"/>
        </pc:sldMkLst>
        <pc:spChg chg="mod">
          <ac:chgData name="淳也" userId="ab1cd3a3-b9d9-4be4-9cd8-d64cce588c8d" providerId="ADAL" clId="{7A486923-5F80-48E3-8DBD-FDA04A2B6B96}" dt="2020-06-02T02:43:46.022" v="166"/>
          <ac:spMkLst>
            <pc:docMk/>
            <pc:sldMk cId="1493468359" sldId="271"/>
            <ac:spMk id="4" creationId="{00000000-0000-0000-0000-000000000000}"/>
          </ac:spMkLst>
        </pc:spChg>
      </pc:sldChg>
      <pc:sldChg chg="addSp delSp modSp mod">
        <pc:chgData name="淳也" userId="ab1cd3a3-b9d9-4be4-9cd8-d64cce588c8d" providerId="ADAL" clId="{7A486923-5F80-48E3-8DBD-FDA04A2B6B96}" dt="2020-06-02T01:53:44.917" v="127" actId="1076"/>
        <pc:sldMkLst>
          <pc:docMk/>
          <pc:sldMk cId="3428492749" sldId="275"/>
        </pc:sldMkLst>
        <pc:spChg chg="add del mod">
          <ac:chgData name="淳也" userId="ab1cd3a3-b9d9-4be4-9cd8-d64cce588c8d" providerId="ADAL" clId="{7A486923-5F80-48E3-8DBD-FDA04A2B6B96}" dt="2020-06-02T01:09:14.981" v="15"/>
          <ac:spMkLst>
            <pc:docMk/>
            <pc:sldMk cId="3428492749" sldId="275"/>
            <ac:spMk id="5" creationId="{7C2637BF-81B1-4AFB-AE31-EE7E4D843A0E}"/>
          </ac:spMkLst>
        </pc:spChg>
        <pc:spChg chg="add del mod">
          <ac:chgData name="淳也" userId="ab1cd3a3-b9d9-4be4-9cd8-d64cce588c8d" providerId="ADAL" clId="{7A486923-5F80-48E3-8DBD-FDA04A2B6B96}" dt="2020-06-02T01:09:14.981" v="15"/>
          <ac:spMkLst>
            <pc:docMk/>
            <pc:sldMk cId="3428492749" sldId="275"/>
            <ac:spMk id="6" creationId="{5B9413C6-4F3A-4359-980C-172BBCC5718D}"/>
          </ac:spMkLst>
        </pc:spChg>
        <pc:spChg chg="add del mod">
          <ac:chgData name="淳也" userId="ab1cd3a3-b9d9-4be4-9cd8-d64cce588c8d" providerId="ADAL" clId="{7A486923-5F80-48E3-8DBD-FDA04A2B6B96}" dt="2020-06-02T01:09:14.981" v="15"/>
          <ac:spMkLst>
            <pc:docMk/>
            <pc:sldMk cId="3428492749" sldId="275"/>
            <ac:spMk id="7" creationId="{9534830F-0D09-4144-BC59-FA5F7E52DC2A}"/>
          </ac:spMkLst>
        </pc:spChg>
        <pc:spChg chg="add del mod">
          <ac:chgData name="淳也" userId="ab1cd3a3-b9d9-4be4-9cd8-d64cce588c8d" providerId="ADAL" clId="{7A486923-5F80-48E3-8DBD-FDA04A2B6B96}" dt="2020-06-02T01:09:14.981" v="15"/>
          <ac:spMkLst>
            <pc:docMk/>
            <pc:sldMk cId="3428492749" sldId="275"/>
            <ac:spMk id="8" creationId="{936FB396-6D40-4F69-ACF5-70B3FFA09234}"/>
          </ac:spMkLst>
        </pc:spChg>
        <pc:spChg chg="add del mod">
          <ac:chgData name="淳也" userId="ab1cd3a3-b9d9-4be4-9cd8-d64cce588c8d" providerId="ADAL" clId="{7A486923-5F80-48E3-8DBD-FDA04A2B6B96}" dt="2020-06-02T01:11:28.813" v="21"/>
          <ac:spMkLst>
            <pc:docMk/>
            <pc:sldMk cId="3428492749" sldId="275"/>
            <ac:spMk id="10" creationId="{7C2637BF-81B1-4AFB-AE31-EE7E4D843A0E}"/>
          </ac:spMkLst>
        </pc:spChg>
        <pc:spChg chg="add del mod">
          <ac:chgData name="淳也" userId="ab1cd3a3-b9d9-4be4-9cd8-d64cce588c8d" providerId="ADAL" clId="{7A486923-5F80-48E3-8DBD-FDA04A2B6B96}" dt="2020-06-02T01:11:28.813" v="21"/>
          <ac:spMkLst>
            <pc:docMk/>
            <pc:sldMk cId="3428492749" sldId="275"/>
            <ac:spMk id="11" creationId="{5B9413C6-4F3A-4359-980C-172BBCC5718D}"/>
          </ac:spMkLst>
        </pc:spChg>
        <pc:spChg chg="add del mod">
          <ac:chgData name="淳也" userId="ab1cd3a3-b9d9-4be4-9cd8-d64cce588c8d" providerId="ADAL" clId="{7A486923-5F80-48E3-8DBD-FDA04A2B6B96}" dt="2020-06-02T01:11:28.813" v="21"/>
          <ac:spMkLst>
            <pc:docMk/>
            <pc:sldMk cId="3428492749" sldId="275"/>
            <ac:spMk id="12" creationId="{9534830F-0D09-4144-BC59-FA5F7E52DC2A}"/>
          </ac:spMkLst>
        </pc:spChg>
        <pc:spChg chg="add del mod">
          <ac:chgData name="淳也" userId="ab1cd3a3-b9d9-4be4-9cd8-d64cce588c8d" providerId="ADAL" clId="{7A486923-5F80-48E3-8DBD-FDA04A2B6B96}" dt="2020-06-02T01:11:28.813" v="21"/>
          <ac:spMkLst>
            <pc:docMk/>
            <pc:sldMk cId="3428492749" sldId="275"/>
            <ac:spMk id="14" creationId="{936FB396-6D40-4F69-ACF5-70B3FFA09234}"/>
          </ac:spMkLst>
        </pc:spChg>
        <pc:spChg chg="add del mod">
          <ac:chgData name="淳也" userId="ab1cd3a3-b9d9-4be4-9cd8-d64cce588c8d" providerId="ADAL" clId="{7A486923-5F80-48E3-8DBD-FDA04A2B6B96}" dt="2020-06-02T01:11:39.086" v="27"/>
          <ac:spMkLst>
            <pc:docMk/>
            <pc:sldMk cId="3428492749" sldId="275"/>
            <ac:spMk id="15" creationId="{7C2637BF-81B1-4AFB-AE31-EE7E4D843A0E}"/>
          </ac:spMkLst>
        </pc:spChg>
        <pc:spChg chg="add del mod">
          <ac:chgData name="淳也" userId="ab1cd3a3-b9d9-4be4-9cd8-d64cce588c8d" providerId="ADAL" clId="{7A486923-5F80-48E3-8DBD-FDA04A2B6B96}" dt="2020-06-02T01:11:39.086" v="27"/>
          <ac:spMkLst>
            <pc:docMk/>
            <pc:sldMk cId="3428492749" sldId="275"/>
            <ac:spMk id="16" creationId="{5B9413C6-4F3A-4359-980C-172BBCC5718D}"/>
          </ac:spMkLst>
        </pc:spChg>
        <pc:spChg chg="add del mod">
          <ac:chgData name="淳也" userId="ab1cd3a3-b9d9-4be4-9cd8-d64cce588c8d" providerId="ADAL" clId="{7A486923-5F80-48E3-8DBD-FDA04A2B6B96}" dt="2020-06-02T01:11:39.086" v="27"/>
          <ac:spMkLst>
            <pc:docMk/>
            <pc:sldMk cId="3428492749" sldId="275"/>
            <ac:spMk id="17" creationId="{9534830F-0D09-4144-BC59-FA5F7E52DC2A}"/>
          </ac:spMkLst>
        </pc:spChg>
        <pc:spChg chg="add del mod">
          <ac:chgData name="淳也" userId="ab1cd3a3-b9d9-4be4-9cd8-d64cce588c8d" providerId="ADAL" clId="{7A486923-5F80-48E3-8DBD-FDA04A2B6B96}" dt="2020-06-02T01:11:39.086" v="27"/>
          <ac:spMkLst>
            <pc:docMk/>
            <pc:sldMk cId="3428492749" sldId="275"/>
            <ac:spMk id="18" creationId="{936FB396-6D40-4F69-ACF5-70B3FFA09234}"/>
          </ac:spMkLst>
        </pc:spChg>
        <pc:spChg chg="add del mod">
          <ac:chgData name="淳也" userId="ab1cd3a3-b9d9-4be4-9cd8-d64cce588c8d" providerId="ADAL" clId="{7A486923-5F80-48E3-8DBD-FDA04A2B6B96}" dt="2020-06-02T01:11:47.532" v="35"/>
          <ac:spMkLst>
            <pc:docMk/>
            <pc:sldMk cId="3428492749" sldId="275"/>
            <ac:spMk id="20" creationId="{7C2637BF-81B1-4AFB-AE31-EE7E4D843A0E}"/>
          </ac:spMkLst>
        </pc:spChg>
        <pc:spChg chg="add del mod">
          <ac:chgData name="淳也" userId="ab1cd3a3-b9d9-4be4-9cd8-d64cce588c8d" providerId="ADAL" clId="{7A486923-5F80-48E3-8DBD-FDA04A2B6B96}" dt="2020-06-02T01:11:47.532" v="35"/>
          <ac:spMkLst>
            <pc:docMk/>
            <pc:sldMk cId="3428492749" sldId="275"/>
            <ac:spMk id="21" creationId="{5B9413C6-4F3A-4359-980C-172BBCC5718D}"/>
          </ac:spMkLst>
        </pc:spChg>
        <pc:spChg chg="add del mod">
          <ac:chgData name="淳也" userId="ab1cd3a3-b9d9-4be4-9cd8-d64cce588c8d" providerId="ADAL" clId="{7A486923-5F80-48E3-8DBD-FDA04A2B6B96}" dt="2020-06-02T01:11:47.532" v="35"/>
          <ac:spMkLst>
            <pc:docMk/>
            <pc:sldMk cId="3428492749" sldId="275"/>
            <ac:spMk id="22" creationId="{9534830F-0D09-4144-BC59-FA5F7E52DC2A}"/>
          </ac:spMkLst>
        </pc:spChg>
        <pc:spChg chg="add del mod">
          <ac:chgData name="淳也" userId="ab1cd3a3-b9d9-4be4-9cd8-d64cce588c8d" providerId="ADAL" clId="{7A486923-5F80-48E3-8DBD-FDA04A2B6B96}" dt="2020-06-02T01:11:47.532" v="35"/>
          <ac:spMkLst>
            <pc:docMk/>
            <pc:sldMk cId="3428492749" sldId="275"/>
            <ac:spMk id="23" creationId="{936FB396-6D40-4F69-ACF5-70B3FFA09234}"/>
          </ac:spMkLst>
        </pc:spChg>
        <pc:spChg chg="add del mod">
          <ac:chgData name="淳也" userId="ab1cd3a3-b9d9-4be4-9cd8-d64cce588c8d" providerId="ADAL" clId="{7A486923-5F80-48E3-8DBD-FDA04A2B6B96}" dt="2020-06-02T01:12:43.064" v="43"/>
          <ac:spMkLst>
            <pc:docMk/>
            <pc:sldMk cId="3428492749" sldId="275"/>
            <ac:spMk id="26" creationId="{7C2637BF-81B1-4AFB-AE31-EE7E4D843A0E}"/>
          </ac:spMkLst>
        </pc:spChg>
        <pc:spChg chg="add del mod">
          <ac:chgData name="淳也" userId="ab1cd3a3-b9d9-4be4-9cd8-d64cce588c8d" providerId="ADAL" clId="{7A486923-5F80-48E3-8DBD-FDA04A2B6B96}" dt="2020-06-02T01:12:43.064" v="43"/>
          <ac:spMkLst>
            <pc:docMk/>
            <pc:sldMk cId="3428492749" sldId="275"/>
            <ac:spMk id="27" creationId="{5B9413C6-4F3A-4359-980C-172BBCC5718D}"/>
          </ac:spMkLst>
        </pc:spChg>
        <pc:spChg chg="add del mod">
          <ac:chgData name="淳也" userId="ab1cd3a3-b9d9-4be4-9cd8-d64cce588c8d" providerId="ADAL" clId="{7A486923-5F80-48E3-8DBD-FDA04A2B6B96}" dt="2020-06-02T01:12:43.064" v="43"/>
          <ac:spMkLst>
            <pc:docMk/>
            <pc:sldMk cId="3428492749" sldId="275"/>
            <ac:spMk id="28" creationId="{9534830F-0D09-4144-BC59-FA5F7E52DC2A}"/>
          </ac:spMkLst>
        </pc:spChg>
        <pc:spChg chg="add del mod">
          <ac:chgData name="淳也" userId="ab1cd3a3-b9d9-4be4-9cd8-d64cce588c8d" providerId="ADAL" clId="{7A486923-5F80-48E3-8DBD-FDA04A2B6B96}" dt="2020-06-02T01:12:43.064" v="43"/>
          <ac:spMkLst>
            <pc:docMk/>
            <pc:sldMk cId="3428492749" sldId="275"/>
            <ac:spMk id="29" creationId="{936FB396-6D40-4F69-ACF5-70B3FFA09234}"/>
          </ac:spMkLst>
        </pc:spChg>
        <pc:spChg chg="add del mod">
          <ac:chgData name="淳也" userId="ab1cd3a3-b9d9-4be4-9cd8-d64cce588c8d" providerId="ADAL" clId="{7A486923-5F80-48E3-8DBD-FDA04A2B6B96}" dt="2020-06-02T01:12:43.064" v="43"/>
          <ac:spMkLst>
            <pc:docMk/>
            <pc:sldMk cId="3428492749" sldId="275"/>
            <ac:spMk id="30" creationId="{665432E6-1F41-4738-9CA4-1ACF9D4013DD}"/>
          </ac:spMkLst>
        </pc:spChg>
        <pc:spChg chg="add del mod">
          <ac:chgData name="淳也" userId="ab1cd3a3-b9d9-4be4-9cd8-d64cce588c8d" providerId="ADAL" clId="{7A486923-5F80-48E3-8DBD-FDA04A2B6B96}" dt="2020-06-02T01:53:27.730" v="123"/>
          <ac:spMkLst>
            <pc:docMk/>
            <pc:sldMk cId="3428492749" sldId="275"/>
            <ac:spMk id="33" creationId="{7C2637BF-81B1-4AFB-AE31-EE7E4D843A0E}"/>
          </ac:spMkLst>
        </pc:spChg>
        <pc:spChg chg="add del mod">
          <ac:chgData name="淳也" userId="ab1cd3a3-b9d9-4be4-9cd8-d64cce588c8d" providerId="ADAL" clId="{7A486923-5F80-48E3-8DBD-FDA04A2B6B96}" dt="2020-06-02T01:53:27.730" v="123"/>
          <ac:spMkLst>
            <pc:docMk/>
            <pc:sldMk cId="3428492749" sldId="275"/>
            <ac:spMk id="34" creationId="{5B9413C6-4F3A-4359-980C-172BBCC5718D}"/>
          </ac:spMkLst>
        </pc:spChg>
        <pc:spChg chg="add del mod">
          <ac:chgData name="淳也" userId="ab1cd3a3-b9d9-4be4-9cd8-d64cce588c8d" providerId="ADAL" clId="{7A486923-5F80-48E3-8DBD-FDA04A2B6B96}" dt="2020-06-02T01:53:27.730" v="123"/>
          <ac:spMkLst>
            <pc:docMk/>
            <pc:sldMk cId="3428492749" sldId="275"/>
            <ac:spMk id="35" creationId="{9534830F-0D09-4144-BC59-FA5F7E52DC2A}"/>
          </ac:spMkLst>
        </pc:spChg>
        <pc:spChg chg="add del mod">
          <ac:chgData name="淳也" userId="ab1cd3a3-b9d9-4be4-9cd8-d64cce588c8d" providerId="ADAL" clId="{7A486923-5F80-48E3-8DBD-FDA04A2B6B96}" dt="2020-06-02T01:53:27.730" v="123"/>
          <ac:spMkLst>
            <pc:docMk/>
            <pc:sldMk cId="3428492749" sldId="275"/>
            <ac:spMk id="36" creationId="{936FB396-6D40-4F69-ACF5-70B3FFA09234}"/>
          </ac:spMkLst>
        </pc:spChg>
        <pc:spChg chg="add del mod">
          <ac:chgData name="淳也" userId="ab1cd3a3-b9d9-4be4-9cd8-d64cce588c8d" providerId="ADAL" clId="{7A486923-5F80-48E3-8DBD-FDA04A2B6B96}" dt="2020-06-02T01:53:27.730" v="123"/>
          <ac:spMkLst>
            <pc:docMk/>
            <pc:sldMk cId="3428492749" sldId="275"/>
            <ac:spMk id="37" creationId="{665432E6-1F41-4738-9CA4-1ACF9D4013DD}"/>
          </ac:spMkLst>
        </pc:spChg>
        <pc:graphicFrameChg chg="add del mod modGraphic">
          <ac:chgData name="淳也" userId="ab1cd3a3-b9d9-4be4-9cd8-d64cce588c8d" providerId="ADAL" clId="{7A486923-5F80-48E3-8DBD-FDA04A2B6B96}" dt="2020-06-02T01:09:14.981" v="15"/>
          <ac:graphicFrameMkLst>
            <pc:docMk/>
            <pc:sldMk cId="3428492749" sldId="275"/>
            <ac:graphicFrameMk id="3" creationId="{E0E6D0C6-0BF6-4F15-86C4-5A215EE7EE34}"/>
          </ac:graphicFrameMkLst>
        </pc:graphicFrameChg>
        <pc:graphicFrameChg chg="add del mod">
          <ac:chgData name="淳也" userId="ab1cd3a3-b9d9-4be4-9cd8-d64cce588c8d" providerId="ADAL" clId="{7A486923-5F80-48E3-8DBD-FDA04A2B6B96}" dt="2020-06-02T01:11:28.813" v="21"/>
          <ac:graphicFrameMkLst>
            <pc:docMk/>
            <pc:sldMk cId="3428492749" sldId="275"/>
            <ac:graphicFrameMk id="4" creationId="{9BACCBA9-4537-4D02-A1F8-354B6A735AE9}"/>
          </ac:graphicFrameMkLst>
        </pc:graphicFrameChg>
        <pc:graphicFrameChg chg="add del mod">
          <ac:chgData name="淳也" userId="ab1cd3a3-b9d9-4be4-9cd8-d64cce588c8d" providerId="ADAL" clId="{7A486923-5F80-48E3-8DBD-FDA04A2B6B96}" dt="2020-06-02T01:11:39.086" v="27"/>
          <ac:graphicFrameMkLst>
            <pc:docMk/>
            <pc:sldMk cId="3428492749" sldId="275"/>
            <ac:graphicFrameMk id="9" creationId="{B5488DEE-87D5-489B-BB87-37A0C098FD60}"/>
          </ac:graphicFrameMkLst>
        </pc:graphicFrameChg>
        <pc:graphicFrameChg chg="add del mod modGraphic">
          <ac:chgData name="淳也" userId="ab1cd3a3-b9d9-4be4-9cd8-d64cce588c8d" providerId="ADAL" clId="{7A486923-5F80-48E3-8DBD-FDA04A2B6B96}" dt="2020-06-02T01:09:18.535" v="17" actId="478"/>
          <ac:graphicFrameMkLst>
            <pc:docMk/>
            <pc:sldMk cId="3428492749" sldId="275"/>
            <ac:graphicFrameMk id="13" creationId="{0FC0B300-66A4-43B8-BE35-06B52B7BE951}"/>
          </ac:graphicFrameMkLst>
        </pc:graphicFrameChg>
        <pc:graphicFrameChg chg="add del mod">
          <ac:chgData name="淳也" userId="ab1cd3a3-b9d9-4be4-9cd8-d64cce588c8d" providerId="ADAL" clId="{7A486923-5F80-48E3-8DBD-FDA04A2B6B96}" dt="2020-06-02T01:11:47.532" v="35"/>
          <ac:graphicFrameMkLst>
            <pc:docMk/>
            <pc:sldMk cId="3428492749" sldId="275"/>
            <ac:graphicFrameMk id="19" creationId="{6B204042-B9F9-4F46-8601-FC2AAF370CA3}"/>
          </ac:graphicFrameMkLst>
        </pc:graphicFrameChg>
        <pc:graphicFrameChg chg="add del mod">
          <ac:chgData name="淳也" userId="ab1cd3a3-b9d9-4be4-9cd8-d64cce588c8d" providerId="ADAL" clId="{7A486923-5F80-48E3-8DBD-FDA04A2B6B96}" dt="2020-06-02T01:12:43.064" v="43"/>
          <ac:graphicFrameMkLst>
            <pc:docMk/>
            <pc:sldMk cId="3428492749" sldId="275"/>
            <ac:graphicFrameMk id="25" creationId="{4A031440-17B3-4D9E-8FED-4EB3308E1785}"/>
          </ac:graphicFrameMkLst>
        </pc:graphicFrameChg>
        <pc:graphicFrameChg chg="add del mod">
          <ac:chgData name="淳也" userId="ab1cd3a3-b9d9-4be4-9cd8-d64cce588c8d" providerId="ADAL" clId="{7A486923-5F80-48E3-8DBD-FDA04A2B6B96}" dt="2020-06-02T01:53:27.730" v="123"/>
          <ac:graphicFrameMkLst>
            <pc:docMk/>
            <pc:sldMk cId="3428492749" sldId="275"/>
            <ac:graphicFrameMk id="32" creationId="{28105CC7-C6FA-48BA-882D-EF28FD0EA9AE}"/>
          </ac:graphicFrameMkLst>
        </pc:graphicFrameChg>
        <pc:picChg chg="add del">
          <ac:chgData name="淳也" userId="ab1cd3a3-b9d9-4be4-9cd8-d64cce588c8d" providerId="ADAL" clId="{7A486923-5F80-48E3-8DBD-FDA04A2B6B96}" dt="2020-06-02T01:12:38.352" v="37" actId="478"/>
          <ac:picMkLst>
            <pc:docMk/>
            <pc:sldMk cId="3428492749" sldId="275"/>
            <ac:picMk id="24" creationId="{FD812171-8128-430F-BA4F-B107878106B8}"/>
          </ac:picMkLst>
        </pc:picChg>
        <pc:picChg chg="add del mod">
          <ac:chgData name="淳也" userId="ab1cd3a3-b9d9-4be4-9cd8-d64cce588c8d" providerId="ADAL" clId="{7A486923-5F80-48E3-8DBD-FDA04A2B6B96}" dt="2020-06-02T01:53:20.885" v="117" actId="478"/>
          <ac:picMkLst>
            <pc:docMk/>
            <pc:sldMk cId="3428492749" sldId="275"/>
            <ac:picMk id="31" creationId="{3C085BE5-C0BB-479B-A562-A0A6C9090CC8}"/>
          </ac:picMkLst>
        </pc:picChg>
        <pc:picChg chg="add mod">
          <ac:chgData name="淳也" userId="ab1cd3a3-b9d9-4be4-9cd8-d64cce588c8d" providerId="ADAL" clId="{7A486923-5F80-48E3-8DBD-FDA04A2B6B96}" dt="2020-06-02T01:53:44.917" v="127" actId="1076"/>
          <ac:picMkLst>
            <pc:docMk/>
            <pc:sldMk cId="3428492749" sldId="275"/>
            <ac:picMk id="38" creationId="{899965D7-7180-4262-8809-1554B440877B}"/>
          </ac:picMkLst>
        </pc:picChg>
      </pc:sldChg>
      <pc:sldChg chg="addSp modSp mod">
        <pc:chgData name="淳也" userId="ab1cd3a3-b9d9-4be4-9cd8-d64cce588c8d" providerId="ADAL" clId="{7A486923-5F80-48E3-8DBD-FDA04A2B6B96}" dt="2020-06-02T00:48:26.104" v="3" actId="1076"/>
        <pc:sldMkLst>
          <pc:docMk/>
          <pc:sldMk cId="2071808672" sldId="277"/>
        </pc:sldMkLst>
        <pc:picChg chg="add mod">
          <ac:chgData name="淳也" userId="ab1cd3a3-b9d9-4be4-9cd8-d64cce588c8d" providerId="ADAL" clId="{7A486923-5F80-48E3-8DBD-FDA04A2B6B96}" dt="2020-06-02T00:48:26.104" v="3" actId="1076"/>
          <ac:picMkLst>
            <pc:docMk/>
            <pc:sldMk cId="2071808672" sldId="277"/>
            <ac:picMk id="4" creationId="{A349BB06-B41F-490A-85DD-47AB5904E1AC}"/>
          </ac:picMkLst>
        </pc:picChg>
        <pc:picChg chg="mod">
          <ac:chgData name="淳也" userId="ab1cd3a3-b9d9-4be4-9cd8-d64cce588c8d" providerId="ADAL" clId="{7A486923-5F80-48E3-8DBD-FDA04A2B6B96}" dt="2020-06-02T00:48:00.608" v="0" actId="1076"/>
          <ac:picMkLst>
            <pc:docMk/>
            <pc:sldMk cId="2071808672" sldId="277"/>
            <ac:picMk id="13" creationId="{D2A6E8AC-9A93-45D5-B9F2-808B68085A6D}"/>
          </ac:picMkLst>
        </pc:picChg>
      </pc:sldChg>
      <pc:sldChg chg="modSp mod">
        <pc:chgData name="淳也" userId="ab1cd3a3-b9d9-4be4-9cd8-d64cce588c8d" providerId="ADAL" clId="{7A486923-5F80-48E3-8DBD-FDA04A2B6B96}" dt="2020-06-02T01:54:50.789" v="133" actId="1076"/>
        <pc:sldMkLst>
          <pc:docMk/>
          <pc:sldMk cId="2334127537" sldId="278"/>
        </pc:sldMkLst>
        <pc:picChg chg="mod">
          <ac:chgData name="淳也" userId="ab1cd3a3-b9d9-4be4-9cd8-d64cce588c8d" providerId="ADAL" clId="{7A486923-5F80-48E3-8DBD-FDA04A2B6B96}" dt="2020-06-02T01:54:50.789" v="133" actId="1076"/>
          <ac:picMkLst>
            <pc:docMk/>
            <pc:sldMk cId="2334127537" sldId="278"/>
            <ac:picMk id="9" creationId="{8FF55745-93C7-490B-A14B-F89D2DD58E79}"/>
          </ac:picMkLst>
        </pc:picChg>
        <pc:picChg chg="mod">
          <ac:chgData name="淳也" userId="ab1cd3a3-b9d9-4be4-9cd8-d64cce588c8d" providerId="ADAL" clId="{7A486923-5F80-48E3-8DBD-FDA04A2B6B96}" dt="2020-06-02T01:54:43.356" v="132" actId="1076"/>
          <ac:picMkLst>
            <pc:docMk/>
            <pc:sldMk cId="2334127537" sldId="278"/>
            <ac:picMk id="11" creationId="{306F1BDB-B2FC-4A2A-A57C-368FE124A73F}"/>
          </ac:picMkLst>
        </pc:picChg>
        <pc:picChg chg="mod">
          <ac:chgData name="淳也" userId="ab1cd3a3-b9d9-4be4-9cd8-d64cce588c8d" providerId="ADAL" clId="{7A486923-5F80-48E3-8DBD-FDA04A2B6B96}" dt="2020-06-02T01:54:50.789" v="133" actId="1076"/>
          <ac:picMkLst>
            <pc:docMk/>
            <pc:sldMk cId="2334127537" sldId="278"/>
            <ac:picMk id="13" creationId="{474123E7-6AB5-45F0-849D-47EEFEA242B7}"/>
          </ac:picMkLst>
        </pc:picChg>
        <pc:picChg chg="mod">
          <ac:chgData name="淳也" userId="ab1cd3a3-b9d9-4be4-9cd8-d64cce588c8d" providerId="ADAL" clId="{7A486923-5F80-48E3-8DBD-FDA04A2B6B96}" dt="2020-06-02T01:54:43.356" v="132" actId="1076"/>
          <ac:picMkLst>
            <pc:docMk/>
            <pc:sldMk cId="2334127537" sldId="278"/>
            <ac:picMk id="15" creationId="{7EA70700-09AC-476E-8570-5E220056485E}"/>
          </ac:picMkLst>
        </pc:picChg>
      </pc:sldChg>
      <pc:sldChg chg="modSp mod">
        <pc:chgData name="淳也" userId="ab1cd3a3-b9d9-4be4-9cd8-d64cce588c8d" providerId="ADAL" clId="{7A486923-5F80-48E3-8DBD-FDA04A2B6B96}" dt="2020-06-02T01:42:58.022" v="62" actId="403"/>
        <pc:sldMkLst>
          <pc:docMk/>
          <pc:sldMk cId="2474432421" sldId="279"/>
        </pc:sldMkLst>
        <pc:graphicFrameChg chg="modGraphic">
          <ac:chgData name="淳也" userId="ab1cd3a3-b9d9-4be4-9cd8-d64cce588c8d" providerId="ADAL" clId="{7A486923-5F80-48E3-8DBD-FDA04A2B6B96}" dt="2020-06-02T01:42:58.022" v="62" actId="403"/>
          <ac:graphicFrameMkLst>
            <pc:docMk/>
            <pc:sldMk cId="2474432421" sldId="279"/>
            <ac:graphicFrameMk id="3" creationId="{19B15E08-3042-4D44-B840-838F627736F5}"/>
          </ac:graphicFrameMkLst>
        </pc:graphicFrameChg>
      </pc:sldChg>
      <pc:sldChg chg="addSp delSp modSp add mod">
        <pc:chgData name="淳也" userId="ab1cd3a3-b9d9-4be4-9cd8-d64cce588c8d" providerId="ADAL" clId="{7A486923-5F80-48E3-8DBD-FDA04A2B6B96}" dt="2020-06-02T03:02:52.496" v="194" actId="572"/>
        <pc:sldMkLst>
          <pc:docMk/>
          <pc:sldMk cId="1689022557" sldId="280"/>
        </pc:sldMkLst>
        <pc:graphicFrameChg chg="add del mod">
          <ac:chgData name="淳也" userId="ab1cd3a3-b9d9-4be4-9cd8-d64cce588c8d" providerId="ADAL" clId="{7A486923-5F80-48E3-8DBD-FDA04A2B6B96}" dt="2020-06-02T03:01:44.641" v="175"/>
          <ac:graphicFrameMkLst>
            <pc:docMk/>
            <pc:sldMk cId="1689022557" sldId="280"/>
            <ac:graphicFrameMk id="3" creationId="{1587531E-4997-4DCD-9065-D46AB7E6A8B2}"/>
          </ac:graphicFrameMkLst>
        </pc:graphicFrameChg>
        <pc:graphicFrameChg chg="add mod modGraphic">
          <ac:chgData name="淳也" userId="ab1cd3a3-b9d9-4be4-9cd8-d64cce588c8d" providerId="ADAL" clId="{7A486923-5F80-48E3-8DBD-FDA04A2B6B96}" dt="2020-06-02T03:02:52.496" v="194" actId="572"/>
          <ac:graphicFrameMkLst>
            <pc:docMk/>
            <pc:sldMk cId="1689022557" sldId="280"/>
            <ac:graphicFrameMk id="4" creationId="{02CCCDB1-2665-432E-985F-03645175DC57}"/>
          </ac:graphicFrameMkLst>
        </pc:graphicFrameChg>
        <pc:graphicFrameChg chg="del mod modGraphic">
          <ac:chgData name="淳也" userId="ab1cd3a3-b9d9-4be4-9cd8-d64cce588c8d" providerId="ADAL" clId="{7A486923-5F80-48E3-8DBD-FDA04A2B6B96}" dt="2020-06-02T03:01:41.850" v="173" actId="478"/>
          <ac:graphicFrameMkLst>
            <pc:docMk/>
            <pc:sldMk cId="1689022557" sldId="280"/>
            <ac:graphicFrameMk id="13" creationId="{0FC0B300-66A4-43B8-BE35-06B52B7BE951}"/>
          </ac:graphicFrameMkLst>
        </pc:graphicFrameChg>
      </pc:sldChg>
    </pc:docChg>
  </pc:docChgLst>
  <pc:docChgLst>
    <pc:chgData name="正元　淳也" userId="ab1cd3a3-b9d9-4be4-9cd8-d64cce588c8d" providerId="ADAL" clId="{5C3D5587-B94F-4DD6-AF60-91342B0AA430}"/>
    <pc:docChg chg="undo custSel modSld">
      <pc:chgData name="正元　淳也" userId="ab1cd3a3-b9d9-4be4-9cd8-d64cce588c8d" providerId="ADAL" clId="{5C3D5587-B94F-4DD6-AF60-91342B0AA430}" dt="2021-05-11T07:07:09.775" v="305" actId="14826"/>
      <pc:docMkLst>
        <pc:docMk/>
      </pc:docMkLst>
      <pc:sldChg chg="addSp delSp modSp">
        <pc:chgData name="正元　淳也" userId="ab1cd3a3-b9d9-4be4-9cd8-d64cce588c8d" providerId="ADAL" clId="{5C3D5587-B94F-4DD6-AF60-91342B0AA430}" dt="2021-05-11T05:35:08.949" v="65" actId="21"/>
        <pc:sldMkLst>
          <pc:docMk/>
          <pc:sldMk cId="56685521" sldId="274"/>
        </pc:sldMkLst>
        <pc:spChg chg="mod">
          <ac:chgData name="正元　淳也" userId="ab1cd3a3-b9d9-4be4-9cd8-d64cce588c8d" providerId="ADAL" clId="{5C3D5587-B94F-4DD6-AF60-91342B0AA430}" dt="2021-05-11T05:35:06.291" v="64"/>
          <ac:spMkLst>
            <pc:docMk/>
            <pc:sldMk cId="56685521" sldId="274"/>
            <ac:spMk id="2" creationId="{00000000-0000-0000-0000-000000000000}"/>
          </ac:spMkLst>
        </pc:spChg>
        <pc:spChg chg="mod">
          <ac:chgData name="正元　淳也" userId="ab1cd3a3-b9d9-4be4-9cd8-d64cce588c8d" providerId="ADAL" clId="{5C3D5587-B94F-4DD6-AF60-91342B0AA430}" dt="2021-05-11T05:35:06.291" v="64"/>
          <ac:spMkLst>
            <pc:docMk/>
            <pc:sldMk cId="56685521" sldId="274"/>
            <ac:spMk id="4" creationId="{00000000-0000-0000-0000-000000000000}"/>
          </ac:spMkLst>
        </pc:spChg>
        <pc:spChg chg="mod">
          <ac:chgData name="正元　淳也" userId="ab1cd3a3-b9d9-4be4-9cd8-d64cce588c8d" providerId="ADAL" clId="{5C3D5587-B94F-4DD6-AF60-91342B0AA430}" dt="2021-05-11T05:35:06.291" v="64"/>
          <ac:spMkLst>
            <pc:docMk/>
            <pc:sldMk cId="56685521" sldId="274"/>
            <ac:spMk id="5" creationId="{D258A6BE-FEAE-48D5-A022-C42808B69C4C}"/>
          </ac:spMkLst>
        </pc:spChg>
        <pc:spChg chg="mod">
          <ac:chgData name="正元　淳也" userId="ab1cd3a3-b9d9-4be4-9cd8-d64cce588c8d" providerId="ADAL" clId="{5C3D5587-B94F-4DD6-AF60-91342B0AA430}" dt="2021-05-11T05:35:06.291" v="64"/>
          <ac:spMkLst>
            <pc:docMk/>
            <pc:sldMk cId="56685521" sldId="274"/>
            <ac:spMk id="6" creationId="{13661E6B-1C1F-4941-B2AF-6698A9E86A9F}"/>
          </ac:spMkLst>
        </pc:spChg>
        <pc:spChg chg="mod">
          <ac:chgData name="正元　淳也" userId="ab1cd3a3-b9d9-4be4-9cd8-d64cce588c8d" providerId="ADAL" clId="{5C3D5587-B94F-4DD6-AF60-91342B0AA430}" dt="2021-05-11T05:35:06.291" v="64"/>
          <ac:spMkLst>
            <pc:docMk/>
            <pc:sldMk cId="56685521" sldId="274"/>
            <ac:spMk id="7" creationId="{DE180048-F409-4E4C-AEAC-869663D8EB0B}"/>
          </ac:spMkLst>
        </pc:spChg>
        <pc:spChg chg="mod">
          <ac:chgData name="正元　淳也" userId="ab1cd3a3-b9d9-4be4-9cd8-d64cce588c8d" providerId="ADAL" clId="{5C3D5587-B94F-4DD6-AF60-91342B0AA430}" dt="2021-05-11T05:35:06.291" v="64"/>
          <ac:spMkLst>
            <pc:docMk/>
            <pc:sldMk cId="56685521" sldId="274"/>
            <ac:spMk id="8" creationId="{88C90415-45FE-4990-94C1-B21642536546}"/>
          </ac:spMkLst>
        </pc:spChg>
        <pc:spChg chg="mod">
          <ac:chgData name="正元　淳也" userId="ab1cd3a3-b9d9-4be4-9cd8-d64cce588c8d" providerId="ADAL" clId="{5C3D5587-B94F-4DD6-AF60-91342B0AA430}" dt="2021-05-11T05:35:06.291" v="64"/>
          <ac:spMkLst>
            <pc:docMk/>
            <pc:sldMk cId="56685521" sldId="274"/>
            <ac:spMk id="9" creationId="{6EF3D125-CF6C-494C-9D4F-16FD67AA5560}"/>
          </ac:spMkLst>
        </pc:spChg>
        <pc:spChg chg="mod">
          <ac:chgData name="正元　淳也" userId="ab1cd3a3-b9d9-4be4-9cd8-d64cce588c8d" providerId="ADAL" clId="{5C3D5587-B94F-4DD6-AF60-91342B0AA430}" dt="2021-05-11T05:35:06.291" v="64"/>
          <ac:spMkLst>
            <pc:docMk/>
            <pc:sldMk cId="56685521" sldId="274"/>
            <ac:spMk id="10" creationId="{F4C80D3F-8107-4F4E-BD61-B91B22297615}"/>
          </ac:spMkLst>
        </pc:spChg>
        <pc:spChg chg="mod">
          <ac:chgData name="正元　淳也" userId="ab1cd3a3-b9d9-4be4-9cd8-d64cce588c8d" providerId="ADAL" clId="{5C3D5587-B94F-4DD6-AF60-91342B0AA430}" dt="2021-05-11T05:35:06.291" v="64"/>
          <ac:spMkLst>
            <pc:docMk/>
            <pc:sldMk cId="56685521" sldId="274"/>
            <ac:spMk id="11" creationId="{649603FB-D2ED-43B5-A363-9E4ECD4C8573}"/>
          </ac:spMkLst>
        </pc:spChg>
        <pc:spChg chg="mod">
          <ac:chgData name="正元　淳也" userId="ab1cd3a3-b9d9-4be4-9cd8-d64cce588c8d" providerId="ADAL" clId="{5C3D5587-B94F-4DD6-AF60-91342B0AA430}" dt="2021-05-11T05:35:06.291" v="64"/>
          <ac:spMkLst>
            <pc:docMk/>
            <pc:sldMk cId="56685521" sldId="274"/>
            <ac:spMk id="12" creationId="{B94D3329-FE43-472D-B666-8E9D4D909854}"/>
          </ac:spMkLst>
        </pc:spChg>
        <pc:spChg chg="mod">
          <ac:chgData name="正元　淳也" userId="ab1cd3a3-b9d9-4be4-9cd8-d64cce588c8d" providerId="ADAL" clId="{5C3D5587-B94F-4DD6-AF60-91342B0AA430}" dt="2021-05-11T05:35:06.291" v="64"/>
          <ac:spMkLst>
            <pc:docMk/>
            <pc:sldMk cId="56685521" sldId="274"/>
            <ac:spMk id="13" creationId="{F3FCC254-B769-4704-ABA5-27D39D049760}"/>
          </ac:spMkLst>
        </pc:spChg>
        <pc:spChg chg="mod">
          <ac:chgData name="正元　淳也" userId="ab1cd3a3-b9d9-4be4-9cd8-d64cce588c8d" providerId="ADAL" clId="{5C3D5587-B94F-4DD6-AF60-91342B0AA430}" dt="2021-05-11T05:35:06.291" v="64"/>
          <ac:spMkLst>
            <pc:docMk/>
            <pc:sldMk cId="56685521" sldId="274"/>
            <ac:spMk id="14" creationId="{09C12521-DC40-46E2-A461-363949A02CC0}"/>
          </ac:spMkLst>
        </pc:spChg>
        <pc:spChg chg="mod">
          <ac:chgData name="正元　淳也" userId="ab1cd3a3-b9d9-4be4-9cd8-d64cce588c8d" providerId="ADAL" clId="{5C3D5587-B94F-4DD6-AF60-91342B0AA430}" dt="2021-05-11T05:35:06.291" v="64"/>
          <ac:spMkLst>
            <pc:docMk/>
            <pc:sldMk cId="56685521" sldId="274"/>
            <ac:spMk id="15" creationId="{CB5136D9-649E-4C24-8756-C9AE7AF3106D}"/>
          </ac:spMkLst>
        </pc:spChg>
        <pc:spChg chg="mod">
          <ac:chgData name="正元　淳也" userId="ab1cd3a3-b9d9-4be4-9cd8-d64cce588c8d" providerId="ADAL" clId="{5C3D5587-B94F-4DD6-AF60-91342B0AA430}" dt="2021-05-11T05:35:06.291" v="64"/>
          <ac:spMkLst>
            <pc:docMk/>
            <pc:sldMk cId="56685521" sldId="274"/>
            <ac:spMk id="16" creationId="{2A6FE90D-A4A4-412F-AC77-317FEB6BB9D9}"/>
          </ac:spMkLst>
        </pc:spChg>
        <pc:spChg chg="mod">
          <ac:chgData name="正元　淳也" userId="ab1cd3a3-b9d9-4be4-9cd8-d64cce588c8d" providerId="ADAL" clId="{5C3D5587-B94F-4DD6-AF60-91342B0AA430}" dt="2021-05-11T05:35:06.291" v="64"/>
          <ac:spMkLst>
            <pc:docMk/>
            <pc:sldMk cId="56685521" sldId="274"/>
            <ac:spMk id="17" creationId="{6E5521E2-623A-44DC-B09F-CFDA42EA3A68}"/>
          </ac:spMkLst>
        </pc:spChg>
        <pc:spChg chg="mod">
          <ac:chgData name="正元　淳也" userId="ab1cd3a3-b9d9-4be4-9cd8-d64cce588c8d" providerId="ADAL" clId="{5C3D5587-B94F-4DD6-AF60-91342B0AA430}" dt="2021-05-11T05:35:06.291" v="64"/>
          <ac:spMkLst>
            <pc:docMk/>
            <pc:sldMk cId="56685521" sldId="274"/>
            <ac:spMk id="18" creationId="{E9756DDF-ABDC-4572-A62A-67835ACE11AD}"/>
          </ac:spMkLst>
        </pc:spChg>
        <pc:spChg chg="mod">
          <ac:chgData name="正元　淳也" userId="ab1cd3a3-b9d9-4be4-9cd8-d64cce588c8d" providerId="ADAL" clId="{5C3D5587-B94F-4DD6-AF60-91342B0AA430}" dt="2021-05-11T05:35:06.291" v="64"/>
          <ac:spMkLst>
            <pc:docMk/>
            <pc:sldMk cId="56685521" sldId="274"/>
            <ac:spMk id="20" creationId="{DBA176D6-B0B0-474E-9284-86A707B56AC9}"/>
          </ac:spMkLst>
        </pc:spChg>
        <pc:spChg chg="mod">
          <ac:chgData name="正元　淳也" userId="ab1cd3a3-b9d9-4be4-9cd8-d64cce588c8d" providerId="ADAL" clId="{5C3D5587-B94F-4DD6-AF60-91342B0AA430}" dt="2021-05-11T05:35:06.291" v="64"/>
          <ac:spMkLst>
            <pc:docMk/>
            <pc:sldMk cId="56685521" sldId="274"/>
            <ac:spMk id="21" creationId="{C98B2C5C-D146-4420-B340-500D4664CC00}"/>
          </ac:spMkLst>
        </pc:spChg>
        <pc:spChg chg="mod">
          <ac:chgData name="正元　淳也" userId="ab1cd3a3-b9d9-4be4-9cd8-d64cce588c8d" providerId="ADAL" clId="{5C3D5587-B94F-4DD6-AF60-91342B0AA430}" dt="2021-05-11T05:35:06.291" v="64"/>
          <ac:spMkLst>
            <pc:docMk/>
            <pc:sldMk cId="56685521" sldId="274"/>
            <ac:spMk id="23" creationId="{0A9B875A-503F-4D9E-8F70-17BC363619D6}"/>
          </ac:spMkLst>
        </pc:spChg>
        <pc:spChg chg="mod">
          <ac:chgData name="正元　淳也" userId="ab1cd3a3-b9d9-4be4-9cd8-d64cce588c8d" providerId="ADAL" clId="{5C3D5587-B94F-4DD6-AF60-91342B0AA430}" dt="2021-05-11T05:35:06.291" v="64"/>
          <ac:spMkLst>
            <pc:docMk/>
            <pc:sldMk cId="56685521" sldId="274"/>
            <ac:spMk id="24" creationId="{5E7FD638-CC30-49D0-AD42-1F0D92534738}"/>
          </ac:spMkLst>
        </pc:spChg>
        <pc:spChg chg="mod">
          <ac:chgData name="正元　淳也" userId="ab1cd3a3-b9d9-4be4-9cd8-d64cce588c8d" providerId="ADAL" clId="{5C3D5587-B94F-4DD6-AF60-91342B0AA430}" dt="2021-05-11T05:35:06.291" v="64"/>
          <ac:spMkLst>
            <pc:docMk/>
            <pc:sldMk cId="56685521" sldId="274"/>
            <ac:spMk id="26" creationId="{F4C4D4A5-C1AD-4605-BC7F-F62A790F69D0}"/>
          </ac:spMkLst>
        </pc:spChg>
        <pc:spChg chg="mod">
          <ac:chgData name="正元　淳也" userId="ab1cd3a3-b9d9-4be4-9cd8-d64cce588c8d" providerId="ADAL" clId="{5C3D5587-B94F-4DD6-AF60-91342B0AA430}" dt="2021-05-11T05:35:06.291" v="64"/>
          <ac:spMkLst>
            <pc:docMk/>
            <pc:sldMk cId="56685521" sldId="274"/>
            <ac:spMk id="27" creationId="{BDE3D669-6065-4732-929B-318F78E3FDB7}"/>
          </ac:spMkLst>
        </pc:spChg>
        <pc:spChg chg="mod">
          <ac:chgData name="正元　淳也" userId="ab1cd3a3-b9d9-4be4-9cd8-d64cce588c8d" providerId="ADAL" clId="{5C3D5587-B94F-4DD6-AF60-91342B0AA430}" dt="2021-05-11T05:35:06.291" v="64"/>
          <ac:spMkLst>
            <pc:docMk/>
            <pc:sldMk cId="56685521" sldId="274"/>
            <ac:spMk id="29" creationId="{0BEB64C1-4E01-4513-BDB7-18FBE1ED7566}"/>
          </ac:spMkLst>
        </pc:spChg>
        <pc:spChg chg="mod">
          <ac:chgData name="正元　淳也" userId="ab1cd3a3-b9d9-4be4-9cd8-d64cce588c8d" providerId="ADAL" clId="{5C3D5587-B94F-4DD6-AF60-91342B0AA430}" dt="2021-05-11T05:35:06.291" v="64"/>
          <ac:spMkLst>
            <pc:docMk/>
            <pc:sldMk cId="56685521" sldId="274"/>
            <ac:spMk id="30" creationId="{433482BE-E6E5-4CD8-A609-F50199F7BD55}"/>
          </ac:spMkLst>
        </pc:spChg>
        <pc:spChg chg="mod">
          <ac:chgData name="正元　淳也" userId="ab1cd3a3-b9d9-4be4-9cd8-d64cce588c8d" providerId="ADAL" clId="{5C3D5587-B94F-4DD6-AF60-91342B0AA430}" dt="2021-05-11T05:35:06.291" v="64"/>
          <ac:spMkLst>
            <pc:docMk/>
            <pc:sldMk cId="56685521" sldId="274"/>
            <ac:spMk id="32" creationId="{1CD4C905-E2B5-475E-A7B9-6B0B8631E6DB}"/>
          </ac:spMkLst>
        </pc:spChg>
        <pc:spChg chg="mod">
          <ac:chgData name="正元　淳也" userId="ab1cd3a3-b9d9-4be4-9cd8-d64cce588c8d" providerId="ADAL" clId="{5C3D5587-B94F-4DD6-AF60-91342B0AA430}" dt="2021-05-11T05:35:06.291" v="64"/>
          <ac:spMkLst>
            <pc:docMk/>
            <pc:sldMk cId="56685521" sldId="274"/>
            <ac:spMk id="33" creationId="{DB26EA08-2135-4814-B5BC-3628A6A6E79E}"/>
          </ac:spMkLst>
        </pc:spChg>
        <pc:spChg chg="mod">
          <ac:chgData name="正元　淳也" userId="ab1cd3a3-b9d9-4be4-9cd8-d64cce588c8d" providerId="ADAL" clId="{5C3D5587-B94F-4DD6-AF60-91342B0AA430}" dt="2021-05-11T05:35:06.291" v="64"/>
          <ac:spMkLst>
            <pc:docMk/>
            <pc:sldMk cId="56685521" sldId="274"/>
            <ac:spMk id="35" creationId="{5289C3AA-1E86-4AA8-BA68-58D2DD31D358}"/>
          </ac:spMkLst>
        </pc:spChg>
        <pc:spChg chg="mod">
          <ac:chgData name="正元　淳也" userId="ab1cd3a3-b9d9-4be4-9cd8-d64cce588c8d" providerId="ADAL" clId="{5C3D5587-B94F-4DD6-AF60-91342B0AA430}" dt="2021-05-11T05:35:06.291" v="64"/>
          <ac:spMkLst>
            <pc:docMk/>
            <pc:sldMk cId="56685521" sldId="274"/>
            <ac:spMk id="36" creationId="{AF099FAE-9D77-4E49-9DB5-789BF01D6640}"/>
          </ac:spMkLst>
        </pc:spChg>
        <pc:spChg chg="mod">
          <ac:chgData name="正元　淳也" userId="ab1cd3a3-b9d9-4be4-9cd8-d64cce588c8d" providerId="ADAL" clId="{5C3D5587-B94F-4DD6-AF60-91342B0AA430}" dt="2021-05-11T05:35:06.291" v="64"/>
          <ac:spMkLst>
            <pc:docMk/>
            <pc:sldMk cId="56685521" sldId="274"/>
            <ac:spMk id="38" creationId="{ABCF003B-1083-4D90-9AF6-EEA7D399E220}"/>
          </ac:spMkLst>
        </pc:spChg>
        <pc:spChg chg="mod">
          <ac:chgData name="正元　淳也" userId="ab1cd3a3-b9d9-4be4-9cd8-d64cce588c8d" providerId="ADAL" clId="{5C3D5587-B94F-4DD6-AF60-91342B0AA430}" dt="2021-05-11T05:35:06.291" v="64"/>
          <ac:spMkLst>
            <pc:docMk/>
            <pc:sldMk cId="56685521" sldId="274"/>
            <ac:spMk id="39" creationId="{5C1C5EE0-D9B0-499F-8429-B2A5D9C8BC6F}"/>
          </ac:spMkLst>
        </pc:spChg>
        <pc:spChg chg="mod">
          <ac:chgData name="正元　淳也" userId="ab1cd3a3-b9d9-4be4-9cd8-d64cce588c8d" providerId="ADAL" clId="{5C3D5587-B94F-4DD6-AF60-91342B0AA430}" dt="2021-05-11T05:35:06.291" v="64"/>
          <ac:spMkLst>
            <pc:docMk/>
            <pc:sldMk cId="56685521" sldId="274"/>
            <ac:spMk id="41" creationId="{244BC85F-4F58-4D81-A558-3AC414222451}"/>
          </ac:spMkLst>
        </pc:spChg>
        <pc:spChg chg="mod">
          <ac:chgData name="正元　淳也" userId="ab1cd3a3-b9d9-4be4-9cd8-d64cce588c8d" providerId="ADAL" clId="{5C3D5587-B94F-4DD6-AF60-91342B0AA430}" dt="2021-05-11T05:35:06.291" v="64"/>
          <ac:spMkLst>
            <pc:docMk/>
            <pc:sldMk cId="56685521" sldId="274"/>
            <ac:spMk id="42" creationId="{1791F44B-46F0-432A-8450-4C8CA3258456}"/>
          </ac:spMkLst>
        </pc:spChg>
        <pc:spChg chg="mod">
          <ac:chgData name="正元　淳也" userId="ab1cd3a3-b9d9-4be4-9cd8-d64cce588c8d" providerId="ADAL" clId="{5C3D5587-B94F-4DD6-AF60-91342B0AA430}" dt="2021-05-11T05:35:06.291" v="64"/>
          <ac:spMkLst>
            <pc:docMk/>
            <pc:sldMk cId="56685521" sldId="274"/>
            <ac:spMk id="43" creationId="{BA64B855-A79B-4701-89ED-05181B723935}"/>
          </ac:spMkLst>
        </pc:spChg>
        <pc:spChg chg="mod">
          <ac:chgData name="正元　淳也" userId="ab1cd3a3-b9d9-4be4-9cd8-d64cce588c8d" providerId="ADAL" clId="{5C3D5587-B94F-4DD6-AF60-91342B0AA430}" dt="2021-05-11T05:35:06.291" v="64"/>
          <ac:spMkLst>
            <pc:docMk/>
            <pc:sldMk cId="56685521" sldId="274"/>
            <ac:spMk id="44" creationId="{EF5E287A-A12F-4E2B-8A34-83445CF786D7}"/>
          </ac:spMkLst>
        </pc:spChg>
        <pc:spChg chg="mod">
          <ac:chgData name="正元　淳也" userId="ab1cd3a3-b9d9-4be4-9cd8-d64cce588c8d" providerId="ADAL" clId="{5C3D5587-B94F-4DD6-AF60-91342B0AA430}" dt="2021-05-11T05:35:06.291" v="64"/>
          <ac:spMkLst>
            <pc:docMk/>
            <pc:sldMk cId="56685521" sldId="274"/>
            <ac:spMk id="45" creationId="{808A6334-DA5B-46A1-BB4D-FD6242E0A82C}"/>
          </ac:spMkLst>
        </pc:spChg>
        <pc:spChg chg="mod">
          <ac:chgData name="正元　淳也" userId="ab1cd3a3-b9d9-4be4-9cd8-d64cce588c8d" providerId="ADAL" clId="{5C3D5587-B94F-4DD6-AF60-91342B0AA430}" dt="2021-05-11T05:35:06.291" v="64"/>
          <ac:spMkLst>
            <pc:docMk/>
            <pc:sldMk cId="56685521" sldId="274"/>
            <ac:spMk id="46" creationId="{9497E490-1185-4E6D-84B9-4D0E72DBD7A5}"/>
          </ac:spMkLst>
        </pc:spChg>
        <pc:spChg chg="mod">
          <ac:chgData name="正元　淳也" userId="ab1cd3a3-b9d9-4be4-9cd8-d64cce588c8d" providerId="ADAL" clId="{5C3D5587-B94F-4DD6-AF60-91342B0AA430}" dt="2021-05-11T05:35:06.291" v="64"/>
          <ac:spMkLst>
            <pc:docMk/>
            <pc:sldMk cId="56685521" sldId="274"/>
            <ac:spMk id="47" creationId="{07BC9F75-3FE9-4B19-A845-99DA2A4596C0}"/>
          </ac:spMkLst>
        </pc:spChg>
        <pc:spChg chg="mod">
          <ac:chgData name="正元　淳也" userId="ab1cd3a3-b9d9-4be4-9cd8-d64cce588c8d" providerId="ADAL" clId="{5C3D5587-B94F-4DD6-AF60-91342B0AA430}" dt="2021-05-11T05:35:06.291" v="64"/>
          <ac:spMkLst>
            <pc:docMk/>
            <pc:sldMk cId="56685521" sldId="274"/>
            <ac:spMk id="48" creationId="{0A3D6851-475D-477C-B938-622D5AC1515A}"/>
          </ac:spMkLst>
        </pc:spChg>
        <pc:spChg chg="mod">
          <ac:chgData name="正元　淳也" userId="ab1cd3a3-b9d9-4be4-9cd8-d64cce588c8d" providerId="ADAL" clId="{5C3D5587-B94F-4DD6-AF60-91342B0AA430}" dt="2021-05-11T05:35:06.291" v="64"/>
          <ac:spMkLst>
            <pc:docMk/>
            <pc:sldMk cId="56685521" sldId="274"/>
            <ac:spMk id="49" creationId="{24947410-8110-4ADC-A64D-9C45A03C42EC}"/>
          </ac:spMkLst>
        </pc:spChg>
        <pc:spChg chg="mod">
          <ac:chgData name="正元　淳也" userId="ab1cd3a3-b9d9-4be4-9cd8-d64cce588c8d" providerId="ADAL" clId="{5C3D5587-B94F-4DD6-AF60-91342B0AA430}" dt="2021-05-11T05:35:06.291" v="64"/>
          <ac:spMkLst>
            <pc:docMk/>
            <pc:sldMk cId="56685521" sldId="274"/>
            <ac:spMk id="50" creationId="{68F847F3-FD91-446B-B590-827206E704C5}"/>
          </ac:spMkLst>
        </pc:spChg>
        <pc:spChg chg="mod">
          <ac:chgData name="正元　淳也" userId="ab1cd3a3-b9d9-4be4-9cd8-d64cce588c8d" providerId="ADAL" clId="{5C3D5587-B94F-4DD6-AF60-91342B0AA430}" dt="2021-05-11T05:35:06.291" v="64"/>
          <ac:spMkLst>
            <pc:docMk/>
            <pc:sldMk cId="56685521" sldId="274"/>
            <ac:spMk id="51" creationId="{6EA919FE-D785-4508-BD93-A317F5DA566D}"/>
          </ac:spMkLst>
        </pc:spChg>
        <pc:spChg chg="mod">
          <ac:chgData name="正元　淳也" userId="ab1cd3a3-b9d9-4be4-9cd8-d64cce588c8d" providerId="ADAL" clId="{5C3D5587-B94F-4DD6-AF60-91342B0AA430}" dt="2021-05-11T05:35:06.291" v="64"/>
          <ac:spMkLst>
            <pc:docMk/>
            <pc:sldMk cId="56685521" sldId="274"/>
            <ac:spMk id="52" creationId="{97A2BAC4-E128-4882-874D-AC00CFB23542}"/>
          </ac:spMkLst>
        </pc:spChg>
        <pc:spChg chg="mod">
          <ac:chgData name="正元　淳也" userId="ab1cd3a3-b9d9-4be4-9cd8-d64cce588c8d" providerId="ADAL" clId="{5C3D5587-B94F-4DD6-AF60-91342B0AA430}" dt="2021-05-11T05:35:06.291" v="64"/>
          <ac:spMkLst>
            <pc:docMk/>
            <pc:sldMk cId="56685521" sldId="274"/>
            <ac:spMk id="53" creationId="{0C589C3C-5B0D-42F3-A502-0C06EF532C15}"/>
          </ac:spMkLst>
        </pc:spChg>
        <pc:spChg chg="mod">
          <ac:chgData name="正元　淳也" userId="ab1cd3a3-b9d9-4be4-9cd8-d64cce588c8d" providerId="ADAL" clId="{5C3D5587-B94F-4DD6-AF60-91342B0AA430}" dt="2021-05-11T05:35:06.291" v="64"/>
          <ac:spMkLst>
            <pc:docMk/>
            <pc:sldMk cId="56685521" sldId="274"/>
            <ac:spMk id="54" creationId="{09F3E307-ED71-4018-9974-E195B8C9FF42}"/>
          </ac:spMkLst>
        </pc:spChg>
        <pc:spChg chg="mod">
          <ac:chgData name="正元　淳也" userId="ab1cd3a3-b9d9-4be4-9cd8-d64cce588c8d" providerId="ADAL" clId="{5C3D5587-B94F-4DD6-AF60-91342B0AA430}" dt="2021-05-11T05:35:06.291" v="64"/>
          <ac:spMkLst>
            <pc:docMk/>
            <pc:sldMk cId="56685521" sldId="274"/>
            <ac:spMk id="55" creationId="{E4B9C128-375E-4092-85E1-728E03F3F251}"/>
          </ac:spMkLst>
        </pc:spChg>
        <pc:spChg chg="mod">
          <ac:chgData name="正元　淳也" userId="ab1cd3a3-b9d9-4be4-9cd8-d64cce588c8d" providerId="ADAL" clId="{5C3D5587-B94F-4DD6-AF60-91342B0AA430}" dt="2021-05-11T05:35:06.291" v="64"/>
          <ac:spMkLst>
            <pc:docMk/>
            <pc:sldMk cId="56685521" sldId="274"/>
            <ac:spMk id="56" creationId="{9CE0E186-8498-4AF3-86FF-E2DA1F20D104}"/>
          </ac:spMkLst>
        </pc:spChg>
        <pc:spChg chg="mod">
          <ac:chgData name="正元　淳也" userId="ab1cd3a3-b9d9-4be4-9cd8-d64cce588c8d" providerId="ADAL" clId="{5C3D5587-B94F-4DD6-AF60-91342B0AA430}" dt="2021-05-11T05:35:06.291" v="64"/>
          <ac:spMkLst>
            <pc:docMk/>
            <pc:sldMk cId="56685521" sldId="274"/>
            <ac:spMk id="57" creationId="{03238559-6E12-4D34-9D00-96EDDE0BE75C}"/>
          </ac:spMkLst>
        </pc:spChg>
        <pc:spChg chg="mod">
          <ac:chgData name="正元　淳也" userId="ab1cd3a3-b9d9-4be4-9cd8-d64cce588c8d" providerId="ADAL" clId="{5C3D5587-B94F-4DD6-AF60-91342B0AA430}" dt="2021-05-11T05:35:06.291" v="64"/>
          <ac:spMkLst>
            <pc:docMk/>
            <pc:sldMk cId="56685521" sldId="274"/>
            <ac:spMk id="58" creationId="{266A9969-4260-45FF-A38F-3D0F96DDD86C}"/>
          </ac:spMkLst>
        </pc:spChg>
        <pc:spChg chg="mod">
          <ac:chgData name="正元　淳也" userId="ab1cd3a3-b9d9-4be4-9cd8-d64cce588c8d" providerId="ADAL" clId="{5C3D5587-B94F-4DD6-AF60-91342B0AA430}" dt="2021-05-11T05:35:06.291" v="64"/>
          <ac:spMkLst>
            <pc:docMk/>
            <pc:sldMk cId="56685521" sldId="274"/>
            <ac:spMk id="59" creationId="{08BBBCAD-7658-4CC3-9AD1-6FFD1E42E895}"/>
          </ac:spMkLst>
        </pc:spChg>
        <pc:spChg chg="mod">
          <ac:chgData name="正元　淳也" userId="ab1cd3a3-b9d9-4be4-9cd8-d64cce588c8d" providerId="ADAL" clId="{5C3D5587-B94F-4DD6-AF60-91342B0AA430}" dt="2021-05-11T05:35:06.291" v="64"/>
          <ac:spMkLst>
            <pc:docMk/>
            <pc:sldMk cId="56685521" sldId="274"/>
            <ac:spMk id="60" creationId="{ADBF5AD1-760A-4A8B-91CE-E859E730F56F}"/>
          </ac:spMkLst>
        </pc:spChg>
        <pc:grpChg chg="mod">
          <ac:chgData name="正元　淳也" userId="ab1cd3a3-b9d9-4be4-9cd8-d64cce588c8d" providerId="ADAL" clId="{5C3D5587-B94F-4DD6-AF60-91342B0AA430}" dt="2021-05-11T05:35:06.291" v="64"/>
          <ac:grpSpMkLst>
            <pc:docMk/>
            <pc:sldMk cId="56685521" sldId="274"/>
            <ac:grpSpMk id="1" creationId="{00000000-0000-0000-0000-000000000000}"/>
          </ac:grpSpMkLst>
        </pc:grpChg>
        <pc:grpChg chg="add del mod">
          <ac:chgData name="正元　淳也" userId="ab1cd3a3-b9d9-4be4-9cd8-d64cce588c8d" providerId="ADAL" clId="{5C3D5587-B94F-4DD6-AF60-91342B0AA430}" dt="2021-05-11T05:35:08.949" v="65" actId="21"/>
          <ac:grpSpMkLst>
            <pc:docMk/>
            <pc:sldMk cId="56685521" sldId="274"/>
            <ac:grpSpMk id="3" creationId="{75EF5FD1-592D-406F-80D0-8A5FA619DF3A}"/>
          </ac:grpSpMkLst>
        </pc:grpChg>
        <pc:grpChg chg="mod">
          <ac:chgData name="正元　淳也" userId="ab1cd3a3-b9d9-4be4-9cd8-d64cce588c8d" providerId="ADAL" clId="{5C3D5587-B94F-4DD6-AF60-91342B0AA430}" dt="2021-05-11T05:35:06.291" v="64"/>
          <ac:grpSpMkLst>
            <pc:docMk/>
            <pc:sldMk cId="56685521" sldId="274"/>
            <ac:grpSpMk id="19" creationId="{28C43776-FE16-484E-B389-22D2FF46B55C}"/>
          </ac:grpSpMkLst>
        </pc:grpChg>
        <pc:grpChg chg="mod">
          <ac:chgData name="正元　淳也" userId="ab1cd3a3-b9d9-4be4-9cd8-d64cce588c8d" providerId="ADAL" clId="{5C3D5587-B94F-4DD6-AF60-91342B0AA430}" dt="2021-05-11T05:35:06.291" v="64"/>
          <ac:grpSpMkLst>
            <pc:docMk/>
            <pc:sldMk cId="56685521" sldId="274"/>
            <ac:grpSpMk id="22" creationId="{87942EAC-E5EE-4253-B013-A83BE8B5866B}"/>
          </ac:grpSpMkLst>
        </pc:grpChg>
        <pc:grpChg chg="mod">
          <ac:chgData name="正元　淳也" userId="ab1cd3a3-b9d9-4be4-9cd8-d64cce588c8d" providerId="ADAL" clId="{5C3D5587-B94F-4DD6-AF60-91342B0AA430}" dt="2021-05-11T05:35:06.291" v="64"/>
          <ac:grpSpMkLst>
            <pc:docMk/>
            <pc:sldMk cId="56685521" sldId="274"/>
            <ac:grpSpMk id="25" creationId="{2861E041-470E-4B27-A6CD-E79806CECC72}"/>
          </ac:grpSpMkLst>
        </pc:grpChg>
        <pc:grpChg chg="mod">
          <ac:chgData name="正元　淳也" userId="ab1cd3a3-b9d9-4be4-9cd8-d64cce588c8d" providerId="ADAL" clId="{5C3D5587-B94F-4DD6-AF60-91342B0AA430}" dt="2021-05-11T05:35:06.291" v="64"/>
          <ac:grpSpMkLst>
            <pc:docMk/>
            <pc:sldMk cId="56685521" sldId="274"/>
            <ac:grpSpMk id="28" creationId="{6BF54A52-CCE2-4D31-9ADF-E44A43A6237E}"/>
          </ac:grpSpMkLst>
        </pc:grpChg>
        <pc:grpChg chg="mod">
          <ac:chgData name="正元　淳也" userId="ab1cd3a3-b9d9-4be4-9cd8-d64cce588c8d" providerId="ADAL" clId="{5C3D5587-B94F-4DD6-AF60-91342B0AA430}" dt="2021-05-11T05:35:06.291" v="64"/>
          <ac:grpSpMkLst>
            <pc:docMk/>
            <pc:sldMk cId="56685521" sldId="274"/>
            <ac:grpSpMk id="31" creationId="{F0CDE6EC-48A8-4C8D-83BC-D00E2D598ADE}"/>
          </ac:grpSpMkLst>
        </pc:grpChg>
        <pc:grpChg chg="mod">
          <ac:chgData name="正元　淳也" userId="ab1cd3a3-b9d9-4be4-9cd8-d64cce588c8d" providerId="ADAL" clId="{5C3D5587-B94F-4DD6-AF60-91342B0AA430}" dt="2021-05-11T05:35:06.291" v="64"/>
          <ac:grpSpMkLst>
            <pc:docMk/>
            <pc:sldMk cId="56685521" sldId="274"/>
            <ac:grpSpMk id="34" creationId="{A29C9DEC-C2D3-4B25-A5F7-A73BD9360033}"/>
          </ac:grpSpMkLst>
        </pc:grpChg>
        <pc:grpChg chg="mod">
          <ac:chgData name="正元　淳也" userId="ab1cd3a3-b9d9-4be4-9cd8-d64cce588c8d" providerId="ADAL" clId="{5C3D5587-B94F-4DD6-AF60-91342B0AA430}" dt="2021-05-11T05:35:06.291" v="64"/>
          <ac:grpSpMkLst>
            <pc:docMk/>
            <pc:sldMk cId="56685521" sldId="274"/>
            <ac:grpSpMk id="37" creationId="{D647EE72-E88B-49A4-9EDD-39DA2B932347}"/>
          </ac:grpSpMkLst>
        </pc:grpChg>
        <pc:grpChg chg="mod">
          <ac:chgData name="正元　淳也" userId="ab1cd3a3-b9d9-4be4-9cd8-d64cce588c8d" providerId="ADAL" clId="{5C3D5587-B94F-4DD6-AF60-91342B0AA430}" dt="2021-05-11T05:35:06.291" v="64"/>
          <ac:grpSpMkLst>
            <pc:docMk/>
            <pc:sldMk cId="56685521" sldId="274"/>
            <ac:grpSpMk id="40" creationId="{1D4B4579-1026-4661-BA5B-E966AD50F6CA}"/>
          </ac:grpSpMkLst>
        </pc:grpChg>
      </pc:sldChg>
      <pc:sldChg chg="addSp delSp modSp mod">
        <pc:chgData name="正元　淳也" userId="ab1cd3a3-b9d9-4be4-9cd8-d64cce588c8d" providerId="ADAL" clId="{5C3D5587-B94F-4DD6-AF60-91342B0AA430}" dt="2021-05-11T06:45:19.700" v="304" actId="20577"/>
        <pc:sldMkLst>
          <pc:docMk/>
          <pc:sldMk cId="1689022557" sldId="280"/>
        </pc:sldMkLst>
        <pc:spChg chg="mod">
          <ac:chgData name="正元　淳也" userId="ab1cd3a3-b9d9-4be4-9cd8-d64cce588c8d" providerId="ADAL" clId="{5C3D5587-B94F-4DD6-AF60-91342B0AA430}" dt="2021-05-11T05:10:58.023" v="14"/>
          <ac:spMkLst>
            <pc:docMk/>
            <pc:sldMk cId="1689022557" sldId="280"/>
            <ac:spMk id="2" creationId="{00000000-0000-0000-0000-000000000000}"/>
          </ac:spMkLst>
        </pc:spChg>
        <pc:spChg chg="mod">
          <ac:chgData name="正元　淳也" userId="ab1cd3a3-b9d9-4be4-9cd8-d64cce588c8d" providerId="ADAL" clId="{5C3D5587-B94F-4DD6-AF60-91342B0AA430}" dt="2021-05-11T05:30:08.700" v="48" actId="1076"/>
          <ac:spMkLst>
            <pc:docMk/>
            <pc:sldMk cId="1689022557" sldId="280"/>
            <ac:spMk id="4" creationId="{D526F48C-7549-49E5-AA12-ED4E0E01A70E}"/>
          </ac:spMkLst>
        </pc:spChg>
        <pc:spChg chg="mod">
          <ac:chgData name="正元　淳也" userId="ab1cd3a3-b9d9-4be4-9cd8-d64cce588c8d" providerId="ADAL" clId="{5C3D5587-B94F-4DD6-AF60-91342B0AA430}" dt="2021-05-11T05:30:08.700" v="48" actId="1076"/>
          <ac:spMkLst>
            <pc:docMk/>
            <pc:sldMk cId="1689022557" sldId="280"/>
            <ac:spMk id="5" creationId="{05620FD7-E19D-4CCB-9674-74B87ABE4358}"/>
          </ac:spMkLst>
        </pc:spChg>
        <pc:spChg chg="mod">
          <ac:chgData name="正元　淳也" userId="ab1cd3a3-b9d9-4be4-9cd8-d64cce588c8d" providerId="ADAL" clId="{5C3D5587-B94F-4DD6-AF60-91342B0AA430}" dt="2021-05-11T05:30:08.700" v="48" actId="1076"/>
          <ac:spMkLst>
            <pc:docMk/>
            <pc:sldMk cId="1689022557" sldId="280"/>
            <ac:spMk id="6" creationId="{67D87593-2557-4747-92E6-1198E4D5F453}"/>
          </ac:spMkLst>
        </pc:spChg>
        <pc:spChg chg="del mod">
          <ac:chgData name="正元　淳也" userId="ab1cd3a3-b9d9-4be4-9cd8-d64cce588c8d" providerId="ADAL" clId="{5C3D5587-B94F-4DD6-AF60-91342B0AA430}" dt="2021-05-11T05:28:47.881" v="42" actId="478"/>
          <ac:spMkLst>
            <pc:docMk/>
            <pc:sldMk cId="1689022557" sldId="280"/>
            <ac:spMk id="7" creationId="{7E192DFC-ACD1-42C2-9CC4-BF56742295E8}"/>
          </ac:spMkLst>
        </pc:spChg>
        <pc:spChg chg="mod">
          <ac:chgData name="正元　淳也" userId="ab1cd3a3-b9d9-4be4-9cd8-d64cce588c8d" providerId="ADAL" clId="{5C3D5587-B94F-4DD6-AF60-91342B0AA430}" dt="2021-05-11T05:30:08.700" v="48" actId="1076"/>
          <ac:spMkLst>
            <pc:docMk/>
            <pc:sldMk cId="1689022557" sldId="280"/>
            <ac:spMk id="8" creationId="{2304BE2D-B135-40BA-97B2-B9D77433F87D}"/>
          </ac:spMkLst>
        </pc:spChg>
        <pc:spChg chg="mod">
          <ac:chgData name="正元　淳也" userId="ab1cd3a3-b9d9-4be4-9cd8-d64cce588c8d" providerId="ADAL" clId="{5C3D5587-B94F-4DD6-AF60-91342B0AA430}" dt="2021-05-11T05:30:08.700" v="48" actId="1076"/>
          <ac:spMkLst>
            <pc:docMk/>
            <pc:sldMk cId="1689022557" sldId="280"/>
            <ac:spMk id="9" creationId="{4D30C330-CDCF-47DE-A0F6-F756F72091E8}"/>
          </ac:spMkLst>
        </pc:spChg>
        <pc:spChg chg="mod">
          <ac:chgData name="正元　淳也" userId="ab1cd3a3-b9d9-4be4-9cd8-d64cce588c8d" providerId="ADAL" clId="{5C3D5587-B94F-4DD6-AF60-91342B0AA430}" dt="2021-05-11T05:30:08.700" v="48" actId="1076"/>
          <ac:spMkLst>
            <pc:docMk/>
            <pc:sldMk cId="1689022557" sldId="280"/>
            <ac:spMk id="10" creationId="{76C3BBB3-0DAE-44A2-8CCD-76A31F4EC2EF}"/>
          </ac:spMkLst>
        </pc:spChg>
        <pc:spChg chg="mod">
          <ac:chgData name="正元　淳也" userId="ab1cd3a3-b9d9-4be4-9cd8-d64cce588c8d" providerId="ADAL" clId="{5C3D5587-B94F-4DD6-AF60-91342B0AA430}" dt="2021-05-11T05:30:08.700" v="48" actId="1076"/>
          <ac:spMkLst>
            <pc:docMk/>
            <pc:sldMk cId="1689022557" sldId="280"/>
            <ac:spMk id="11" creationId="{B2172814-ECDB-4B59-BF36-32D49E367249}"/>
          </ac:spMkLst>
        </pc:spChg>
        <pc:spChg chg="mod">
          <ac:chgData name="正元　淳也" userId="ab1cd3a3-b9d9-4be4-9cd8-d64cce588c8d" providerId="ADAL" clId="{5C3D5587-B94F-4DD6-AF60-91342B0AA430}" dt="2021-05-11T05:30:08.700" v="48" actId="1076"/>
          <ac:spMkLst>
            <pc:docMk/>
            <pc:sldMk cId="1689022557" sldId="280"/>
            <ac:spMk id="12" creationId="{7F2BFEB4-365F-4AA0-B590-289509C727A7}"/>
          </ac:spMkLst>
        </pc:spChg>
        <pc:spChg chg="mod">
          <ac:chgData name="正元　淳也" userId="ab1cd3a3-b9d9-4be4-9cd8-d64cce588c8d" providerId="ADAL" clId="{5C3D5587-B94F-4DD6-AF60-91342B0AA430}" dt="2021-05-11T05:30:08.700" v="48" actId="1076"/>
          <ac:spMkLst>
            <pc:docMk/>
            <pc:sldMk cId="1689022557" sldId="280"/>
            <ac:spMk id="13" creationId="{694BD806-8ACE-4CB2-80F1-59107933FECF}"/>
          </ac:spMkLst>
        </pc:spChg>
        <pc:spChg chg="mod">
          <ac:chgData name="正元　淳也" userId="ab1cd3a3-b9d9-4be4-9cd8-d64cce588c8d" providerId="ADAL" clId="{5C3D5587-B94F-4DD6-AF60-91342B0AA430}" dt="2021-05-11T05:30:08.700" v="48" actId="1076"/>
          <ac:spMkLst>
            <pc:docMk/>
            <pc:sldMk cId="1689022557" sldId="280"/>
            <ac:spMk id="14" creationId="{4BC81BB5-B658-4A59-872F-48EA90E53152}"/>
          </ac:spMkLst>
        </pc:spChg>
        <pc:spChg chg="del mod">
          <ac:chgData name="正元　淳也" userId="ab1cd3a3-b9d9-4be4-9cd8-d64cce588c8d" providerId="ADAL" clId="{5C3D5587-B94F-4DD6-AF60-91342B0AA430}" dt="2021-05-11T05:28:31.595" v="40" actId="478"/>
          <ac:spMkLst>
            <pc:docMk/>
            <pc:sldMk cId="1689022557" sldId="280"/>
            <ac:spMk id="15" creationId="{5F597660-6100-45DD-9FC4-F40F7131A1C8}"/>
          </ac:spMkLst>
        </pc:spChg>
        <pc:spChg chg="mod">
          <ac:chgData name="正元　淳也" userId="ab1cd3a3-b9d9-4be4-9cd8-d64cce588c8d" providerId="ADAL" clId="{5C3D5587-B94F-4DD6-AF60-91342B0AA430}" dt="2021-05-11T05:30:08.700" v="48" actId="1076"/>
          <ac:spMkLst>
            <pc:docMk/>
            <pc:sldMk cId="1689022557" sldId="280"/>
            <ac:spMk id="16" creationId="{A9F5F5CE-BE4C-43BA-8DEC-A3B2E009DA70}"/>
          </ac:spMkLst>
        </pc:spChg>
        <pc:spChg chg="mod">
          <ac:chgData name="正元　淳也" userId="ab1cd3a3-b9d9-4be4-9cd8-d64cce588c8d" providerId="ADAL" clId="{5C3D5587-B94F-4DD6-AF60-91342B0AA430}" dt="2021-05-11T05:30:08.700" v="48" actId="1076"/>
          <ac:spMkLst>
            <pc:docMk/>
            <pc:sldMk cId="1689022557" sldId="280"/>
            <ac:spMk id="17" creationId="{B4BEB547-7AF4-42E9-AF3A-2B8AE7916702}"/>
          </ac:spMkLst>
        </pc:spChg>
        <pc:spChg chg="mod">
          <ac:chgData name="正元　淳也" userId="ab1cd3a3-b9d9-4be4-9cd8-d64cce588c8d" providerId="ADAL" clId="{5C3D5587-B94F-4DD6-AF60-91342B0AA430}" dt="2021-05-11T05:30:08.700" v="48" actId="1076"/>
          <ac:spMkLst>
            <pc:docMk/>
            <pc:sldMk cId="1689022557" sldId="280"/>
            <ac:spMk id="18" creationId="{BACB802B-7EB8-4148-9C10-F9C80358B430}"/>
          </ac:spMkLst>
        </pc:spChg>
        <pc:spChg chg="mod">
          <ac:chgData name="正元　淳也" userId="ab1cd3a3-b9d9-4be4-9cd8-d64cce588c8d" providerId="ADAL" clId="{5C3D5587-B94F-4DD6-AF60-91342B0AA430}" dt="2021-05-11T05:30:08.700" v="48" actId="1076"/>
          <ac:spMkLst>
            <pc:docMk/>
            <pc:sldMk cId="1689022557" sldId="280"/>
            <ac:spMk id="19" creationId="{F4562552-D58A-4E29-97D0-A0A3C2750EFC}"/>
          </ac:spMkLst>
        </pc:spChg>
        <pc:spChg chg="mod">
          <ac:chgData name="正元　淳也" userId="ab1cd3a3-b9d9-4be4-9cd8-d64cce588c8d" providerId="ADAL" clId="{5C3D5587-B94F-4DD6-AF60-91342B0AA430}" dt="2021-05-11T05:30:08.700" v="48" actId="1076"/>
          <ac:spMkLst>
            <pc:docMk/>
            <pc:sldMk cId="1689022557" sldId="280"/>
            <ac:spMk id="21" creationId="{60DC9D21-AF00-4006-BC30-870FA25DDD97}"/>
          </ac:spMkLst>
        </pc:spChg>
        <pc:spChg chg="mod">
          <ac:chgData name="正元　淳也" userId="ab1cd3a3-b9d9-4be4-9cd8-d64cce588c8d" providerId="ADAL" clId="{5C3D5587-B94F-4DD6-AF60-91342B0AA430}" dt="2021-05-11T05:30:08.700" v="48" actId="1076"/>
          <ac:spMkLst>
            <pc:docMk/>
            <pc:sldMk cId="1689022557" sldId="280"/>
            <ac:spMk id="22" creationId="{0275A0B2-D29D-41E2-9CEA-6D450F2F07BD}"/>
          </ac:spMkLst>
        </pc:spChg>
        <pc:spChg chg="mod">
          <ac:chgData name="正元　淳也" userId="ab1cd3a3-b9d9-4be4-9cd8-d64cce588c8d" providerId="ADAL" clId="{5C3D5587-B94F-4DD6-AF60-91342B0AA430}" dt="2021-05-11T05:30:08.700" v="48" actId="1076"/>
          <ac:spMkLst>
            <pc:docMk/>
            <pc:sldMk cId="1689022557" sldId="280"/>
            <ac:spMk id="24" creationId="{DCC62F27-42DA-4E10-8013-DFE950EA8E17}"/>
          </ac:spMkLst>
        </pc:spChg>
        <pc:spChg chg="mod">
          <ac:chgData name="正元　淳也" userId="ab1cd3a3-b9d9-4be4-9cd8-d64cce588c8d" providerId="ADAL" clId="{5C3D5587-B94F-4DD6-AF60-91342B0AA430}" dt="2021-05-11T05:30:08.700" v="48" actId="1076"/>
          <ac:spMkLst>
            <pc:docMk/>
            <pc:sldMk cId="1689022557" sldId="280"/>
            <ac:spMk id="25" creationId="{AF9368BD-EC73-4F47-AE91-93B7262B974B}"/>
          </ac:spMkLst>
        </pc:spChg>
        <pc:spChg chg="mod">
          <ac:chgData name="正元　淳也" userId="ab1cd3a3-b9d9-4be4-9cd8-d64cce588c8d" providerId="ADAL" clId="{5C3D5587-B94F-4DD6-AF60-91342B0AA430}" dt="2021-05-11T05:30:08.700" v="48" actId="1076"/>
          <ac:spMkLst>
            <pc:docMk/>
            <pc:sldMk cId="1689022557" sldId="280"/>
            <ac:spMk id="27" creationId="{EAF2A004-663E-486E-B504-4C46017A37EF}"/>
          </ac:spMkLst>
        </pc:spChg>
        <pc:spChg chg="mod">
          <ac:chgData name="正元　淳也" userId="ab1cd3a3-b9d9-4be4-9cd8-d64cce588c8d" providerId="ADAL" clId="{5C3D5587-B94F-4DD6-AF60-91342B0AA430}" dt="2021-05-11T05:30:08.700" v="48" actId="1076"/>
          <ac:spMkLst>
            <pc:docMk/>
            <pc:sldMk cId="1689022557" sldId="280"/>
            <ac:spMk id="28" creationId="{D26F2299-BCE1-4C69-83D5-B2E1E182BE99}"/>
          </ac:spMkLst>
        </pc:spChg>
        <pc:spChg chg="mod">
          <ac:chgData name="正元　淳也" userId="ab1cd3a3-b9d9-4be4-9cd8-d64cce588c8d" providerId="ADAL" clId="{5C3D5587-B94F-4DD6-AF60-91342B0AA430}" dt="2021-05-11T05:30:08.700" v="48" actId="1076"/>
          <ac:spMkLst>
            <pc:docMk/>
            <pc:sldMk cId="1689022557" sldId="280"/>
            <ac:spMk id="30" creationId="{AB11F086-EFBF-442B-B3E7-20960AA750C4}"/>
          </ac:spMkLst>
        </pc:spChg>
        <pc:spChg chg="mod">
          <ac:chgData name="正元　淳也" userId="ab1cd3a3-b9d9-4be4-9cd8-d64cce588c8d" providerId="ADAL" clId="{5C3D5587-B94F-4DD6-AF60-91342B0AA430}" dt="2021-05-11T05:30:08.700" v="48" actId="1076"/>
          <ac:spMkLst>
            <pc:docMk/>
            <pc:sldMk cId="1689022557" sldId="280"/>
            <ac:spMk id="31" creationId="{2CC3F8E2-409C-4072-8A4E-84D7549A504E}"/>
          </ac:spMkLst>
        </pc:spChg>
        <pc:spChg chg="mod">
          <ac:chgData name="正元　淳也" userId="ab1cd3a3-b9d9-4be4-9cd8-d64cce588c8d" providerId="ADAL" clId="{5C3D5587-B94F-4DD6-AF60-91342B0AA430}" dt="2021-05-11T05:30:08.700" v="48" actId="1076"/>
          <ac:spMkLst>
            <pc:docMk/>
            <pc:sldMk cId="1689022557" sldId="280"/>
            <ac:spMk id="33" creationId="{E4DAFFA0-9419-4940-A3C4-B23500429F22}"/>
          </ac:spMkLst>
        </pc:spChg>
        <pc:spChg chg="mod">
          <ac:chgData name="正元　淳也" userId="ab1cd3a3-b9d9-4be4-9cd8-d64cce588c8d" providerId="ADAL" clId="{5C3D5587-B94F-4DD6-AF60-91342B0AA430}" dt="2021-05-11T05:30:08.700" v="48" actId="1076"/>
          <ac:spMkLst>
            <pc:docMk/>
            <pc:sldMk cId="1689022557" sldId="280"/>
            <ac:spMk id="34" creationId="{D12692B5-120D-455C-B6C8-9EA59CD8013C}"/>
          </ac:spMkLst>
        </pc:spChg>
        <pc:spChg chg="mod">
          <ac:chgData name="正元　淳也" userId="ab1cd3a3-b9d9-4be4-9cd8-d64cce588c8d" providerId="ADAL" clId="{5C3D5587-B94F-4DD6-AF60-91342B0AA430}" dt="2021-05-11T05:30:08.700" v="48" actId="1076"/>
          <ac:spMkLst>
            <pc:docMk/>
            <pc:sldMk cId="1689022557" sldId="280"/>
            <ac:spMk id="36" creationId="{0C11C656-6F19-4115-903B-7F62E97615D6}"/>
          </ac:spMkLst>
        </pc:spChg>
        <pc:spChg chg="mod">
          <ac:chgData name="正元　淳也" userId="ab1cd3a3-b9d9-4be4-9cd8-d64cce588c8d" providerId="ADAL" clId="{5C3D5587-B94F-4DD6-AF60-91342B0AA430}" dt="2021-05-11T05:30:08.700" v="48" actId="1076"/>
          <ac:spMkLst>
            <pc:docMk/>
            <pc:sldMk cId="1689022557" sldId="280"/>
            <ac:spMk id="37" creationId="{0F6D2732-1C9B-4F23-810B-2E138ABCD315}"/>
          </ac:spMkLst>
        </pc:spChg>
        <pc:spChg chg="mod">
          <ac:chgData name="正元　淳也" userId="ab1cd3a3-b9d9-4be4-9cd8-d64cce588c8d" providerId="ADAL" clId="{5C3D5587-B94F-4DD6-AF60-91342B0AA430}" dt="2021-05-11T05:30:08.700" v="48" actId="1076"/>
          <ac:spMkLst>
            <pc:docMk/>
            <pc:sldMk cId="1689022557" sldId="280"/>
            <ac:spMk id="39" creationId="{7489E68D-7D3F-4CCA-8332-46DF06155074}"/>
          </ac:spMkLst>
        </pc:spChg>
        <pc:spChg chg="mod">
          <ac:chgData name="正元　淳也" userId="ab1cd3a3-b9d9-4be4-9cd8-d64cce588c8d" providerId="ADAL" clId="{5C3D5587-B94F-4DD6-AF60-91342B0AA430}" dt="2021-05-11T05:30:08.700" v="48" actId="1076"/>
          <ac:spMkLst>
            <pc:docMk/>
            <pc:sldMk cId="1689022557" sldId="280"/>
            <ac:spMk id="40" creationId="{2DC9DFA3-E30B-463F-A42D-E34EAAB2B8C2}"/>
          </ac:spMkLst>
        </pc:spChg>
        <pc:spChg chg="del mod">
          <ac:chgData name="正元　淳也" userId="ab1cd3a3-b9d9-4be4-9cd8-d64cce588c8d" providerId="ADAL" clId="{5C3D5587-B94F-4DD6-AF60-91342B0AA430}" dt="2021-05-11T05:28:39.516" v="41" actId="478"/>
          <ac:spMkLst>
            <pc:docMk/>
            <pc:sldMk cId="1689022557" sldId="280"/>
            <ac:spMk id="41" creationId="{4BFE395F-2F7D-4B37-B187-BBDC032CB73D}"/>
          </ac:spMkLst>
        </pc:spChg>
        <pc:spChg chg="del mod">
          <ac:chgData name="正元　淳也" userId="ab1cd3a3-b9d9-4be4-9cd8-d64cce588c8d" providerId="ADAL" clId="{5C3D5587-B94F-4DD6-AF60-91342B0AA430}" dt="2021-05-11T05:28:49.444" v="43" actId="478"/>
          <ac:spMkLst>
            <pc:docMk/>
            <pc:sldMk cId="1689022557" sldId="280"/>
            <ac:spMk id="42" creationId="{58689E5E-5DD8-488A-9E45-B0290D224BA9}"/>
          </ac:spMkLst>
        </pc:spChg>
        <pc:spChg chg="mod">
          <ac:chgData name="正元　淳也" userId="ab1cd3a3-b9d9-4be4-9cd8-d64cce588c8d" providerId="ADAL" clId="{5C3D5587-B94F-4DD6-AF60-91342B0AA430}" dt="2021-05-11T05:30:08.700" v="48" actId="1076"/>
          <ac:spMkLst>
            <pc:docMk/>
            <pc:sldMk cId="1689022557" sldId="280"/>
            <ac:spMk id="43" creationId="{011233B9-72F3-40A0-A183-2DDFE5F59C1F}"/>
          </ac:spMkLst>
        </pc:spChg>
        <pc:spChg chg="mod">
          <ac:chgData name="正元　淳也" userId="ab1cd3a3-b9d9-4be4-9cd8-d64cce588c8d" providerId="ADAL" clId="{5C3D5587-B94F-4DD6-AF60-91342B0AA430}" dt="2021-05-11T05:30:08.700" v="48" actId="1076"/>
          <ac:spMkLst>
            <pc:docMk/>
            <pc:sldMk cId="1689022557" sldId="280"/>
            <ac:spMk id="44" creationId="{D2EE0956-2C78-4706-B0B9-9275EB723C27}"/>
          </ac:spMkLst>
        </pc:spChg>
        <pc:spChg chg="mod">
          <ac:chgData name="正元　淳也" userId="ab1cd3a3-b9d9-4be4-9cd8-d64cce588c8d" providerId="ADAL" clId="{5C3D5587-B94F-4DD6-AF60-91342B0AA430}" dt="2021-05-11T05:30:08.700" v="48" actId="1076"/>
          <ac:spMkLst>
            <pc:docMk/>
            <pc:sldMk cId="1689022557" sldId="280"/>
            <ac:spMk id="45" creationId="{A1141BEC-48E3-40B5-8781-F733B30D5E7C}"/>
          </ac:spMkLst>
        </pc:spChg>
        <pc:spChg chg="mod">
          <ac:chgData name="正元　淳也" userId="ab1cd3a3-b9d9-4be4-9cd8-d64cce588c8d" providerId="ADAL" clId="{5C3D5587-B94F-4DD6-AF60-91342B0AA430}" dt="2021-05-11T05:30:08.700" v="48" actId="1076"/>
          <ac:spMkLst>
            <pc:docMk/>
            <pc:sldMk cId="1689022557" sldId="280"/>
            <ac:spMk id="46" creationId="{7ACCE4E9-2801-4DB0-BCE8-FC5EFBB5BB99}"/>
          </ac:spMkLst>
        </pc:spChg>
        <pc:spChg chg="mod">
          <ac:chgData name="正元　淳也" userId="ab1cd3a3-b9d9-4be4-9cd8-d64cce588c8d" providerId="ADAL" clId="{5C3D5587-B94F-4DD6-AF60-91342B0AA430}" dt="2021-05-11T05:30:08.700" v="48" actId="1076"/>
          <ac:spMkLst>
            <pc:docMk/>
            <pc:sldMk cId="1689022557" sldId="280"/>
            <ac:spMk id="47" creationId="{2D219AC9-A68F-4D2B-A58D-B0637F5C8CFA}"/>
          </ac:spMkLst>
        </pc:spChg>
        <pc:spChg chg="mod">
          <ac:chgData name="正元　淳也" userId="ab1cd3a3-b9d9-4be4-9cd8-d64cce588c8d" providerId="ADAL" clId="{5C3D5587-B94F-4DD6-AF60-91342B0AA430}" dt="2021-05-11T05:30:08.700" v="48" actId="1076"/>
          <ac:spMkLst>
            <pc:docMk/>
            <pc:sldMk cId="1689022557" sldId="280"/>
            <ac:spMk id="48" creationId="{4F5C311F-0C0D-4A83-8D18-C1BB6BF8215D}"/>
          </ac:spMkLst>
        </pc:spChg>
        <pc:spChg chg="mod">
          <ac:chgData name="正元　淳也" userId="ab1cd3a3-b9d9-4be4-9cd8-d64cce588c8d" providerId="ADAL" clId="{5C3D5587-B94F-4DD6-AF60-91342B0AA430}" dt="2021-05-11T05:30:08.700" v="48" actId="1076"/>
          <ac:spMkLst>
            <pc:docMk/>
            <pc:sldMk cId="1689022557" sldId="280"/>
            <ac:spMk id="49" creationId="{C08A6A90-2341-4081-9C45-E26944696A8D}"/>
          </ac:spMkLst>
        </pc:spChg>
        <pc:spChg chg="mod">
          <ac:chgData name="正元　淳也" userId="ab1cd3a3-b9d9-4be4-9cd8-d64cce588c8d" providerId="ADAL" clId="{5C3D5587-B94F-4DD6-AF60-91342B0AA430}" dt="2021-05-11T05:30:08.700" v="48" actId="1076"/>
          <ac:spMkLst>
            <pc:docMk/>
            <pc:sldMk cId="1689022557" sldId="280"/>
            <ac:spMk id="50" creationId="{3F7C64C2-05F7-45C2-9FCF-66640341193E}"/>
          </ac:spMkLst>
        </pc:spChg>
        <pc:spChg chg="mod">
          <ac:chgData name="正元　淳也" userId="ab1cd3a3-b9d9-4be4-9cd8-d64cce588c8d" providerId="ADAL" clId="{5C3D5587-B94F-4DD6-AF60-91342B0AA430}" dt="2021-05-11T05:30:08.700" v="48" actId="1076"/>
          <ac:spMkLst>
            <pc:docMk/>
            <pc:sldMk cId="1689022557" sldId="280"/>
            <ac:spMk id="51" creationId="{6C843C61-3319-4A07-BD8B-40C06DA086ED}"/>
          </ac:spMkLst>
        </pc:spChg>
        <pc:spChg chg="mod">
          <ac:chgData name="正元　淳也" userId="ab1cd3a3-b9d9-4be4-9cd8-d64cce588c8d" providerId="ADAL" clId="{5C3D5587-B94F-4DD6-AF60-91342B0AA430}" dt="2021-05-11T05:30:08.700" v="48" actId="1076"/>
          <ac:spMkLst>
            <pc:docMk/>
            <pc:sldMk cId="1689022557" sldId="280"/>
            <ac:spMk id="52" creationId="{906529B1-122D-455A-B787-DCB220EB4F41}"/>
          </ac:spMkLst>
        </pc:spChg>
        <pc:spChg chg="mod">
          <ac:chgData name="正元　淳也" userId="ab1cd3a3-b9d9-4be4-9cd8-d64cce588c8d" providerId="ADAL" clId="{5C3D5587-B94F-4DD6-AF60-91342B0AA430}" dt="2021-05-11T05:30:08.700" v="48" actId="1076"/>
          <ac:spMkLst>
            <pc:docMk/>
            <pc:sldMk cId="1689022557" sldId="280"/>
            <ac:spMk id="53" creationId="{9F89E9AA-5DFE-410D-8C32-B95F43D1FC50}"/>
          </ac:spMkLst>
        </pc:spChg>
        <pc:spChg chg="mod">
          <ac:chgData name="正元　淳也" userId="ab1cd3a3-b9d9-4be4-9cd8-d64cce588c8d" providerId="ADAL" clId="{5C3D5587-B94F-4DD6-AF60-91342B0AA430}" dt="2021-05-11T05:30:08.700" v="48" actId="1076"/>
          <ac:spMkLst>
            <pc:docMk/>
            <pc:sldMk cId="1689022557" sldId="280"/>
            <ac:spMk id="54" creationId="{F4CE7AEC-4256-45D5-A763-6AF7B87FE0FC}"/>
          </ac:spMkLst>
        </pc:spChg>
        <pc:spChg chg="mod">
          <ac:chgData name="正元　淳也" userId="ab1cd3a3-b9d9-4be4-9cd8-d64cce588c8d" providerId="ADAL" clId="{5C3D5587-B94F-4DD6-AF60-91342B0AA430}" dt="2021-05-11T05:30:08.700" v="48" actId="1076"/>
          <ac:spMkLst>
            <pc:docMk/>
            <pc:sldMk cId="1689022557" sldId="280"/>
            <ac:spMk id="55" creationId="{6090F704-A59E-4594-875D-206585ABAB1B}"/>
          </ac:spMkLst>
        </pc:spChg>
        <pc:spChg chg="mod">
          <ac:chgData name="正元　淳也" userId="ab1cd3a3-b9d9-4be4-9cd8-d64cce588c8d" providerId="ADAL" clId="{5C3D5587-B94F-4DD6-AF60-91342B0AA430}" dt="2021-05-11T05:30:08.700" v="48" actId="1076"/>
          <ac:spMkLst>
            <pc:docMk/>
            <pc:sldMk cId="1689022557" sldId="280"/>
            <ac:spMk id="56" creationId="{252DF3AE-DC6E-4111-81E6-53AC822AB6EC}"/>
          </ac:spMkLst>
        </pc:spChg>
        <pc:spChg chg="mod">
          <ac:chgData name="正元　淳也" userId="ab1cd3a3-b9d9-4be4-9cd8-d64cce588c8d" providerId="ADAL" clId="{5C3D5587-B94F-4DD6-AF60-91342B0AA430}" dt="2021-05-11T05:11:18.017" v="20" actId="14100"/>
          <ac:spMkLst>
            <pc:docMk/>
            <pc:sldMk cId="1689022557" sldId="280"/>
            <ac:spMk id="58" creationId="{E8CA6F18-DB84-42DB-8741-40462EC79E62}"/>
          </ac:spMkLst>
        </pc:spChg>
        <pc:spChg chg="mod">
          <ac:chgData name="正元　淳也" userId="ab1cd3a3-b9d9-4be4-9cd8-d64cce588c8d" providerId="ADAL" clId="{5C3D5587-B94F-4DD6-AF60-91342B0AA430}" dt="2021-05-11T05:11:18.017" v="20" actId="14100"/>
          <ac:spMkLst>
            <pc:docMk/>
            <pc:sldMk cId="1689022557" sldId="280"/>
            <ac:spMk id="59" creationId="{70685FE7-2C76-40E8-A267-AEA483E5F0BE}"/>
          </ac:spMkLst>
        </pc:spChg>
        <pc:spChg chg="mod">
          <ac:chgData name="正元　淳也" userId="ab1cd3a3-b9d9-4be4-9cd8-d64cce588c8d" providerId="ADAL" clId="{5C3D5587-B94F-4DD6-AF60-91342B0AA430}" dt="2021-05-11T05:11:18.017" v="20" actId="14100"/>
          <ac:spMkLst>
            <pc:docMk/>
            <pc:sldMk cId="1689022557" sldId="280"/>
            <ac:spMk id="60" creationId="{4B279F06-E061-4C97-A15C-EB1BBC8F2960}"/>
          </ac:spMkLst>
        </pc:spChg>
        <pc:spChg chg="mod">
          <ac:chgData name="正元　淳也" userId="ab1cd3a3-b9d9-4be4-9cd8-d64cce588c8d" providerId="ADAL" clId="{5C3D5587-B94F-4DD6-AF60-91342B0AA430}" dt="2021-05-11T05:11:18.017" v="20" actId="14100"/>
          <ac:spMkLst>
            <pc:docMk/>
            <pc:sldMk cId="1689022557" sldId="280"/>
            <ac:spMk id="61" creationId="{A018D25C-41F2-41E7-8D9E-DD1736F0DA2A}"/>
          </ac:spMkLst>
        </pc:spChg>
        <pc:spChg chg="mod">
          <ac:chgData name="正元　淳也" userId="ab1cd3a3-b9d9-4be4-9cd8-d64cce588c8d" providerId="ADAL" clId="{5C3D5587-B94F-4DD6-AF60-91342B0AA430}" dt="2021-05-11T05:11:18.017" v="20" actId="14100"/>
          <ac:spMkLst>
            <pc:docMk/>
            <pc:sldMk cId="1689022557" sldId="280"/>
            <ac:spMk id="62" creationId="{79DB302B-AEC5-4186-AEC9-CA1461E5B7BA}"/>
          </ac:spMkLst>
        </pc:spChg>
        <pc:spChg chg="mod">
          <ac:chgData name="正元　淳也" userId="ab1cd3a3-b9d9-4be4-9cd8-d64cce588c8d" providerId="ADAL" clId="{5C3D5587-B94F-4DD6-AF60-91342B0AA430}" dt="2021-05-11T05:11:18.017" v="20" actId="14100"/>
          <ac:spMkLst>
            <pc:docMk/>
            <pc:sldMk cId="1689022557" sldId="280"/>
            <ac:spMk id="63" creationId="{CC577209-063C-4C7A-9373-318201893D04}"/>
          </ac:spMkLst>
        </pc:spChg>
        <pc:spChg chg="mod">
          <ac:chgData name="正元　淳也" userId="ab1cd3a3-b9d9-4be4-9cd8-d64cce588c8d" providerId="ADAL" clId="{5C3D5587-B94F-4DD6-AF60-91342B0AA430}" dt="2021-05-11T05:11:18.017" v="20" actId="14100"/>
          <ac:spMkLst>
            <pc:docMk/>
            <pc:sldMk cId="1689022557" sldId="280"/>
            <ac:spMk id="64" creationId="{4F1CB101-95C6-48FB-8F3D-C15203EC3B68}"/>
          </ac:spMkLst>
        </pc:spChg>
        <pc:spChg chg="mod">
          <ac:chgData name="正元　淳也" userId="ab1cd3a3-b9d9-4be4-9cd8-d64cce588c8d" providerId="ADAL" clId="{5C3D5587-B94F-4DD6-AF60-91342B0AA430}" dt="2021-05-11T05:11:18.017" v="20" actId="14100"/>
          <ac:spMkLst>
            <pc:docMk/>
            <pc:sldMk cId="1689022557" sldId="280"/>
            <ac:spMk id="65" creationId="{26B1E19F-3CAE-423E-A165-73BD1293AE9E}"/>
          </ac:spMkLst>
        </pc:spChg>
        <pc:spChg chg="mod">
          <ac:chgData name="正元　淳也" userId="ab1cd3a3-b9d9-4be4-9cd8-d64cce588c8d" providerId="ADAL" clId="{5C3D5587-B94F-4DD6-AF60-91342B0AA430}" dt="2021-05-11T05:11:18.017" v="20" actId="14100"/>
          <ac:spMkLst>
            <pc:docMk/>
            <pc:sldMk cId="1689022557" sldId="280"/>
            <ac:spMk id="66" creationId="{793F8E47-2A2F-460C-9B52-34A22809513C}"/>
          </ac:spMkLst>
        </pc:spChg>
        <pc:spChg chg="mod">
          <ac:chgData name="正元　淳也" userId="ab1cd3a3-b9d9-4be4-9cd8-d64cce588c8d" providerId="ADAL" clId="{5C3D5587-B94F-4DD6-AF60-91342B0AA430}" dt="2021-05-11T05:11:18.017" v="20" actId="14100"/>
          <ac:spMkLst>
            <pc:docMk/>
            <pc:sldMk cId="1689022557" sldId="280"/>
            <ac:spMk id="67" creationId="{47B0A05A-04F9-45A7-B423-2D00D85B90EA}"/>
          </ac:spMkLst>
        </pc:spChg>
        <pc:spChg chg="mod">
          <ac:chgData name="正元　淳也" userId="ab1cd3a3-b9d9-4be4-9cd8-d64cce588c8d" providerId="ADAL" clId="{5C3D5587-B94F-4DD6-AF60-91342B0AA430}" dt="2021-05-11T05:11:18.017" v="20" actId="14100"/>
          <ac:spMkLst>
            <pc:docMk/>
            <pc:sldMk cId="1689022557" sldId="280"/>
            <ac:spMk id="68" creationId="{E3798B22-5215-440B-A77D-5694E0072A60}"/>
          </ac:spMkLst>
        </pc:spChg>
        <pc:spChg chg="mod">
          <ac:chgData name="正元　淳也" userId="ab1cd3a3-b9d9-4be4-9cd8-d64cce588c8d" providerId="ADAL" clId="{5C3D5587-B94F-4DD6-AF60-91342B0AA430}" dt="2021-05-11T05:11:18.017" v="20" actId="14100"/>
          <ac:spMkLst>
            <pc:docMk/>
            <pc:sldMk cId="1689022557" sldId="280"/>
            <ac:spMk id="69" creationId="{9ABC9056-D8CE-4876-BE00-A02A83C6CE75}"/>
          </ac:spMkLst>
        </pc:spChg>
        <pc:spChg chg="mod">
          <ac:chgData name="正元　淳也" userId="ab1cd3a3-b9d9-4be4-9cd8-d64cce588c8d" providerId="ADAL" clId="{5C3D5587-B94F-4DD6-AF60-91342B0AA430}" dt="2021-05-11T05:11:18.017" v="20" actId="14100"/>
          <ac:spMkLst>
            <pc:docMk/>
            <pc:sldMk cId="1689022557" sldId="280"/>
            <ac:spMk id="70" creationId="{4C594888-997A-4777-B218-A2FD505AEDEF}"/>
          </ac:spMkLst>
        </pc:spChg>
        <pc:spChg chg="mod">
          <ac:chgData name="正元　淳也" userId="ab1cd3a3-b9d9-4be4-9cd8-d64cce588c8d" providerId="ADAL" clId="{5C3D5587-B94F-4DD6-AF60-91342B0AA430}" dt="2021-05-11T05:11:18.017" v="20" actId="14100"/>
          <ac:spMkLst>
            <pc:docMk/>
            <pc:sldMk cId="1689022557" sldId="280"/>
            <ac:spMk id="71" creationId="{A080446B-7D2C-4111-A006-71BCEC9D20E1}"/>
          </ac:spMkLst>
        </pc:spChg>
        <pc:spChg chg="mod">
          <ac:chgData name="正元　淳也" userId="ab1cd3a3-b9d9-4be4-9cd8-d64cce588c8d" providerId="ADAL" clId="{5C3D5587-B94F-4DD6-AF60-91342B0AA430}" dt="2021-05-11T05:11:18.017" v="20" actId="14100"/>
          <ac:spMkLst>
            <pc:docMk/>
            <pc:sldMk cId="1689022557" sldId="280"/>
            <ac:spMk id="72" creationId="{0B5F6CB4-F44D-42C7-8B22-36EC647B7859}"/>
          </ac:spMkLst>
        </pc:spChg>
        <pc:spChg chg="mod">
          <ac:chgData name="正元　淳也" userId="ab1cd3a3-b9d9-4be4-9cd8-d64cce588c8d" providerId="ADAL" clId="{5C3D5587-B94F-4DD6-AF60-91342B0AA430}" dt="2021-05-11T05:11:18.017" v="20" actId="14100"/>
          <ac:spMkLst>
            <pc:docMk/>
            <pc:sldMk cId="1689022557" sldId="280"/>
            <ac:spMk id="73" creationId="{9576FDB0-3B61-4746-AA2F-266FF99143E8}"/>
          </ac:spMkLst>
        </pc:spChg>
        <pc:spChg chg="mod">
          <ac:chgData name="正元　淳也" userId="ab1cd3a3-b9d9-4be4-9cd8-d64cce588c8d" providerId="ADAL" clId="{5C3D5587-B94F-4DD6-AF60-91342B0AA430}" dt="2021-05-11T05:11:18.017" v="20" actId="14100"/>
          <ac:spMkLst>
            <pc:docMk/>
            <pc:sldMk cId="1689022557" sldId="280"/>
            <ac:spMk id="74" creationId="{02D5A25B-8447-4517-AF17-CEE37613CED7}"/>
          </ac:spMkLst>
        </pc:spChg>
        <pc:spChg chg="mod">
          <ac:chgData name="正元　淳也" userId="ab1cd3a3-b9d9-4be4-9cd8-d64cce588c8d" providerId="ADAL" clId="{5C3D5587-B94F-4DD6-AF60-91342B0AA430}" dt="2021-05-11T05:11:18.017" v="20" actId="14100"/>
          <ac:spMkLst>
            <pc:docMk/>
            <pc:sldMk cId="1689022557" sldId="280"/>
            <ac:spMk id="75" creationId="{A39A7C1C-8A9B-4D30-98D3-5D32BB88DDE4}"/>
          </ac:spMkLst>
        </pc:spChg>
        <pc:spChg chg="mod">
          <ac:chgData name="正元　淳也" userId="ab1cd3a3-b9d9-4be4-9cd8-d64cce588c8d" providerId="ADAL" clId="{5C3D5587-B94F-4DD6-AF60-91342B0AA430}" dt="2021-05-11T05:11:18.017" v="20" actId="14100"/>
          <ac:spMkLst>
            <pc:docMk/>
            <pc:sldMk cId="1689022557" sldId="280"/>
            <ac:spMk id="76" creationId="{5B8E255C-2C67-40E1-83A6-DD5CB0717748}"/>
          </ac:spMkLst>
        </pc:spChg>
        <pc:spChg chg="mod">
          <ac:chgData name="正元　淳也" userId="ab1cd3a3-b9d9-4be4-9cd8-d64cce588c8d" providerId="ADAL" clId="{5C3D5587-B94F-4DD6-AF60-91342B0AA430}" dt="2021-05-11T05:11:18.017" v="20" actId="14100"/>
          <ac:spMkLst>
            <pc:docMk/>
            <pc:sldMk cId="1689022557" sldId="280"/>
            <ac:spMk id="77" creationId="{3BEA14FD-DDDF-4CCF-803E-CC72B9366813}"/>
          </ac:spMkLst>
        </pc:spChg>
        <pc:spChg chg="mod">
          <ac:chgData name="正元　淳也" userId="ab1cd3a3-b9d9-4be4-9cd8-d64cce588c8d" providerId="ADAL" clId="{5C3D5587-B94F-4DD6-AF60-91342B0AA430}" dt="2021-05-11T05:11:18.017" v="20" actId="14100"/>
          <ac:spMkLst>
            <pc:docMk/>
            <pc:sldMk cId="1689022557" sldId="280"/>
            <ac:spMk id="78" creationId="{B82B17D7-116F-48A6-B121-B645C66C349F}"/>
          </ac:spMkLst>
        </pc:spChg>
        <pc:spChg chg="mod">
          <ac:chgData name="正元　淳也" userId="ab1cd3a3-b9d9-4be4-9cd8-d64cce588c8d" providerId="ADAL" clId="{5C3D5587-B94F-4DD6-AF60-91342B0AA430}" dt="2021-05-11T05:11:18.017" v="20" actId="14100"/>
          <ac:spMkLst>
            <pc:docMk/>
            <pc:sldMk cId="1689022557" sldId="280"/>
            <ac:spMk id="79" creationId="{4F79BEDD-BAB8-44CC-BDF9-E36FC4B5667D}"/>
          </ac:spMkLst>
        </pc:spChg>
        <pc:spChg chg="mod">
          <ac:chgData name="正元　淳也" userId="ab1cd3a3-b9d9-4be4-9cd8-d64cce588c8d" providerId="ADAL" clId="{5C3D5587-B94F-4DD6-AF60-91342B0AA430}" dt="2021-05-11T05:11:18.017" v="20" actId="14100"/>
          <ac:spMkLst>
            <pc:docMk/>
            <pc:sldMk cId="1689022557" sldId="280"/>
            <ac:spMk id="80" creationId="{17B531C1-2734-44AB-9A40-7215884B2FA7}"/>
          </ac:spMkLst>
        </pc:spChg>
        <pc:spChg chg="mod">
          <ac:chgData name="正元　淳也" userId="ab1cd3a3-b9d9-4be4-9cd8-d64cce588c8d" providerId="ADAL" clId="{5C3D5587-B94F-4DD6-AF60-91342B0AA430}" dt="2021-05-11T05:11:18.017" v="20" actId="14100"/>
          <ac:spMkLst>
            <pc:docMk/>
            <pc:sldMk cId="1689022557" sldId="280"/>
            <ac:spMk id="81" creationId="{9C395C2C-DBDA-43C4-B224-5D9CC9CC134B}"/>
          </ac:spMkLst>
        </pc:spChg>
        <pc:spChg chg="mod">
          <ac:chgData name="正元　淳也" userId="ab1cd3a3-b9d9-4be4-9cd8-d64cce588c8d" providerId="ADAL" clId="{5C3D5587-B94F-4DD6-AF60-91342B0AA430}" dt="2021-05-11T05:11:18.017" v="20" actId="14100"/>
          <ac:spMkLst>
            <pc:docMk/>
            <pc:sldMk cId="1689022557" sldId="280"/>
            <ac:spMk id="82" creationId="{5A0F5C5D-443D-41B3-AC10-F3F5010FD85A}"/>
          </ac:spMkLst>
        </pc:spChg>
        <pc:spChg chg="mod">
          <ac:chgData name="正元　淳也" userId="ab1cd3a3-b9d9-4be4-9cd8-d64cce588c8d" providerId="ADAL" clId="{5C3D5587-B94F-4DD6-AF60-91342B0AA430}" dt="2021-05-11T05:11:18.017" v="20" actId="14100"/>
          <ac:spMkLst>
            <pc:docMk/>
            <pc:sldMk cId="1689022557" sldId="280"/>
            <ac:spMk id="83" creationId="{7B6902A1-5C59-4C3A-AF8E-2D774258241A}"/>
          </ac:spMkLst>
        </pc:spChg>
        <pc:spChg chg="mod">
          <ac:chgData name="正元　淳也" userId="ab1cd3a3-b9d9-4be4-9cd8-d64cce588c8d" providerId="ADAL" clId="{5C3D5587-B94F-4DD6-AF60-91342B0AA430}" dt="2021-05-11T05:11:18.017" v="20" actId="14100"/>
          <ac:spMkLst>
            <pc:docMk/>
            <pc:sldMk cId="1689022557" sldId="280"/>
            <ac:spMk id="84" creationId="{FA153E8B-41A0-4DE1-822E-1198B132E4E2}"/>
          </ac:spMkLst>
        </pc:spChg>
        <pc:spChg chg="mod">
          <ac:chgData name="正元　淳也" userId="ab1cd3a3-b9d9-4be4-9cd8-d64cce588c8d" providerId="ADAL" clId="{5C3D5587-B94F-4DD6-AF60-91342B0AA430}" dt="2021-05-11T05:11:18.017" v="20" actId="14100"/>
          <ac:spMkLst>
            <pc:docMk/>
            <pc:sldMk cId="1689022557" sldId="280"/>
            <ac:spMk id="86" creationId="{962AE14B-73B2-4C1E-A6D1-71DA558907FF}"/>
          </ac:spMkLst>
        </pc:spChg>
        <pc:spChg chg="mod">
          <ac:chgData name="正元　淳也" userId="ab1cd3a3-b9d9-4be4-9cd8-d64cce588c8d" providerId="ADAL" clId="{5C3D5587-B94F-4DD6-AF60-91342B0AA430}" dt="2021-05-11T05:11:18.017" v="20" actId="14100"/>
          <ac:spMkLst>
            <pc:docMk/>
            <pc:sldMk cId="1689022557" sldId="280"/>
            <ac:spMk id="87" creationId="{651F5B90-BAAB-4D50-B810-386C7291AA72}"/>
          </ac:spMkLst>
        </pc:spChg>
        <pc:spChg chg="mod">
          <ac:chgData name="正元　淳也" userId="ab1cd3a3-b9d9-4be4-9cd8-d64cce588c8d" providerId="ADAL" clId="{5C3D5587-B94F-4DD6-AF60-91342B0AA430}" dt="2021-05-11T05:11:18.017" v="20" actId="14100"/>
          <ac:spMkLst>
            <pc:docMk/>
            <pc:sldMk cId="1689022557" sldId="280"/>
            <ac:spMk id="89" creationId="{A1299DBF-3D9F-4FB5-A02C-308DD585EEBF}"/>
          </ac:spMkLst>
        </pc:spChg>
        <pc:spChg chg="mod">
          <ac:chgData name="正元　淳也" userId="ab1cd3a3-b9d9-4be4-9cd8-d64cce588c8d" providerId="ADAL" clId="{5C3D5587-B94F-4DD6-AF60-91342B0AA430}" dt="2021-05-11T05:11:18.017" v="20" actId="14100"/>
          <ac:spMkLst>
            <pc:docMk/>
            <pc:sldMk cId="1689022557" sldId="280"/>
            <ac:spMk id="90" creationId="{D1B86ADB-E73B-4A2D-B9AA-8E34F7195EA1}"/>
          </ac:spMkLst>
        </pc:spChg>
        <pc:spChg chg="mod">
          <ac:chgData name="正元　淳也" userId="ab1cd3a3-b9d9-4be4-9cd8-d64cce588c8d" providerId="ADAL" clId="{5C3D5587-B94F-4DD6-AF60-91342B0AA430}" dt="2021-05-11T05:11:18.017" v="20" actId="14100"/>
          <ac:spMkLst>
            <pc:docMk/>
            <pc:sldMk cId="1689022557" sldId="280"/>
            <ac:spMk id="92" creationId="{7FADBE5A-8427-45E4-AD8F-95AAB6E91B22}"/>
          </ac:spMkLst>
        </pc:spChg>
        <pc:spChg chg="mod">
          <ac:chgData name="正元　淳也" userId="ab1cd3a3-b9d9-4be4-9cd8-d64cce588c8d" providerId="ADAL" clId="{5C3D5587-B94F-4DD6-AF60-91342B0AA430}" dt="2021-05-11T05:11:18.017" v="20" actId="14100"/>
          <ac:spMkLst>
            <pc:docMk/>
            <pc:sldMk cId="1689022557" sldId="280"/>
            <ac:spMk id="93" creationId="{13318864-57E0-41F6-B53A-37D8119DDA64}"/>
          </ac:spMkLst>
        </pc:spChg>
        <pc:spChg chg="mod">
          <ac:chgData name="正元　淳也" userId="ab1cd3a3-b9d9-4be4-9cd8-d64cce588c8d" providerId="ADAL" clId="{5C3D5587-B94F-4DD6-AF60-91342B0AA430}" dt="2021-05-11T05:11:18.017" v="20" actId="14100"/>
          <ac:spMkLst>
            <pc:docMk/>
            <pc:sldMk cId="1689022557" sldId="280"/>
            <ac:spMk id="95" creationId="{2624B110-377C-4364-845B-0A0661371679}"/>
          </ac:spMkLst>
        </pc:spChg>
        <pc:spChg chg="mod">
          <ac:chgData name="正元　淳也" userId="ab1cd3a3-b9d9-4be4-9cd8-d64cce588c8d" providerId="ADAL" clId="{5C3D5587-B94F-4DD6-AF60-91342B0AA430}" dt="2021-05-11T05:11:18.017" v="20" actId="14100"/>
          <ac:spMkLst>
            <pc:docMk/>
            <pc:sldMk cId="1689022557" sldId="280"/>
            <ac:spMk id="96" creationId="{243BD5C8-B541-4547-8AF6-DCE5F7B99D12}"/>
          </ac:spMkLst>
        </pc:spChg>
        <pc:spChg chg="mod">
          <ac:chgData name="正元　淳也" userId="ab1cd3a3-b9d9-4be4-9cd8-d64cce588c8d" providerId="ADAL" clId="{5C3D5587-B94F-4DD6-AF60-91342B0AA430}" dt="2021-05-11T05:11:18.017" v="20" actId="14100"/>
          <ac:spMkLst>
            <pc:docMk/>
            <pc:sldMk cId="1689022557" sldId="280"/>
            <ac:spMk id="98" creationId="{FA45CA5B-27A0-4B35-8DDD-BBA3B7897E1C}"/>
          </ac:spMkLst>
        </pc:spChg>
        <pc:spChg chg="mod">
          <ac:chgData name="正元　淳也" userId="ab1cd3a3-b9d9-4be4-9cd8-d64cce588c8d" providerId="ADAL" clId="{5C3D5587-B94F-4DD6-AF60-91342B0AA430}" dt="2021-05-11T05:11:18.017" v="20" actId="14100"/>
          <ac:spMkLst>
            <pc:docMk/>
            <pc:sldMk cId="1689022557" sldId="280"/>
            <ac:spMk id="99" creationId="{20EFDADB-ECD2-491F-BF4F-71A1014AB14C}"/>
          </ac:spMkLst>
        </pc:spChg>
        <pc:spChg chg="mod">
          <ac:chgData name="正元　淳也" userId="ab1cd3a3-b9d9-4be4-9cd8-d64cce588c8d" providerId="ADAL" clId="{5C3D5587-B94F-4DD6-AF60-91342B0AA430}" dt="2021-05-11T05:11:18.017" v="20" actId="14100"/>
          <ac:spMkLst>
            <pc:docMk/>
            <pc:sldMk cId="1689022557" sldId="280"/>
            <ac:spMk id="101" creationId="{DA450E84-2AE8-46FD-973F-C1A69C9D377A}"/>
          </ac:spMkLst>
        </pc:spChg>
        <pc:spChg chg="mod">
          <ac:chgData name="正元　淳也" userId="ab1cd3a3-b9d9-4be4-9cd8-d64cce588c8d" providerId="ADAL" clId="{5C3D5587-B94F-4DD6-AF60-91342B0AA430}" dt="2021-05-11T05:11:18.017" v="20" actId="14100"/>
          <ac:spMkLst>
            <pc:docMk/>
            <pc:sldMk cId="1689022557" sldId="280"/>
            <ac:spMk id="102" creationId="{D3EF9251-F64E-40DA-AB0D-2A2EE00628A4}"/>
          </ac:spMkLst>
        </pc:spChg>
        <pc:spChg chg="mod">
          <ac:chgData name="正元　淳也" userId="ab1cd3a3-b9d9-4be4-9cd8-d64cce588c8d" providerId="ADAL" clId="{5C3D5587-B94F-4DD6-AF60-91342B0AA430}" dt="2021-05-11T05:11:18.017" v="20" actId="14100"/>
          <ac:spMkLst>
            <pc:docMk/>
            <pc:sldMk cId="1689022557" sldId="280"/>
            <ac:spMk id="104" creationId="{3E1C570E-7409-42D9-91DA-C3371C0A462D}"/>
          </ac:spMkLst>
        </pc:spChg>
        <pc:spChg chg="mod">
          <ac:chgData name="正元　淳也" userId="ab1cd3a3-b9d9-4be4-9cd8-d64cce588c8d" providerId="ADAL" clId="{5C3D5587-B94F-4DD6-AF60-91342B0AA430}" dt="2021-05-11T05:11:18.017" v="20" actId="14100"/>
          <ac:spMkLst>
            <pc:docMk/>
            <pc:sldMk cId="1689022557" sldId="280"/>
            <ac:spMk id="105" creationId="{1CD3143F-620C-46B8-813E-7D4CEE8E98F7}"/>
          </ac:spMkLst>
        </pc:spChg>
        <pc:spChg chg="mod">
          <ac:chgData name="正元　淳也" userId="ab1cd3a3-b9d9-4be4-9cd8-d64cce588c8d" providerId="ADAL" clId="{5C3D5587-B94F-4DD6-AF60-91342B0AA430}" dt="2021-05-11T05:11:18.017" v="20" actId="14100"/>
          <ac:spMkLst>
            <pc:docMk/>
            <pc:sldMk cId="1689022557" sldId="280"/>
            <ac:spMk id="106" creationId="{43F7F933-BF64-4899-8723-B3DA06B1DF91}"/>
          </ac:spMkLst>
        </pc:spChg>
        <pc:spChg chg="mod">
          <ac:chgData name="正元　淳也" userId="ab1cd3a3-b9d9-4be4-9cd8-d64cce588c8d" providerId="ADAL" clId="{5C3D5587-B94F-4DD6-AF60-91342B0AA430}" dt="2021-05-11T05:11:18.017" v="20" actId="14100"/>
          <ac:spMkLst>
            <pc:docMk/>
            <pc:sldMk cId="1689022557" sldId="280"/>
            <ac:spMk id="107" creationId="{6041E5C6-E0A0-42DE-A8A3-28254524973E}"/>
          </ac:spMkLst>
        </pc:spChg>
        <pc:spChg chg="mod">
          <ac:chgData name="正元　淳也" userId="ab1cd3a3-b9d9-4be4-9cd8-d64cce588c8d" providerId="ADAL" clId="{5C3D5587-B94F-4DD6-AF60-91342B0AA430}" dt="2021-05-11T05:11:18.017" v="20" actId="14100"/>
          <ac:spMkLst>
            <pc:docMk/>
            <pc:sldMk cId="1689022557" sldId="280"/>
            <ac:spMk id="108" creationId="{54914622-D8AE-4760-968F-CC3EBD643174}"/>
          </ac:spMkLst>
        </pc:spChg>
        <pc:spChg chg="mod">
          <ac:chgData name="正元　淳也" userId="ab1cd3a3-b9d9-4be4-9cd8-d64cce588c8d" providerId="ADAL" clId="{5C3D5587-B94F-4DD6-AF60-91342B0AA430}" dt="2021-05-11T05:11:18.017" v="20" actId="14100"/>
          <ac:spMkLst>
            <pc:docMk/>
            <pc:sldMk cId="1689022557" sldId="280"/>
            <ac:spMk id="109" creationId="{739EFB0A-0E93-49C4-95B9-230CACE367D6}"/>
          </ac:spMkLst>
        </pc:spChg>
        <pc:spChg chg="mod">
          <ac:chgData name="正元　淳也" userId="ab1cd3a3-b9d9-4be4-9cd8-d64cce588c8d" providerId="ADAL" clId="{5C3D5587-B94F-4DD6-AF60-91342B0AA430}" dt="2021-05-11T05:11:18.017" v="20" actId="14100"/>
          <ac:spMkLst>
            <pc:docMk/>
            <pc:sldMk cId="1689022557" sldId="280"/>
            <ac:spMk id="110" creationId="{C84CBE20-20C0-4F1F-B1C5-2641B6BCA50F}"/>
          </ac:spMkLst>
        </pc:spChg>
        <pc:spChg chg="mod">
          <ac:chgData name="正元　淳也" userId="ab1cd3a3-b9d9-4be4-9cd8-d64cce588c8d" providerId="ADAL" clId="{5C3D5587-B94F-4DD6-AF60-91342B0AA430}" dt="2021-05-11T05:11:18.017" v="20" actId="14100"/>
          <ac:spMkLst>
            <pc:docMk/>
            <pc:sldMk cId="1689022557" sldId="280"/>
            <ac:spMk id="111" creationId="{B7320426-585D-44BE-AFEC-68E362DF7E30}"/>
          </ac:spMkLst>
        </pc:spChg>
        <pc:spChg chg="mod">
          <ac:chgData name="正元　淳也" userId="ab1cd3a3-b9d9-4be4-9cd8-d64cce588c8d" providerId="ADAL" clId="{5C3D5587-B94F-4DD6-AF60-91342B0AA430}" dt="2021-05-11T05:11:18.017" v="20" actId="14100"/>
          <ac:spMkLst>
            <pc:docMk/>
            <pc:sldMk cId="1689022557" sldId="280"/>
            <ac:spMk id="112" creationId="{93C3A4BC-C703-4F11-8AE6-0D7AC33B25AB}"/>
          </ac:spMkLst>
        </pc:spChg>
        <pc:spChg chg="mod">
          <ac:chgData name="正元　淳也" userId="ab1cd3a3-b9d9-4be4-9cd8-d64cce588c8d" providerId="ADAL" clId="{5C3D5587-B94F-4DD6-AF60-91342B0AA430}" dt="2021-05-11T05:11:18.017" v="20" actId="14100"/>
          <ac:spMkLst>
            <pc:docMk/>
            <pc:sldMk cId="1689022557" sldId="280"/>
            <ac:spMk id="113" creationId="{E838AEEC-187C-4CA3-B717-8CB68C302A4B}"/>
          </ac:spMkLst>
        </pc:spChg>
        <pc:spChg chg="mod">
          <ac:chgData name="正元　淳也" userId="ab1cd3a3-b9d9-4be4-9cd8-d64cce588c8d" providerId="ADAL" clId="{5C3D5587-B94F-4DD6-AF60-91342B0AA430}" dt="2021-05-11T05:11:18.017" v="20" actId="14100"/>
          <ac:spMkLst>
            <pc:docMk/>
            <pc:sldMk cId="1689022557" sldId="280"/>
            <ac:spMk id="114" creationId="{AEB13682-C0AB-472F-AC0E-2E044FEF14B2}"/>
          </ac:spMkLst>
        </pc:spChg>
        <pc:spChg chg="mod">
          <ac:chgData name="正元　淳也" userId="ab1cd3a3-b9d9-4be4-9cd8-d64cce588c8d" providerId="ADAL" clId="{5C3D5587-B94F-4DD6-AF60-91342B0AA430}" dt="2021-05-11T05:11:18.017" v="20" actId="14100"/>
          <ac:spMkLst>
            <pc:docMk/>
            <pc:sldMk cId="1689022557" sldId="280"/>
            <ac:spMk id="115" creationId="{F05F0016-46AB-412C-BFB8-53D493F841FA}"/>
          </ac:spMkLst>
        </pc:spChg>
        <pc:spChg chg="mod">
          <ac:chgData name="正元　淳也" userId="ab1cd3a3-b9d9-4be4-9cd8-d64cce588c8d" providerId="ADAL" clId="{5C3D5587-B94F-4DD6-AF60-91342B0AA430}" dt="2021-05-11T05:11:18.017" v="20" actId="14100"/>
          <ac:spMkLst>
            <pc:docMk/>
            <pc:sldMk cId="1689022557" sldId="280"/>
            <ac:spMk id="116" creationId="{13F148F2-7D4B-4AA8-A209-A47164003E54}"/>
          </ac:spMkLst>
        </pc:spChg>
        <pc:spChg chg="mod">
          <ac:chgData name="正元　淳也" userId="ab1cd3a3-b9d9-4be4-9cd8-d64cce588c8d" providerId="ADAL" clId="{5C3D5587-B94F-4DD6-AF60-91342B0AA430}" dt="2021-05-11T05:11:18.017" v="20" actId="14100"/>
          <ac:spMkLst>
            <pc:docMk/>
            <pc:sldMk cId="1689022557" sldId="280"/>
            <ac:spMk id="117" creationId="{E46C701C-D545-4E6A-98F7-7744DAE84EB6}"/>
          </ac:spMkLst>
        </pc:spChg>
        <pc:spChg chg="mod">
          <ac:chgData name="正元　淳也" userId="ab1cd3a3-b9d9-4be4-9cd8-d64cce588c8d" providerId="ADAL" clId="{5C3D5587-B94F-4DD6-AF60-91342B0AA430}" dt="2021-05-11T05:11:18.017" v="20" actId="14100"/>
          <ac:spMkLst>
            <pc:docMk/>
            <pc:sldMk cId="1689022557" sldId="280"/>
            <ac:spMk id="118" creationId="{A8161B86-C1B2-4429-85BD-EB97509CCC1A}"/>
          </ac:spMkLst>
        </pc:spChg>
        <pc:spChg chg="mod">
          <ac:chgData name="正元　淳也" userId="ab1cd3a3-b9d9-4be4-9cd8-d64cce588c8d" providerId="ADAL" clId="{5C3D5587-B94F-4DD6-AF60-91342B0AA430}" dt="2021-05-11T05:11:18.017" v="20" actId="14100"/>
          <ac:spMkLst>
            <pc:docMk/>
            <pc:sldMk cId="1689022557" sldId="280"/>
            <ac:spMk id="119" creationId="{FE05DEEB-8E3C-403D-A1A8-F5F61220599C}"/>
          </ac:spMkLst>
        </pc:spChg>
        <pc:spChg chg="mod">
          <ac:chgData name="正元　淳也" userId="ab1cd3a3-b9d9-4be4-9cd8-d64cce588c8d" providerId="ADAL" clId="{5C3D5587-B94F-4DD6-AF60-91342B0AA430}" dt="2021-05-11T05:11:18.017" v="20" actId="14100"/>
          <ac:spMkLst>
            <pc:docMk/>
            <pc:sldMk cId="1689022557" sldId="280"/>
            <ac:spMk id="120" creationId="{8D170B4C-CE3E-46E4-8541-B05D2E3E3409}"/>
          </ac:spMkLst>
        </pc:spChg>
        <pc:spChg chg="mod">
          <ac:chgData name="正元　淳也" userId="ab1cd3a3-b9d9-4be4-9cd8-d64cce588c8d" providerId="ADAL" clId="{5C3D5587-B94F-4DD6-AF60-91342B0AA430}" dt="2021-05-11T05:11:18.017" v="20" actId="14100"/>
          <ac:spMkLst>
            <pc:docMk/>
            <pc:sldMk cId="1689022557" sldId="280"/>
            <ac:spMk id="121" creationId="{34BEF57D-2587-46AD-B336-267BD58C63FA}"/>
          </ac:spMkLst>
        </pc:spChg>
        <pc:spChg chg="add del">
          <ac:chgData name="正元　淳也" userId="ab1cd3a3-b9d9-4be4-9cd8-d64cce588c8d" providerId="ADAL" clId="{5C3D5587-B94F-4DD6-AF60-91342B0AA430}" dt="2021-05-11T05:26:41.010" v="23"/>
          <ac:spMkLst>
            <pc:docMk/>
            <pc:sldMk cId="1689022557" sldId="280"/>
            <ac:spMk id="122" creationId="{2D470BFB-2718-4F15-A104-BCAA91D3DC3A}"/>
          </ac:spMkLst>
        </pc:spChg>
        <pc:spChg chg="add del">
          <ac:chgData name="正元　淳也" userId="ab1cd3a3-b9d9-4be4-9cd8-d64cce588c8d" providerId="ADAL" clId="{5C3D5587-B94F-4DD6-AF60-91342B0AA430}" dt="2021-05-11T05:26:41.010" v="23"/>
          <ac:spMkLst>
            <pc:docMk/>
            <pc:sldMk cId="1689022557" sldId="280"/>
            <ac:spMk id="123" creationId="{5708CF22-C3E7-4823-A979-863F932A65B2}"/>
          </ac:spMkLst>
        </pc:spChg>
        <pc:spChg chg="add del">
          <ac:chgData name="正元　淳也" userId="ab1cd3a3-b9d9-4be4-9cd8-d64cce588c8d" providerId="ADAL" clId="{5C3D5587-B94F-4DD6-AF60-91342B0AA430}" dt="2021-05-11T05:26:41.010" v="23"/>
          <ac:spMkLst>
            <pc:docMk/>
            <pc:sldMk cId="1689022557" sldId="280"/>
            <ac:spMk id="124" creationId="{70E5B49E-D593-4A7C-A7E6-2FE7D33C8803}"/>
          </ac:spMkLst>
        </pc:spChg>
        <pc:spChg chg="add del">
          <ac:chgData name="正元　淳也" userId="ab1cd3a3-b9d9-4be4-9cd8-d64cce588c8d" providerId="ADAL" clId="{5C3D5587-B94F-4DD6-AF60-91342B0AA430}" dt="2021-05-11T05:26:41.010" v="23"/>
          <ac:spMkLst>
            <pc:docMk/>
            <pc:sldMk cId="1689022557" sldId="280"/>
            <ac:spMk id="125" creationId="{65E6F2F9-0623-43AC-9619-6E2CDB2FAEB7}"/>
          </ac:spMkLst>
        </pc:spChg>
        <pc:spChg chg="add del">
          <ac:chgData name="正元　淳也" userId="ab1cd3a3-b9d9-4be4-9cd8-d64cce588c8d" providerId="ADAL" clId="{5C3D5587-B94F-4DD6-AF60-91342B0AA430}" dt="2021-05-11T05:26:41.010" v="23"/>
          <ac:spMkLst>
            <pc:docMk/>
            <pc:sldMk cId="1689022557" sldId="280"/>
            <ac:spMk id="126" creationId="{6D84624B-98BE-44C4-8B3A-BB0087451D35}"/>
          </ac:spMkLst>
        </pc:spChg>
        <pc:spChg chg="add del">
          <ac:chgData name="正元　淳也" userId="ab1cd3a3-b9d9-4be4-9cd8-d64cce588c8d" providerId="ADAL" clId="{5C3D5587-B94F-4DD6-AF60-91342B0AA430}" dt="2021-05-11T05:26:41.010" v="23"/>
          <ac:spMkLst>
            <pc:docMk/>
            <pc:sldMk cId="1689022557" sldId="280"/>
            <ac:spMk id="127" creationId="{52537A99-6DEA-406F-8447-122EFB661045}"/>
          </ac:spMkLst>
        </pc:spChg>
        <pc:spChg chg="add del">
          <ac:chgData name="正元　淳也" userId="ab1cd3a3-b9d9-4be4-9cd8-d64cce588c8d" providerId="ADAL" clId="{5C3D5587-B94F-4DD6-AF60-91342B0AA430}" dt="2021-05-11T05:26:41.010" v="23"/>
          <ac:spMkLst>
            <pc:docMk/>
            <pc:sldMk cId="1689022557" sldId="280"/>
            <ac:spMk id="128" creationId="{E914A058-1402-4F61-A8B2-65DEEB3AD7F1}"/>
          </ac:spMkLst>
        </pc:spChg>
        <pc:spChg chg="add del">
          <ac:chgData name="正元　淳也" userId="ab1cd3a3-b9d9-4be4-9cd8-d64cce588c8d" providerId="ADAL" clId="{5C3D5587-B94F-4DD6-AF60-91342B0AA430}" dt="2021-05-11T05:26:41.010" v="23"/>
          <ac:spMkLst>
            <pc:docMk/>
            <pc:sldMk cId="1689022557" sldId="280"/>
            <ac:spMk id="129" creationId="{9B61CA1A-7F95-4F26-B39E-8C9E045D8EDF}"/>
          </ac:spMkLst>
        </pc:spChg>
        <pc:spChg chg="add del">
          <ac:chgData name="正元　淳也" userId="ab1cd3a3-b9d9-4be4-9cd8-d64cce588c8d" providerId="ADAL" clId="{5C3D5587-B94F-4DD6-AF60-91342B0AA430}" dt="2021-05-11T05:26:41.010" v="23"/>
          <ac:spMkLst>
            <pc:docMk/>
            <pc:sldMk cId="1689022557" sldId="280"/>
            <ac:spMk id="130" creationId="{C56CDBEB-E632-4B09-B087-F053E3F5C721}"/>
          </ac:spMkLst>
        </pc:spChg>
        <pc:spChg chg="add del">
          <ac:chgData name="正元　淳也" userId="ab1cd3a3-b9d9-4be4-9cd8-d64cce588c8d" providerId="ADAL" clId="{5C3D5587-B94F-4DD6-AF60-91342B0AA430}" dt="2021-05-11T05:26:41.010" v="23"/>
          <ac:spMkLst>
            <pc:docMk/>
            <pc:sldMk cId="1689022557" sldId="280"/>
            <ac:spMk id="131" creationId="{3207D58D-563F-42AE-9C96-D533F83AE49F}"/>
          </ac:spMkLst>
        </pc:spChg>
        <pc:spChg chg="add del">
          <ac:chgData name="正元　淳也" userId="ab1cd3a3-b9d9-4be4-9cd8-d64cce588c8d" providerId="ADAL" clId="{5C3D5587-B94F-4DD6-AF60-91342B0AA430}" dt="2021-05-11T05:26:41.010" v="23"/>
          <ac:spMkLst>
            <pc:docMk/>
            <pc:sldMk cId="1689022557" sldId="280"/>
            <ac:spMk id="132" creationId="{9DC5A114-ACF5-4202-B553-1C4ADCBE202B}"/>
          </ac:spMkLst>
        </pc:spChg>
        <pc:spChg chg="add del">
          <ac:chgData name="正元　淳也" userId="ab1cd3a3-b9d9-4be4-9cd8-d64cce588c8d" providerId="ADAL" clId="{5C3D5587-B94F-4DD6-AF60-91342B0AA430}" dt="2021-05-11T05:26:41.010" v="23"/>
          <ac:spMkLst>
            <pc:docMk/>
            <pc:sldMk cId="1689022557" sldId="280"/>
            <ac:spMk id="133" creationId="{6AC5614B-3CBB-430F-AA50-1B696C977BA5}"/>
          </ac:spMkLst>
        </pc:spChg>
        <pc:spChg chg="add del">
          <ac:chgData name="正元　淳也" userId="ab1cd3a3-b9d9-4be4-9cd8-d64cce588c8d" providerId="ADAL" clId="{5C3D5587-B94F-4DD6-AF60-91342B0AA430}" dt="2021-05-11T05:26:41.010" v="23"/>
          <ac:spMkLst>
            <pc:docMk/>
            <pc:sldMk cId="1689022557" sldId="280"/>
            <ac:spMk id="134" creationId="{D9847786-7DA0-4D49-82DA-5E6226B0D27E}"/>
          </ac:spMkLst>
        </pc:spChg>
        <pc:spChg chg="add del">
          <ac:chgData name="正元　淳也" userId="ab1cd3a3-b9d9-4be4-9cd8-d64cce588c8d" providerId="ADAL" clId="{5C3D5587-B94F-4DD6-AF60-91342B0AA430}" dt="2021-05-11T05:26:41.010" v="23"/>
          <ac:spMkLst>
            <pc:docMk/>
            <pc:sldMk cId="1689022557" sldId="280"/>
            <ac:spMk id="135" creationId="{EDB9761D-12E6-471E-954E-790A60EB7B33}"/>
          </ac:spMkLst>
        </pc:spChg>
        <pc:spChg chg="add del">
          <ac:chgData name="正元　淳也" userId="ab1cd3a3-b9d9-4be4-9cd8-d64cce588c8d" providerId="ADAL" clId="{5C3D5587-B94F-4DD6-AF60-91342B0AA430}" dt="2021-05-11T05:26:41.010" v="23"/>
          <ac:spMkLst>
            <pc:docMk/>
            <pc:sldMk cId="1689022557" sldId="280"/>
            <ac:spMk id="136" creationId="{AED77E7B-62C3-45E5-A167-E07D306BC891}"/>
          </ac:spMkLst>
        </pc:spChg>
        <pc:spChg chg="add del">
          <ac:chgData name="正元　淳也" userId="ab1cd3a3-b9d9-4be4-9cd8-d64cce588c8d" providerId="ADAL" clId="{5C3D5587-B94F-4DD6-AF60-91342B0AA430}" dt="2021-05-11T05:26:41.010" v="23"/>
          <ac:spMkLst>
            <pc:docMk/>
            <pc:sldMk cId="1689022557" sldId="280"/>
            <ac:spMk id="137" creationId="{86E16060-EA07-4EC7-B44E-28E350EEE534}"/>
          </ac:spMkLst>
        </pc:spChg>
        <pc:spChg chg="add del">
          <ac:chgData name="正元　淳也" userId="ab1cd3a3-b9d9-4be4-9cd8-d64cce588c8d" providerId="ADAL" clId="{5C3D5587-B94F-4DD6-AF60-91342B0AA430}" dt="2021-05-11T05:26:41.010" v="23"/>
          <ac:spMkLst>
            <pc:docMk/>
            <pc:sldMk cId="1689022557" sldId="280"/>
            <ac:spMk id="138" creationId="{B8C07193-A4A0-44A8-B556-31E21465282E}"/>
          </ac:spMkLst>
        </pc:spChg>
        <pc:spChg chg="add del">
          <ac:chgData name="正元　淳也" userId="ab1cd3a3-b9d9-4be4-9cd8-d64cce588c8d" providerId="ADAL" clId="{5C3D5587-B94F-4DD6-AF60-91342B0AA430}" dt="2021-05-11T05:26:41.010" v="23"/>
          <ac:spMkLst>
            <pc:docMk/>
            <pc:sldMk cId="1689022557" sldId="280"/>
            <ac:spMk id="139" creationId="{10666B50-4EB8-4F85-AEDA-8CED86013F94}"/>
          </ac:spMkLst>
        </pc:spChg>
        <pc:spChg chg="add del">
          <ac:chgData name="正元　淳也" userId="ab1cd3a3-b9d9-4be4-9cd8-d64cce588c8d" providerId="ADAL" clId="{5C3D5587-B94F-4DD6-AF60-91342B0AA430}" dt="2021-05-11T05:26:41.010" v="23"/>
          <ac:spMkLst>
            <pc:docMk/>
            <pc:sldMk cId="1689022557" sldId="280"/>
            <ac:spMk id="140" creationId="{489F6262-B0B9-4ED4-8002-9F765BD3CE54}"/>
          </ac:spMkLst>
        </pc:spChg>
        <pc:spChg chg="add del">
          <ac:chgData name="正元　淳也" userId="ab1cd3a3-b9d9-4be4-9cd8-d64cce588c8d" providerId="ADAL" clId="{5C3D5587-B94F-4DD6-AF60-91342B0AA430}" dt="2021-05-11T05:26:41.010" v="23"/>
          <ac:spMkLst>
            <pc:docMk/>
            <pc:sldMk cId="1689022557" sldId="280"/>
            <ac:spMk id="141" creationId="{09D80CD6-B7D4-48F3-84EC-3E9174AC4AAE}"/>
          </ac:spMkLst>
        </pc:spChg>
        <pc:spChg chg="add del">
          <ac:chgData name="正元　淳也" userId="ab1cd3a3-b9d9-4be4-9cd8-d64cce588c8d" providerId="ADAL" clId="{5C3D5587-B94F-4DD6-AF60-91342B0AA430}" dt="2021-05-11T05:26:41.010" v="23"/>
          <ac:spMkLst>
            <pc:docMk/>
            <pc:sldMk cId="1689022557" sldId="280"/>
            <ac:spMk id="142" creationId="{421A6EB5-9E67-4C59-BDB5-3EC521E5F221}"/>
          </ac:spMkLst>
        </pc:spChg>
        <pc:spChg chg="add del">
          <ac:chgData name="正元　淳也" userId="ab1cd3a3-b9d9-4be4-9cd8-d64cce588c8d" providerId="ADAL" clId="{5C3D5587-B94F-4DD6-AF60-91342B0AA430}" dt="2021-05-11T05:26:41.010" v="23"/>
          <ac:spMkLst>
            <pc:docMk/>
            <pc:sldMk cId="1689022557" sldId="280"/>
            <ac:spMk id="143" creationId="{630F2506-2CBE-4046-8C2E-7D5C5AAF5D58}"/>
          </ac:spMkLst>
        </pc:spChg>
        <pc:spChg chg="add del">
          <ac:chgData name="正元　淳也" userId="ab1cd3a3-b9d9-4be4-9cd8-d64cce588c8d" providerId="ADAL" clId="{5C3D5587-B94F-4DD6-AF60-91342B0AA430}" dt="2021-05-11T05:26:41.010" v="23"/>
          <ac:spMkLst>
            <pc:docMk/>
            <pc:sldMk cId="1689022557" sldId="280"/>
            <ac:spMk id="144" creationId="{EDF86BDC-A120-4392-B2A2-2A1B9C9071EC}"/>
          </ac:spMkLst>
        </pc:spChg>
        <pc:spChg chg="add del">
          <ac:chgData name="正元　淳也" userId="ab1cd3a3-b9d9-4be4-9cd8-d64cce588c8d" providerId="ADAL" clId="{5C3D5587-B94F-4DD6-AF60-91342B0AA430}" dt="2021-05-11T05:26:41.010" v="23"/>
          <ac:spMkLst>
            <pc:docMk/>
            <pc:sldMk cId="1689022557" sldId="280"/>
            <ac:spMk id="145" creationId="{1F3F6311-B280-433F-B2C0-1417A81611D0}"/>
          </ac:spMkLst>
        </pc:spChg>
        <pc:spChg chg="add del">
          <ac:chgData name="正元　淳也" userId="ab1cd3a3-b9d9-4be4-9cd8-d64cce588c8d" providerId="ADAL" clId="{5C3D5587-B94F-4DD6-AF60-91342B0AA430}" dt="2021-05-11T05:26:41.010" v="23"/>
          <ac:spMkLst>
            <pc:docMk/>
            <pc:sldMk cId="1689022557" sldId="280"/>
            <ac:spMk id="146" creationId="{A8B10904-C9DD-4D32-86AC-9743667D44AB}"/>
          </ac:spMkLst>
        </pc:spChg>
        <pc:spChg chg="add del">
          <ac:chgData name="正元　淳也" userId="ab1cd3a3-b9d9-4be4-9cd8-d64cce588c8d" providerId="ADAL" clId="{5C3D5587-B94F-4DD6-AF60-91342B0AA430}" dt="2021-05-11T05:26:41.010" v="23"/>
          <ac:spMkLst>
            <pc:docMk/>
            <pc:sldMk cId="1689022557" sldId="280"/>
            <ac:spMk id="147" creationId="{DDA98698-703B-41D7-8219-34AE3507387B}"/>
          </ac:spMkLst>
        </pc:spChg>
        <pc:spChg chg="add del">
          <ac:chgData name="正元　淳也" userId="ab1cd3a3-b9d9-4be4-9cd8-d64cce588c8d" providerId="ADAL" clId="{5C3D5587-B94F-4DD6-AF60-91342B0AA430}" dt="2021-05-11T05:26:41.010" v="23"/>
          <ac:spMkLst>
            <pc:docMk/>
            <pc:sldMk cId="1689022557" sldId="280"/>
            <ac:spMk id="148" creationId="{328E6701-BEB6-4356-AF2B-3AB4C49CC59F}"/>
          </ac:spMkLst>
        </pc:spChg>
        <pc:spChg chg="add del">
          <ac:chgData name="正元　淳也" userId="ab1cd3a3-b9d9-4be4-9cd8-d64cce588c8d" providerId="ADAL" clId="{5C3D5587-B94F-4DD6-AF60-91342B0AA430}" dt="2021-05-11T05:26:41.010" v="23"/>
          <ac:spMkLst>
            <pc:docMk/>
            <pc:sldMk cId="1689022557" sldId="280"/>
            <ac:spMk id="149" creationId="{667C2A50-87EE-4DC7-8D0F-B6A7E6999EF4}"/>
          </ac:spMkLst>
        </pc:spChg>
        <pc:spChg chg="add del">
          <ac:chgData name="正元　淳也" userId="ab1cd3a3-b9d9-4be4-9cd8-d64cce588c8d" providerId="ADAL" clId="{5C3D5587-B94F-4DD6-AF60-91342B0AA430}" dt="2021-05-11T05:26:41.010" v="23"/>
          <ac:spMkLst>
            <pc:docMk/>
            <pc:sldMk cId="1689022557" sldId="280"/>
            <ac:spMk id="150" creationId="{B72FA6FE-C240-4D01-B85D-4C6537828382}"/>
          </ac:spMkLst>
        </pc:spChg>
        <pc:spChg chg="add del">
          <ac:chgData name="正元　淳也" userId="ab1cd3a3-b9d9-4be4-9cd8-d64cce588c8d" providerId="ADAL" clId="{5C3D5587-B94F-4DD6-AF60-91342B0AA430}" dt="2021-05-11T05:26:41.010" v="23"/>
          <ac:spMkLst>
            <pc:docMk/>
            <pc:sldMk cId="1689022557" sldId="280"/>
            <ac:spMk id="151" creationId="{A5A6FBA6-7060-4E7A-B2AD-1B3A85785B9C}"/>
          </ac:spMkLst>
        </pc:spChg>
        <pc:spChg chg="add del">
          <ac:chgData name="正元　淳也" userId="ab1cd3a3-b9d9-4be4-9cd8-d64cce588c8d" providerId="ADAL" clId="{5C3D5587-B94F-4DD6-AF60-91342B0AA430}" dt="2021-05-11T05:26:41.010" v="23"/>
          <ac:spMkLst>
            <pc:docMk/>
            <pc:sldMk cId="1689022557" sldId="280"/>
            <ac:spMk id="152" creationId="{10DD5092-A353-4A7A-AA3F-788F7FDA7D8B}"/>
          </ac:spMkLst>
        </pc:spChg>
        <pc:spChg chg="add del">
          <ac:chgData name="正元　淳也" userId="ab1cd3a3-b9d9-4be4-9cd8-d64cce588c8d" providerId="ADAL" clId="{5C3D5587-B94F-4DD6-AF60-91342B0AA430}" dt="2021-05-11T05:26:41.010" v="23"/>
          <ac:spMkLst>
            <pc:docMk/>
            <pc:sldMk cId="1689022557" sldId="280"/>
            <ac:spMk id="153" creationId="{2B37A02B-2D34-4CBC-A10C-D382AE8B4006}"/>
          </ac:spMkLst>
        </pc:spChg>
        <pc:spChg chg="add del">
          <ac:chgData name="正元　淳也" userId="ab1cd3a3-b9d9-4be4-9cd8-d64cce588c8d" providerId="ADAL" clId="{5C3D5587-B94F-4DD6-AF60-91342B0AA430}" dt="2021-05-11T05:26:41.010" v="23"/>
          <ac:spMkLst>
            <pc:docMk/>
            <pc:sldMk cId="1689022557" sldId="280"/>
            <ac:spMk id="154" creationId="{3A802A1A-75BB-4A55-BDF0-F61BB3C171E4}"/>
          </ac:spMkLst>
        </pc:spChg>
        <pc:spChg chg="add del">
          <ac:chgData name="正元　淳也" userId="ab1cd3a3-b9d9-4be4-9cd8-d64cce588c8d" providerId="ADAL" clId="{5C3D5587-B94F-4DD6-AF60-91342B0AA430}" dt="2021-05-11T05:26:41.010" v="23"/>
          <ac:spMkLst>
            <pc:docMk/>
            <pc:sldMk cId="1689022557" sldId="280"/>
            <ac:spMk id="155" creationId="{CCE30915-C4D6-4998-83CB-822C267F8507}"/>
          </ac:spMkLst>
        </pc:spChg>
        <pc:spChg chg="add del">
          <ac:chgData name="正元　淳也" userId="ab1cd3a3-b9d9-4be4-9cd8-d64cce588c8d" providerId="ADAL" clId="{5C3D5587-B94F-4DD6-AF60-91342B0AA430}" dt="2021-05-11T05:26:41.010" v="23"/>
          <ac:spMkLst>
            <pc:docMk/>
            <pc:sldMk cId="1689022557" sldId="280"/>
            <ac:spMk id="156" creationId="{76460923-3685-405D-A182-A315DD3C86D7}"/>
          </ac:spMkLst>
        </pc:spChg>
        <pc:spChg chg="add del">
          <ac:chgData name="正元　淳也" userId="ab1cd3a3-b9d9-4be4-9cd8-d64cce588c8d" providerId="ADAL" clId="{5C3D5587-B94F-4DD6-AF60-91342B0AA430}" dt="2021-05-11T05:26:41.010" v="23"/>
          <ac:spMkLst>
            <pc:docMk/>
            <pc:sldMk cId="1689022557" sldId="280"/>
            <ac:spMk id="157" creationId="{583CBDF4-C08C-42C0-AB9E-A71CC00D67EB}"/>
          </ac:spMkLst>
        </pc:spChg>
        <pc:spChg chg="add del">
          <ac:chgData name="正元　淳也" userId="ab1cd3a3-b9d9-4be4-9cd8-d64cce588c8d" providerId="ADAL" clId="{5C3D5587-B94F-4DD6-AF60-91342B0AA430}" dt="2021-05-11T05:26:41.010" v="23"/>
          <ac:spMkLst>
            <pc:docMk/>
            <pc:sldMk cId="1689022557" sldId="280"/>
            <ac:spMk id="158" creationId="{291C0078-C68B-47E4-A63C-D312DAE126F8}"/>
          </ac:spMkLst>
        </pc:spChg>
        <pc:spChg chg="add del">
          <ac:chgData name="正元　淳也" userId="ab1cd3a3-b9d9-4be4-9cd8-d64cce588c8d" providerId="ADAL" clId="{5C3D5587-B94F-4DD6-AF60-91342B0AA430}" dt="2021-05-11T05:26:41.010" v="23"/>
          <ac:spMkLst>
            <pc:docMk/>
            <pc:sldMk cId="1689022557" sldId="280"/>
            <ac:spMk id="159" creationId="{149416E6-D40E-4223-89CB-976969D5F881}"/>
          </ac:spMkLst>
        </pc:spChg>
        <pc:spChg chg="add del">
          <ac:chgData name="正元　淳也" userId="ab1cd3a3-b9d9-4be4-9cd8-d64cce588c8d" providerId="ADAL" clId="{5C3D5587-B94F-4DD6-AF60-91342B0AA430}" dt="2021-05-11T05:26:41.010" v="23"/>
          <ac:spMkLst>
            <pc:docMk/>
            <pc:sldMk cId="1689022557" sldId="280"/>
            <ac:spMk id="160" creationId="{594FD2C4-B53A-4333-AD71-4E94E2E01394}"/>
          </ac:spMkLst>
        </pc:spChg>
        <pc:spChg chg="add del">
          <ac:chgData name="正元　淳也" userId="ab1cd3a3-b9d9-4be4-9cd8-d64cce588c8d" providerId="ADAL" clId="{5C3D5587-B94F-4DD6-AF60-91342B0AA430}" dt="2021-05-11T05:26:41.010" v="23"/>
          <ac:spMkLst>
            <pc:docMk/>
            <pc:sldMk cId="1689022557" sldId="280"/>
            <ac:spMk id="161" creationId="{B2A6B01B-9AB9-410F-9097-9C3478B0B30B}"/>
          </ac:spMkLst>
        </pc:spChg>
        <pc:spChg chg="add del">
          <ac:chgData name="正元　淳也" userId="ab1cd3a3-b9d9-4be4-9cd8-d64cce588c8d" providerId="ADAL" clId="{5C3D5587-B94F-4DD6-AF60-91342B0AA430}" dt="2021-05-11T05:26:41.010" v="23"/>
          <ac:spMkLst>
            <pc:docMk/>
            <pc:sldMk cId="1689022557" sldId="280"/>
            <ac:spMk id="162" creationId="{2C83F3C5-2393-44BB-84DE-6B57782AEB98}"/>
          </ac:spMkLst>
        </pc:spChg>
        <pc:spChg chg="add del">
          <ac:chgData name="正元　淳也" userId="ab1cd3a3-b9d9-4be4-9cd8-d64cce588c8d" providerId="ADAL" clId="{5C3D5587-B94F-4DD6-AF60-91342B0AA430}" dt="2021-05-11T05:26:41.010" v="23"/>
          <ac:spMkLst>
            <pc:docMk/>
            <pc:sldMk cId="1689022557" sldId="280"/>
            <ac:spMk id="163" creationId="{35784B75-51F7-4BF3-855C-7E5687E55C5F}"/>
          </ac:spMkLst>
        </pc:spChg>
        <pc:spChg chg="add del">
          <ac:chgData name="正元　淳也" userId="ab1cd3a3-b9d9-4be4-9cd8-d64cce588c8d" providerId="ADAL" clId="{5C3D5587-B94F-4DD6-AF60-91342B0AA430}" dt="2021-05-11T05:26:41.010" v="23"/>
          <ac:spMkLst>
            <pc:docMk/>
            <pc:sldMk cId="1689022557" sldId="280"/>
            <ac:spMk id="164" creationId="{6277C1AB-5F9E-4267-82D8-5D80F02B0338}"/>
          </ac:spMkLst>
        </pc:spChg>
        <pc:spChg chg="add del">
          <ac:chgData name="正元　淳也" userId="ab1cd3a3-b9d9-4be4-9cd8-d64cce588c8d" providerId="ADAL" clId="{5C3D5587-B94F-4DD6-AF60-91342B0AA430}" dt="2021-05-11T05:26:41.010" v="23"/>
          <ac:spMkLst>
            <pc:docMk/>
            <pc:sldMk cId="1689022557" sldId="280"/>
            <ac:spMk id="165" creationId="{F9C405BB-A913-478C-96BF-BBA66D563122}"/>
          </ac:spMkLst>
        </pc:spChg>
        <pc:spChg chg="add del">
          <ac:chgData name="正元　淳也" userId="ab1cd3a3-b9d9-4be4-9cd8-d64cce588c8d" providerId="ADAL" clId="{5C3D5587-B94F-4DD6-AF60-91342B0AA430}" dt="2021-05-11T05:26:41.010" v="23"/>
          <ac:spMkLst>
            <pc:docMk/>
            <pc:sldMk cId="1689022557" sldId="280"/>
            <ac:spMk id="166" creationId="{2E422183-37BA-47FA-9F6E-5C32A6845DE6}"/>
          </ac:spMkLst>
        </pc:spChg>
        <pc:spChg chg="add del">
          <ac:chgData name="正元　淳也" userId="ab1cd3a3-b9d9-4be4-9cd8-d64cce588c8d" providerId="ADAL" clId="{5C3D5587-B94F-4DD6-AF60-91342B0AA430}" dt="2021-05-11T05:26:41.010" v="23"/>
          <ac:spMkLst>
            <pc:docMk/>
            <pc:sldMk cId="1689022557" sldId="280"/>
            <ac:spMk id="167" creationId="{C3F9A55E-0221-4694-A043-CEA0CD081C92}"/>
          </ac:spMkLst>
        </pc:spChg>
        <pc:spChg chg="add del">
          <ac:chgData name="正元　淳也" userId="ab1cd3a3-b9d9-4be4-9cd8-d64cce588c8d" providerId="ADAL" clId="{5C3D5587-B94F-4DD6-AF60-91342B0AA430}" dt="2021-05-11T05:26:41.010" v="23"/>
          <ac:spMkLst>
            <pc:docMk/>
            <pc:sldMk cId="1689022557" sldId="280"/>
            <ac:spMk id="168" creationId="{95640E6E-8A4E-4B22-9F25-84E15DE70316}"/>
          </ac:spMkLst>
        </pc:spChg>
        <pc:spChg chg="add del">
          <ac:chgData name="正元　淳也" userId="ab1cd3a3-b9d9-4be4-9cd8-d64cce588c8d" providerId="ADAL" clId="{5C3D5587-B94F-4DD6-AF60-91342B0AA430}" dt="2021-05-11T05:26:41.010" v="23"/>
          <ac:spMkLst>
            <pc:docMk/>
            <pc:sldMk cId="1689022557" sldId="280"/>
            <ac:spMk id="169" creationId="{FC04E5A9-3496-4E5A-A55D-B578A96CFC27}"/>
          </ac:spMkLst>
        </pc:spChg>
        <pc:spChg chg="add del">
          <ac:chgData name="正元　淳也" userId="ab1cd3a3-b9d9-4be4-9cd8-d64cce588c8d" providerId="ADAL" clId="{5C3D5587-B94F-4DD6-AF60-91342B0AA430}" dt="2021-05-11T05:26:41.010" v="23"/>
          <ac:spMkLst>
            <pc:docMk/>
            <pc:sldMk cId="1689022557" sldId="280"/>
            <ac:spMk id="170" creationId="{8A03A558-06EC-43C2-94CB-B635DD48001E}"/>
          </ac:spMkLst>
        </pc:spChg>
        <pc:spChg chg="add del">
          <ac:chgData name="正元　淳也" userId="ab1cd3a3-b9d9-4be4-9cd8-d64cce588c8d" providerId="ADAL" clId="{5C3D5587-B94F-4DD6-AF60-91342B0AA430}" dt="2021-05-11T05:26:41.010" v="23"/>
          <ac:spMkLst>
            <pc:docMk/>
            <pc:sldMk cId="1689022557" sldId="280"/>
            <ac:spMk id="171" creationId="{3C2C5F84-84E2-4693-BE04-C667CB7F76DA}"/>
          </ac:spMkLst>
        </pc:spChg>
        <pc:spChg chg="add del">
          <ac:chgData name="正元　淳也" userId="ab1cd3a3-b9d9-4be4-9cd8-d64cce588c8d" providerId="ADAL" clId="{5C3D5587-B94F-4DD6-AF60-91342B0AA430}" dt="2021-05-11T05:26:41.010" v="23"/>
          <ac:spMkLst>
            <pc:docMk/>
            <pc:sldMk cId="1689022557" sldId="280"/>
            <ac:spMk id="172" creationId="{B2753BD1-602A-4F25-A2F1-F82903ACFB2D}"/>
          </ac:spMkLst>
        </pc:spChg>
        <pc:spChg chg="add del">
          <ac:chgData name="正元　淳也" userId="ab1cd3a3-b9d9-4be4-9cd8-d64cce588c8d" providerId="ADAL" clId="{5C3D5587-B94F-4DD6-AF60-91342B0AA430}" dt="2021-05-11T05:26:41.010" v="23"/>
          <ac:spMkLst>
            <pc:docMk/>
            <pc:sldMk cId="1689022557" sldId="280"/>
            <ac:spMk id="173" creationId="{926664F5-CA95-4477-8D08-45258CC78F4E}"/>
          </ac:spMkLst>
        </pc:spChg>
        <pc:spChg chg="add del">
          <ac:chgData name="正元　淳也" userId="ab1cd3a3-b9d9-4be4-9cd8-d64cce588c8d" providerId="ADAL" clId="{5C3D5587-B94F-4DD6-AF60-91342B0AA430}" dt="2021-05-11T05:26:41.010" v="23"/>
          <ac:spMkLst>
            <pc:docMk/>
            <pc:sldMk cId="1689022557" sldId="280"/>
            <ac:spMk id="174" creationId="{92B1D9AB-E622-46D0-9C25-1436763DB94A}"/>
          </ac:spMkLst>
        </pc:spChg>
        <pc:spChg chg="add del">
          <ac:chgData name="正元　淳也" userId="ab1cd3a3-b9d9-4be4-9cd8-d64cce588c8d" providerId="ADAL" clId="{5C3D5587-B94F-4DD6-AF60-91342B0AA430}" dt="2021-05-11T05:26:41.010" v="23"/>
          <ac:spMkLst>
            <pc:docMk/>
            <pc:sldMk cId="1689022557" sldId="280"/>
            <ac:spMk id="175" creationId="{B4CEDAB3-9C11-4BF7-87FF-5A5EC3ECB705}"/>
          </ac:spMkLst>
        </pc:spChg>
        <pc:spChg chg="add del">
          <ac:chgData name="正元　淳也" userId="ab1cd3a3-b9d9-4be4-9cd8-d64cce588c8d" providerId="ADAL" clId="{5C3D5587-B94F-4DD6-AF60-91342B0AA430}" dt="2021-05-11T05:26:41.010" v="23"/>
          <ac:spMkLst>
            <pc:docMk/>
            <pc:sldMk cId="1689022557" sldId="280"/>
            <ac:spMk id="176" creationId="{0EAA81EB-BD5B-4A70-AF62-DF285FC1ECB2}"/>
          </ac:spMkLst>
        </pc:spChg>
        <pc:spChg chg="add del">
          <ac:chgData name="正元　淳也" userId="ab1cd3a3-b9d9-4be4-9cd8-d64cce588c8d" providerId="ADAL" clId="{5C3D5587-B94F-4DD6-AF60-91342B0AA430}" dt="2021-05-11T05:26:41.010" v="23"/>
          <ac:spMkLst>
            <pc:docMk/>
            <pc:sldMk cId="1689022557" sldId="280"/>
            <ac:spMk id="177" creationId="{3FFBDCC9-987C-45C6-9FEF-D4ACBD105C8B}"/>
          </ac:spMkLst>
        </pc:spChg>
        <pc:spChg chg="add del">
          <ac:chgData name="正元　淳也" userId="ab1cd3a3-b9d9-4be4-9cd8-d64cce588c8d" providerId="ADAL" clId="{5C3D5587-B94F-4DD6-AF60-91342B0AA430}" dt="2021-05-11T05:26:41.010" v="23"/>
          <ac:spMkLst>
            <pc:docMk/>
            <pc:sldMk cId="1689022557" sldId="280"/>
            <ac:spMk id="178" creationId="{99BD183B-8A4F-4504-8D48-F6FB33F6EEEB}"/>
          </ac:spMkLst>
        </pc:spChg>
        <pc:spChg chg="add del">
          <ac:chgData name="正元　淳也" userId="ab1cd3a3-b9d9-4be4-9cd8-d64cce588c8d" providerId="ADAL" clId="{5C3D5587-B94F-4DD6-AF60-91342B0AA430}" dt="2021-05-11T05:26:41.010" v="23"/>
          <ac:spMkLst>
            <pc:docMk/>
            <pc:sldMk cId="1689022557" sldId="280"/>
            <ac:spMk id="179" creationId="{AF9A3327-F012-439A-B019-2C0DFE25AAEA}"/>
          </ac:spMkLst>
        </pc:spChg>
        <pc:spChg chg="add del">
          <ac:chgData name="正元　淳也" userId="ab1cd3a3-b9d9-4be4-9cd8-d64cce588c8d" providerId="ADAL" clId="{5C3D5587-B94F-4DD6-AF60-91342B0AA430}" dt="2021-05-11T05:26:41.010" v="23"/>
          <ac:spMkLst>
            <pc:docMk/>
            <pc:sldMk cId="1689022557" sldId="280"/>
            <ac:spMk id="180" creationId="{85C2691C-411F-44E5-8FA8-CE0A7D5ABE09}"/>
          </ac:spMkLst>
        </pc:spChg>
        <pc:spChg chg="add del">
          <ac:chgData name="正元　淳也" userId="ab1cd3a3-b9d9-4be4-9cd8-d64cce588c8d" providerId="ADAL" clId="{5C3D5587-B94F-4DD6-AF60-91342B0AA430}" dt="2021-05-11T05:26:41.010" v="23"/>
          <ac:spMkLst>
            <pc:docMk/>
            <pc:sldMk cId="1689022557" sldId="280"/>
            <ac:spMk id="181" creationId="{9C4A0E2F-699E-49B5-B9A3-4E7227300635}"/>
          </ac:spMkLst>
        </pc:spChg>
        <pc:spChg chg="add del">
          <ac:chgData name="正元　淳也" userId="ab1cd3a3-b9d9-4be4-9cd8-d64cce588c8d" providerId="ADAL" clId="{5C3D5587-B94F-4DD6-AF60-91342B0AA430}" dt="2021-05-11T05:26:41.010" v="23"/>
          <ac:spMkLst>
            <pc:docMk/>
            <pc:sldMk cId="1689022557" sldId="280"/>
            <ac:spMk id="182" creationId="{2C4F7B62-738C-4994-A6D5-BA5EE390E783}"/>
          </ac:spMkLst>
        </pc:spChg>
        <pc:spChg chg="add del">
          <ac:chgData name="正元　淳也" userId="ab1cd3a3-b9d9-4be4-9cd8-d64cce588c8d" providerId="ADAL" clId="{5C3D5587-B94F-4DD6-AF60-91342B0AA430}" dt="2021-05-11T05:26:43.194" v="25"/>
          <ac:spMkLst>
            <pc:docMk/>
            <pc:sldMk cId="1689022557" sldId="280"/>
            <ac:spMk id="183" creationId="{78AB929D-F919-4480-AC82-20E0554D2542}"/>
          </ac:spMkLst>
        </pc:spChg>
        <pc:spChg chg="add del">
          <ac:chgData name="正元　淳也" userId="ab1cd3a3-b9d9-4be4-9cd8-d64cce588c8d" providerId="ADAL" clId="{5C3D5587-B94F-4DD6-AF60-91342B0AA430}" dt="2021-05-11T05:26:43.194" v="25"/>
          <ac:spMkLst>
            <pc:docMk/>
            <pc:sldMk cId="1689022557" sldId="280"/>
            <ac:spMk id="184" creationId="{86FEF2D3-B190-487F-868E-ECC54C039F22}"/>
          </ac:spMkLst>
        </pc:spChg>
        <pc:spChg chg="add del">
          <ac:chgData name="正元　淳也" userId="ab1cd3a3-b9d9-4be4-9cd8-d64cce588c8d" providerId="ADAL" clId="{5C3D5587-B94F-4DD6-AF60-91342B0AA430}" dt="2021-05-11T05:26:43.194" v="25"/>
          <ac:spMkLst>
            <pc:docMk/>
            <pc:sldMk cId="1689022557" sldId="280"/>
            <ac:spMk id="185" creationId="{E1CEBCEA-62D2-459E-8D2C-397C368C5B15}"/>
          </ac:spMkLst>
        </pc:spChg>
        <pc:spChg chg="add del">
          <ac:chgData name="正元　淳也" userId="ab1cd3a3-b9d9-4be4-9cd8-d64cce588c8d" providerId="ADAL" clId="{5C3D5587-B94F-4DD6-AF60-91342B0AA430}" dt="2021-05-11T05:26:43.194" v="25"/>
          <ac:spMkLst>
            <pc:docMk/>
            <pc:sldMk cId="1689022557" sldId="280"/>
            <ac:spMk id="186" creationId="{185B1525-7916-4058-ADF5-A7E057C71BBD}"/>
          </ac:spMkLst>
        </pc:spChg>
        <pc:spChg chg="add del">
          <ac:chgData name="正元　淳也" userId="ab1cd3a3-b9d9-4be4-9cd8-d64cce588c8d" providerId="ADAL" clId="{5C3D5587-B94F-4DD6-AF60-91342B0AA430}" dt="2021-05-11T05:26:43.194" v="25"/>
          <ac:spMkLst>
            <pc:docMk/>
            <pc:sldMk cId="1689022557" sldId="280"/>
            <ac:spMk id="187" creationId="{B2B30B36-9652-4094-9FB2-69521832AE1C}"/>
          </ac:spMkLst>
        </pc:spChg>
        <pc:spChg chg="add del">
          <ac:chgData name="正元　淳也" userId="ab1cd3a3-b9d9-4be4-9cd8-d64cce588c8d" providerId="ADAL" clId="{5C3D5587-B94F-4DD6-AF60-91342B0AA430}" dt="2021-05-11T05:26:43.194" v="25"/>
          <ac:spMkLst>
            <pc:docMk/>
            <pc:sldMk cId="1689022557" sldId="280"/>
            <ac:spMk id="188" creationId="{AF5048FD-1D55-4EF0-9C1E-681A06042ADE}"/>
          </ac:spMkLst>
        </pc:spChg>
        <pc:spChg chg="add del">
          <ac:chgData name="正元　淳也" userId="ab1cd3a3-b9d9-4be4-9cd8-d64cce588c8d" providerId="ADAL" clId="{5C3D5587-B94F-4DD6-AF60-91342B0AA430}" dt="2021-05-11T05:26:43.194" v="25"/>
          <ac:spMkLst>
            <pc:docMk/>
            <pc:sldMk cId="1689022557" sldId="280"/>
            <ac:spMk id="189" creationId="{AD8C05B8-5289-4670-A9BE-55537F51885F}"/>
          </ac:spMkLst>
        </pc:spChg>
        <pc:spChg chg="add del">
          <ac:chgData name="正元　淳也" userId="ab1cd3a3-b9d9-4be4-9cd8-d64cce588c8d" providerId="ADAL" clId="{5C3D5587-B94F-4DD6-AF60-91342B0AA430}" dt="2021-05-11T05:26:43.194" v="25"/>
          <ac:spMkLst>
            <pc:docMk/>
            <pc:sldMk cId="1689022557" sldId="280"/>
            <ac:spMk id="190" creationId="{9A7FBBF8-E95D-49CC-B4B5-4EF9F666D054}"/>
          </ac:spMkLst>
        </pc:spChg>
        <pc:spChg chg="add del">
          <ac:chgData name="正元　淳也" userId="ab1cd3a3-b9d9-4be4-9cd8-d64cce588c8d" providerId="ADAL" clId="{5C3D5587-B94F-4DD6-AF60-91342B0AA430}" dt="2021-05-11T05:26:43.194" v="25"/>
          <ac:spMkLst>
            <pc:docMk/>
            <pc:sldMk cId="1689022557" sldId="280"/>
            <ac:spMk id="191" creationId="{7427DF65-2F6F-4E61-A897-6C01FBD6CEFA}"/>
          </ac:spMkLst>
        </pc:spChg>
        <pc:spChg chg="add del">
          <ac:chgData name="正元　淳也" userId="ab1cd3a3-b9d9-4be4-9cd8-d64cce588c8d" providerId="ADAL" clId="{5C3D5587-B94F-4DD6-AF60-91342B0AA430}" dt="2021-05-11T05:26:43.194" v="25"/>
          <ac:spMkLst>
            <pc:docMk/>
            <pc:sldMk cId="1689022557" sldId="280"/>
            <ac:spMk id="192" creationId="{19F00F42-B5B8-4A35-AD06-920E9B403DF5}"/>
          </ac:spMkLst>
        </pc:spChg>
        <pc:spChg chg="add del">
          <ac:chgData name="正元　淳也" userId="ab1cd3a3-b9d9-4be4-9cd8-d64cce588c8d" providerId="ADAL" clId="{5C3D5587-B94F-4DD6-AF60-91342B0AA430}" dt="2021-05-11T05:26:43.194" v="25"/>
          <ac:spMkLst>
            <pc:docMk/>
            <pc:sldMk cId="1689022557" sldId="280"/>
            <ac:spMk id="193" creationId="{B3350E18-EB4F-48F2-BB77-E4C903BA4AB4}"/>
          </ac:spMkLst>
        </pc:spChg>
        <pc:spChg chg="add del">
          <ac:chgData name="正元　淳也" userId="ab1cd3a3-b9d9-4be4-9cd8-d64cce588c8d" providerId="ADAL" clId="{5C3D5587-B94F-4DD6-AF60-91342B0AA430}" dt="2021-05-11T05:26:43.194" v="25"/>
          <ac:spMkLst>
            <pc:docMk/>
            <pc:sldMk cId="1689022557" sldId="280"/>
            <ac:spMk id="194" creationId="{A7959247-C0D7-404B-9FAA-A0887CD1906E}"/>
          </ac:spMkLst>
        </pc:spChg>
        <pc:spChg chg="add del">
          <ac:chgData name="正元　淳也" userId="ab1cd3a3-b9d9-4be4-9cd8-d64cce588c8d" providerId="ADAL" clId="{5C3D5587-B94F-4DD6-AF60-91342B0AA430}" dt="2021-05-11T05:26:43.194" v="25"/>
          <ac:spMkLst>
            <pc:docMk/>
            <pc:sldMk cId="1689022557" sldId="280"/>
            <ac:spMk id="195" creationId="{7844AE53-E086-4655-B3DD-F3637BC4DE73}"/>
          </ac:spMkLst>
        </pc:spChg>
        <pc:spChg chg="add del">
          <ac:chgData name="正元　淳也" userId="ab1cd3a3-b9d9-4be4-9cd8-d64cce588c8d" providerId="ADAL" clId="{5C3D5587-B94F-4DD6-AF60-91342B0AA430}" dt="2021-05-11T05:26:43.194" v="25"/>
          <ac:spMkLst>
            <pc:docMk/>
            <pc:sldMk cId="1689022557" sldId="280"/>
            <ac:spMk id="196" creationId="{9C386F73-EF77-4561-802B-A00AA71417DF}"/>
          </ac:spMkLst>
        </pc:spChg>
        <pc:spChg chg="add del">
          <ac:chgData name="正元　淳也" userId="ab1cd3a3-b9d9-4be4-9cd8-d64cce588c8d" providerId="ADAL" clId="{5C3D5587-B94F-4DD6-AF60-91342B0AA430}" dt="2021-05-11T05:26:43.194" v="25"/>
          <ac:spMkLst>
            <pc:docMk/>
            <pc:sldMk cId="1689022557" sldId="280"/>
            <ac:spMk id="197" creationId="{A6BCCB67-217D-44B2-90A9-004D352D7985}"/>
          </ac:spMkLst>
        </pc:spChg>
        <pc:spChg chg="add del">
          <ac:chgData name="正元　淳也" userId="ab1cd3a3-b9d9-4be4-9cd8-d64cce588c8d" providerId="ADAL" clId="{5C3D5587-B94F-4DD6-AF60-91342B0AA430}" dt="2021-05-11T05:26:43.194" v="25"/>
          <ac:spMkLst>
            <pc:docMk/>
            <pc:sldMk cId="1689022557" sldId="280"/>
            <ac:spMk id="198" creationId="{AC7605ED-B82F-430F-95C2-25E6706F4B9E}"/>
          </ac:spMkLst>
        </pc:spChg>
        <pc:spChg chg="add del">
          <ac:chgData name="正元　淳也" userId="ab1cd3a3-b9d9-4be4-9cd8-d64cce588c8d" providerId="ADAL" clId="{5C3D5587-B94F-4DD6-AF60-91342B0AA430}" dt="2021-05-11T05:26:43.194" v="25"/>
          <ac:spMkLst>
            <pc:docMk/>
            <pc:sldMk cId="1689022557" sldId="280"/>
            <ac:spMk id="199" creationId="{89AA54F0-EA61-42DA-AB31-D0D23FD8F4B8}"/>
          </ac:spMkLst>
        </pc:spChg>
        <pc:spChg chg="add del">
          <ac:chgData name="正元　淳也" userId="ab1cd3a3-b9d9-4be4-9cd8-d64cce588c8d" providerId="ADAL" clId="{5C3D5587-B94F-4DD6-AF60-91342B0AA430}" dt="2021-05-11T05:26:43.194" v="25"/>
          <ac:spMkLst>
            <pc:docMk/>
            <pc:sldMk cId="1689022557" sldId="280"/>
            <ac:spMk id="200" creationId="{C2EFB2C8-8FE1-4EFE-8DA2-9A552B7C9762}"/>
          </ac:spMkLst>
        </pc:spChg>
        <pc:spChg chg="add del">
          <ac:chgData name="正元　淳也" userId="ab1cd3a3-b9d9-4be4-9cd8-d64cce588c8d" providerId="ADAL" clId="{5C3D5587-B94F-4DD6-AF60-91342B0AA430}" dt="2021-05-11T05:26:43.194" v="25"/>
          <ac:spMkLst>
            <pc:docMk/>
            <pc:sldMk cId="1689022557" sldId="280"/>
            <ac:spMk id="201" creationId="{BF5BE5CC-D29D-4376-BA1F-3ADA09ECC7F9}"/>
          </ac:spMkLst>
        </pc:spChg>
        <pc:spChg chg="add del">
          <ac:chgData name="正元　淳也" userId="ab1cd3a3-b9d9-4be4-9cd8-d64cce588c8d" providerId="ADAL" clId="{5C3D5587-B94F-4DD6-AF60-91342B0AA430}" dt="2021-05-11T05:26:43.194" v="25"/>
          <ac:spMkLst>
            <pc:docMk/>
            <pc:sldMk cId="1689022557" sldId="280"/>
            <ac:spMk id="202" creationId="{EC4542F1-0826-4EAF-918E-72852047A4B6}"/>
          </ac:spMkLst>
        </pc:spChg>
        <pc:spChg chg="add del">
          <ac:chgData name="正元　淳也" userId="ab1cd3a3-b9d9-4be4-9cd8-d64cce588c8d" providerId="ADAL" clId="{5C3D5587-B94F-4DD6-AF60-91342B0AA430}" dt="2021-05-11T05:26:43.194" v="25"/>
          <ac:spMkLst>
            <pc:docMk/>
            <pc:sldMk cId="1689022557" sldId="280"/>
            <ac:spMk id="203" creationId="{1623C950-32E8-4EAE-A2BB-20FE1B3A9838}"/>
          </ac:spMkLst>
        </pc:spChg>
        <pc:spChg chg="add del">
          <ac:chgData name="正元　淳也" userId="ab1cd3a3-b9d9-4be4-9cd8-d64cce588c8d" providerId="ADAL" clId="{5C3D5587-B94F-4DD6-AF60-91342B0AA430}" dt="2021-05-11T05:26:43.194" v="25"/>
          <ac:spMkLst>
            <pc:docMk/>
            <pc:sldMk cId="1689022557" sldId="280"/>
            <ac:spMk id="204" creationId="{BDE8B6A9-44DE-43BB-B126-C91359411643}"/>
          </ac:spMkLst>
        </pc:spChg>
        <pc:spChg chg="add del">
          <ac:chgData name="正元　淳也" userId="ab1cd3a3-b9d9-4be4-9cd8-d64cce588c8d" providerId="ADAL" clId="{5C3D5587-B94F-4DD6-AF60-91342B0AA430}" dt="2021-05-11T05:26:43.194" v="25"/>
          <ac:spMkLst>
            <pc:docMk/>
            <pc:sldMk cId="1689022557" sldId="280"/>
            <ac:spMk id="205" creationId="{3BF49DD6-D9C1-4E09-8D8C-6D8E06F021C6}"/>
          </ac:spMkLst>
        </pc:spChg>
        <pc:spChg chg="add del">
          <ac:chgData name="正元　淳也" userId="ab1cd3a3-b9d9-4be4-9cd8-d64cce588c8d" providerId="ADAL" clId="{5C3D5587-B94F-4DD6-AF60-91342B0AA430}" dt="2021-05-11T05:26:43.194" v="25"/>
          <ac:spMkLst>
            <pc:docMk/>
            <pc:sldMk cId="1689022557" sldId="280"/>
            <ac:spMk id="206" creationId="{E884E449-A1B7-44CC-9C2B-F592090BCCA5}"/>
          </ac:spMkLst>
        </pc:spChg>
        <pc:spChg chg="add del">
          <ac:chgData name="正元　淳也" userId="ab1cd3a3-b9d9-4be4-9cd8-d64cce588c8d" providerId="ADAL" clId="{5C3D5587-B94F-4DD6-AF60-91342B0AA430}" dt="2021-05-11T05:26:43.194" v="25"/>
          <ac:spMkLst>
            <pc:docMk/>
            <pc:sldMk cId="1689022557" sldId="280"/>
            <ac:spMk id="207" creationId="{019788E6-5195-4725-964D-BA9D6A8DDAB5}"/>
          </ac:spMkLst>
        </pc:spChg>
        <pc:spChg chg="add del">
          <ac:chgData name="正元　淳也" userId="ab1cd3a3-b9d9-4be4-9cd8-d64cce588c8d" providerId="ADAL" clId="{5C3D5587-B94F-4DD6-AF60-91342B0AA430}" dt="2021-05-11T05:26:43.194" v="25"/>
          <ac:spMkLst>
            <pc:docMk/>
            <pc:sldMk cId="1689022557" sldId="280"/>
            <ac:spMk id="208" creationId="{AB7A9779-5CFF-4333-8F27-BE9C5F7CBFE7}"/>
          </ac:spMkLst>
        </pc:spChg>
        <pc:spChg chg="add del">
          <ac:chgData name="正元　淳也" userId="ab1cd3a3-b9d9-4be4-9cd8-d64cce588c8d" providerId="ADAL" clId="{5C3D5587-B94F-4DD6-AF60-91342B0AA430}" dt="2021-05-11T05:26:43.194" v="25"/>
          <ac:spMkLst>
            <pc:docMk/>
            <pc:sldMk cId="1689022557" sldId="280"/>
            <ac:spMk id="209" creationId="{6DA487B6-DC6E-4628-817C-804487E0BB9A}"/>
          </ac:spMkLst>
        </pc:spChg>
        <pc:spChg chg="add del">
          <ac:chgData name="正元　淳也" userId="ab1cd3a3-b9d9-4be4-9cd8-d64cce588c8d" providerId="ADAL" clId="{5C3D5587-B94F-4DD6-AF60-91342B0AA430}" dt="2021-05-11T05:26:43.194" v="25"/>
          <ac:spMkLst>
            <pc:docMk/>
            <pc:sldMk cId="1689022557" sldId="280"/>
            <ac:spMk id="210" creationId="{5C4D8483-D9DA-4774-AD66-C3222E9302FA}"/>
          </ac:spMkLst>
        </pc:spChg>
        <pc:spChg chg="add del">
          <ac:chgData name="正元　淳也" userId="ab1cd3a3-b9d9-4be4-9cd8-d64cce588c8d" providerId="ADAL" clId="{5C3D5587-B94F-4DD6-AF60-91342B0AA430}" dt="2021-05-11T05:26:43.194" v="25"/>
          <ac:spMkLst>
            <pc:docMk/>
            <pc:sldMk cId="1689022557" sldId="280"/>
            <ac:spMk id="211" creationId="{FF884CE5-08E1-41B7-9C79-6853FB3BBAF8}"/>
          </ac:spMkLst>
        </pc:spChg>
        <pc:spChg chg="add del">
          <ac:chgData name="正元　淳也" userId="ab1cd3a3-b9d9-4be4-9cd8-d64cce588c8d" providerId="ADAL" clId="{5C3D5587-B94F-4DD6-AF60-91342B0AA430}" dt="2021-05-11T05:26:43.194" v="25"/>
          <ac:spMkLst>
            <pc:docMk/>
            <pc:sldMk cId="1689022557" sldId="280"/>
            <ac:spMk id="212" creationId="{B5329471-644D-452B-9714-DCB183F991D2}"/>
          </ac:spMkLst>
        </pc:spChg>
        <pc:spChg chg="add del">
          <ac:chgData name="正元　淳也" userId="ab1cd3a3-b9d9-4be4-9cd8-d64cce588c8d" providerId="ADAL" clId="{5C3D5587-B94F-4DD6-AF60-91342B0AA430}" dt="2021-05-11T05:26:43.194" v="25"/>
          <ac:spMkLst>
            <pc:docMk/>
            <pc:sldMk cId="1689022557" sldId="280"/>
            <ac:spMk id="213" creationId="{6E6E6BED-239E-4702-A559-3DE8C5D3FAFE}"/>
          </ac:spMkLst>
        </pc:spChg>
        <pc:spChg chg="add del">
          <ac:chgData name="正元　淳也" userId="ab1cd3a3-b9d9-4be4-9cd8-d64cce588c8d" providerId="ADAL" clId="{5C3D5587-B94F-4DD6-AF60-91342B0AA430}" dt="2021-05-11T05:26:43.194" v="25"/>
          <ac:spMkLst>
            <pc:docMk/>
            <pc:sldMk cId="1689022557" sldId="280"/>
            <ac:spMk id="214" creationId="{D2A11657-2F74-4F70-AD44-A34EC5E18E38}"/>
          </ac:spMkLst>
        </pc:spChg>
        <pc:spChg chg="add del">
          <ac:chgData name="正元　淳也" userId="ab1cd3a3-b9d9-4be4-9cd8-d64cce588c8d" providerId="ADAL" clId="{5C3D5587-B94F-4DD6-AF60-91342B0AA430}" dt="2021-05-11T05:26:43.194" v="25"/>
          <ac:spMkLst>
            <pc:docMk/>
            <pc:sldMk cId="1689022557" sldId="280"/>
            <ac:spMk id="215" creationId="{B7D7FEB2-9A38-42D3-B775-F35026BB53A7}"/>
          </ac:spMkLst>
        </pc:spChg>
        <pc:spChg chg="add del">
          <ac:chgData name="正元　淳也" userId="ab1cd3a3-b9d9-4be4-9cd8-d64cce588c8d" providerId="ADAL" clId="{5C3D5587-B94F-4DD6-AF60-91342B0AA430}" dt="2021-05-11T05:26:43.194" v="25"/>
          <ac:spMkLst>
            <pc:docMk/>
            <pc:sldMk cId="1689022557" sldId="280"/>
            <ac:spMk id="216" creationId="{D14128B7-F30D-432D-8264-B413B1B3E900}"/>
          </ac:spMkLst>
        </pc:spChg>
        <pc:spChg chg="add del">
          <ac:chgData name="正元　淳也" userId="ab1cd3a3-b9d9-4be4-9cd8-d64cce588c8d" providerId="ADAL" clId="{5C3D5587-B94F-4DD6-AF60-91342B0AA430}" dt="2021-05-11T05:26:43.194" v="25"/>
          <ac:spMkLst>
            <pc:docMk/>
            <pc:sldMk cId="1689022557" sldId="280"/>
            <ac:spMk id="217" creationId="{C6B21CE1-5CDF-49DF-9D04-740FCCE671A3}"/>
          </ac:spMkLst>
        </pc:spChg>
        <pc:spChg chg="add del">
          <ac:chgData name="正元　淳也" userId="ab1cd3a3-b9d9-4be4-9cd8-d64cce588c8d" providerId="ADAL" clId="{5C3D5587-B94F-4DD6-AF60-91342B0AA430}" dt="2021-05-11T05:26:43.194" v="25"/>
          <ac:spMkLst>
            <pc:docMk/>
            <pc:sldMk cId="1689022557" sldId="280"/>
            <ac:spMk id="218" creationId="{D455A1B7-3E1F-4098-B846-3AE80E67D294}"/>
          </ac:spMkLst>
        </pc:spChg>
        <pc:spChg chg="add del">
          <ac:chgData name="正元　淳也" userId="ab1cd3a3-b9d9-4be4-9cd8-d64cce588c8d" providerId="ADAL" clId="{5C3D5587-B94F-4DD6-AF60-91342B0AA430}" dt="2021-05-11T05:26:43.194" v="25"/>
          <ac:spMkLst>
            <pc:docMk/>
            <pc:sldMk cId="1689022557" sldId="280"/>
            <ac:spMk id="219" creationId="{1F0E52BD-0425-4708-BA86-DDF8A54190A4}"/>
          </ac:spMkLst>
        </pc:spChg>
        <pc:spChg chg="add del">
          <ac:chgData name="正元　淳也" userId="ab1cd3a3-b9d9-4be4-9cd8-d64cce588c8d" providerId="ADAL" clId="{5C3D5587-B94F-4DD6-AF60-91342B0AA430}" dt="2021-05-11T05:26:43.194" v="25"/>
          <ac:spMkLst>
            <pc:docMk/>
            <pc:sldMk cId="1689022557" sldId="280"/>
            <ac:spMk id="220" creationId="{FFB6B552-8D2F-484C-88E2-3B1397DA0B08}"/>
          </ac:spMkLst>
        </pc:spChg>
        <pc:spChg chg="add del">
          <ac:chgData name="正元　淳也" userId="ab1cd3a3-b9d9-4be4-9cd8-d64cce588c8d" providerId="ADAL" clId="{5C3D5587-B94F-4DD6-AF60-91342B0AA430}" dt="2021-05-11T05:26:43.194" v="25"/>
          <ac:spMkLst>
            <pc:docMk/>
            <pc:sldMk cId="1689022557" sldId="280"/>
            <ac:spMk id="221" creationId="{C9E0CAD8-42BE-42FB-8673-6C3E953EC9E9}"/>
          </ac:spMkLst>
        </pc:spChg>
        <pc:spChg chg="add del">
          <ac:chgData name="正元　淳也" userId="ab1cd3a3-b9d9-4be4-9cd8-d64cce588c8d" providerId="ADAL" clId="{5C3D5587-B94F-4DD6-AF60-91342B0AA430}" dt="2021-05-11T05:26:43.194" v="25"/>
          <ac:spMkLst>
            <pc:docMk/>
            <pc:sldMk cId="1689022557" sldId="280"/>
            <ac:spMk id="222" creationId="{9B4E7E28-CE68-4144-AC84-B3D55EDDAEF1}"/>
          </ac:spMkLst>
        </pc:spChg>
        <pc:spChg chg="add del">
          <ac:chgData name="正元　淳也" userId="ab1cd3a3-b9d9-4be4-9cd8-d64cce588c8d" providerId="ADAL" clId="{5C3D5587-B94F-4DD6-AF60-91342B0AA430}" dt="2021-05-11T05:26:43.194" v="25"/>
          <ac:spMkLst>
            <pc:docMk/>
            <pc:sldMk cId="1689022557" sldId="280"/>
            <ac:spMk id="223" creationId="{78E625B8-A02E-44A5-934C-B0354EA97F78}"/>
          </ac:spMkLst>
        </pc:spChg>
        <pc:spChg chg="add del">
          <ac:chgData name="正元　淳也" userId="ab1cd3a3-b9d9-4be4-9cd8-d64cce588c8d" providerId="ADAL" clId="{5C3D5587-B94F-4DD6-AF60-91342B0AA430}" dt="2021-05-11T05:26:43.194" v="25"/>
          <ac:spMkLst>
            <pc:docMk/>
            <pc:sldMk cId="1689022557" sldId="280"/>
            <ac:spMk id="224" creationId="{A9347817-BCC8-4F4F-81A6-6D69FAD34B3F}"/>
          </ac:spMkLst>
        </pc:spChg>
        <pc:spChg chg="add del">
          <ac:chgData name="正元　淳也" userId="ab1cd3a3-b9d9-4be4-9cd8-d64cce588c8d" providerId="ADAL" clId="{5C3D5587-B94F-4DD6-AF60-91342B0AA430}" dt="2021-05-11T05:26:43.194" v="25"/>
          <ac:spMkLst>
            <pc:docMk/>
            <pc:sldMk cId="1689022557" sldId="280"/>
            <ac:spMk id="225" creationId="{D7ADC11D-6F7E-4461-9652-0F43201F8A57}"/>
          </ac:spMkLst>
        </pc:spChg>
        <pc:spChg chg="add del">
          <ac:chgData name="正元　淳也" userId="ab1cd3a3-b9d9-4be4-9cd8-d64cce588c8d" providerId="ADAL" clId="{5C3D5587-B94F-4DD6-AF60-91342B0AA430}" dt="2021-05-11T05:26:43.194" v="25"/>
          <ac:spMkLst>
            <pc:docMk/>
            <pc:sldMk cId="1689022557" sldId="280"/>
            <ac:spMk id="226" creationId="{01B876E5-981A-4564-ABC5-0CC3575A919F}"/>
          </ac:spMkLst>
        </pc:spChg>
        <pc:spChg chg="add del">
          <ac:chgData name="正元　淳也" userId="ab1cd3a3-b9d9-4be4-9cd8-d64cce588c8d" providerId="ADAL" clId="{5C3D5587-B94F-4DD6-AF60-91342B0AA430}" dt="2021-05-11T05:26:43.194" v="25"/>
          <ac:spMkLst>
            <pc:docMk/>
            <pc:sldMk cId="1689022557" sldId="280"/>
            <ac:spMk id="227" creationId="{0DBAE533-A840-4B5B-99BD-AC2B739A1130}"/>
          </ac:spMkLst>
        </pc:spChg>
        <pc:spChg chg="add del">
          <ac:chgData name="正元　淳也" userId="ab1cd3a3-b9d9-4be4-9cd8-d64cce588c8d" providerId="ADAL" clId="{5C3D5587-B94F-4DD6-AF60-91342B0AA430}" dt="2021-05-11T05:26:43.194" v="25"/>
          <ac:spMkLst>
            <pc:docMk/>
            <pc:sldMk cId="1689022557" sldId="280"/>
            <ac:spMk id="228" creationId="{C090264D-E92A-437A-9A78-094FD6728229}"/>
          </ac:spMkLst>
        </pc:spChg>
        <pc:spChg chg="add del">
          <ac:chgData name="正元　淳也" userId="ab1cd3a3-b9d9-4be4-9cd8-d64cce588c8d" providerId="ADAL" clId="{5C3D5587-B94F-4DD6-AF60-91342B0AA430}" dt="2021-05-11T05:26:43.194" v="25"/>
          <ac:spMkLst>
            <pc:docMk/>
            <pc:sldMk cId="1689022557" sldId="280"/>
            <ac:spMk id="229" creationId="{C5AB6C55-86C5-4137-B485-FDFA99AC06E3}"/>
          </ac:spMkLst>
        </pc:spChg>
        <pc:spChg chg="add del">
          <ac:chgData name="正元　淳也" userId="ab1cd3a3-b9d9-4be4-9cd8-d64cce588c8d" providerId="ADAL" clId="{5C3D5587-B94F-4DD6-AF60-91342B0AA430}" dt="2021-05-11T05:26:43.194" v="25"/>
          <ac:spMkLst>
            <pc:docMk/>
            <pc:sldMk cId="1689022557" sldId="280"/>
            <ac:spMk id="230" creationId="{FA2BE33D-C751-45F2-86A9-94EF77FE2F86}"/>
          </ac:spMkLst>
        </pc:spChg>
        <pc:spChg chg="add del">
          <ac:chgData name="正元　淳也" userId="ab1cd3a3-b9d9-4be4-9cd8-d64cce588c8d" providerId="ADAL" clId="{5C3D5587-B94F-4DD6-AF60-91342B0AA430}" dt="2021-05-11T05:26:43.194" v="25"/>
          <ac:spMkLst>
            <pc:docMk/>
            <pc:sldMk cId="1689022557" sldId="280"/>
            <ac:spMk id="231" creationId="{1DF5C7D5-4671-4F1D-8FBE-81E4FE9A486C}"/>
          </ac:spMkLst>
        </pc:spChg>
        <pc:spChg chg="add del">
          <ac:chgData name="正元　淳也" userId="ab1cd3a3-b9d9-4be4-9cd8-d64cce588c8d" providerId="ADAL" clId="{5C3D5587-B94F-4DD6-AF60-91342B0AA430}" dt="2021-05-11T05:26:43.194" v="25"/>
          <ac:spMkLst>
            <pc:docMk/>
            <pc:sldMk cId="1689022557" sldId="280"/>
            <ac:spMk id="232" creationId="{13A65C5D-497B-4ED6-92CE-D787FECB1070}"/>
          </ac:spMkLst>
        </pc:spChg>
        <pc:spChg chg="add del">
          <ac:chgData name="正元　淳也" userId="ab1cd3a3-b9d9-4be4-9cd8-d64cce588c8d" providerId="ADAL" clId="{5C3D5587-B94F-4DD6-AF60-91342B0AA430}" dt="2021-05-11T05:26:43.194" v="25"/>
          <ac:spMkLst>
            <pc:docMk/>
            <pc:sldMk cId="1689022557" sldId="280"/>
            <ac:spMk id="233" creationId="{75167AC2-7481-42A9-9D54-7E64476B5322}"/>
          </ac:spMkLst>
        </pc:spChg>
        <pc:spChg chg="add del">
          <ac:chgData name="正元　淳也" userId="ab1cd3a3-b9d9-4be4-9cd8-d64cce588c8d" providerId="ADAL" clId="{5C3D5587-B94F-4DD6-AF60-91342B0AA430}" dt="2021-05-11T05:26:43.194" v="25"/>
          <ac:spMkLst>
            <pc:docMk/>
            <pc:sldMk cId="1689022557" sldId="280"/>
            <ac:spMk id="234" creationId="{390075AA-7823-4460-B063-1A87F2C06631}"/>
          </ac:spMkLst>
        </pc:spChg>
        <pc:spChg chg="add del">
          <ac:chgData name="正元　淳也" userId="ab1cd3a3-b9d9-4be4-9cd8-d64cce588c8d" providerId="ADAL" clId="{5C3D5587-B94F-4DD6-AF60-91342B0AA430}" dt="2021-05-11T05:26:43.194" v="25"/>
          <ac:spMkLst>
            <pc:docMk/>
            <pc:sldMk cId="1689022557" sldId="280"/>
            <ac:spMk id="235" creationId="{50514543-BF1D-45E1-810B-7585D8D1C854}"/>
          </ac:spMkLst>
        </pc:spChg>
        <pc:spChg chg="add del">
          <ac:chgData name="正元　淳也" userId="ab1cd3a3-b9d9-4be4-9cd8-d64cce588c8d" providerId="ADAL" clId="{5C3D5587-B94F-4DD6-AF60-91342B0AA430}" dt="2021-05-11T05:26:43.194" v="25"/>
          <ac:spMkLst>
            <pc:docMk/>
            <pc:sldMk cId="1689022557" sldId="280"/>
            <ac:spMk id="236" creationId="{C31B4CBA-5834-4168-9BB7-7EAD4DAFD336}"/>
          </ac:spMkLst>
        </pc:spChg>
        <pc:spChg chg="add del">
          <ac:chgData name="正元　淳也" userId="ab1cd3a3-b9d9-4be4-9cd8-d64cce588c8d" providerId="ADAL" clId="{5C3D5587-B94F-4DD6-AF60-91342B0AA430}" dt="2021-05-11T05:26:43.194" v="25"/>
          <ac:spMkLst>
            <pc:docMk/>
            <pc:sldMk cId="1689022557" sldId="280"/>
            <ac:spMk id="237" creationId="{CE5A1F95-530A-4F01-AA70-8C9D9C220F5A}"/>
          </ac:spMkLst>
        </pc:spChg>
        <pc:spChg chg="add del">
          <ac:chgData name="正元　淳也" userId="ab1cd3a3-b9d9-4be4-9cd8-d64cce588c8d" providerId="ADAL" clId="{5C3D5587-B94F-4DD6-AF60-91342B0AA430}" dt="2021-05-11T05:26:43.194" v="25"/>
          <ac:spMkLst>
            <pc:docMk/>
            <pc:sldMk cId="1689022557" sldId="280"/>
            <ac:spMk id="238" creationId="{9566AD00-2EBA-4AB5-BCE3-85523A4C1268}"/>
          </ac:spMkLst>
        </pc:spChg>
        <pc:spChg chg="add del">
          <ac:chgData name="正元　淳也" userId="ab1cd3a3-b9d9-4be4-9cd8-d64cce588c8d" providerId="ADAL" clId="{5C3D5587-B94F-4DD6-AF60-91342B0AA430}" dt="2021-05-11T05:26:43.194" v="25"/>
          <ac:spMkLst>
            <pc:docMk/>
            <pc:sldMk cId="1689022557" sldId="280"/>
            <ac:spMk id="239" creationId="{EE9C4CC9-BB3B-42F4-9179-2884E2EAAF82}"/>
          </ac:spMkLst>
        </pc:spChg>
        <pc:spChg chg="add del">
          <ac:chgData name="正元　淳也" userId="ab1cd3a3-b9d9-4be4-9cd8-d64cce588c8d" providerId="ADAL" clId="{5C3D5587-B94F-4DD6-AF60-91342B0AA430}" dt="2021-05-11T05:26:43.194" v="25"/>
          <ac:spMkLst>
            <pc:docMk/>
            <pc:sldMk cId="1689022557" sldId="280"/>
            <ac:spMk id="240" creationId="{EF97BFD5-EE6D-4581-98AF-7CD9CD90DFA0}"/>
          </ac:spMkLst>
        </pc:spChg>
        <pc:spChg chg="add del">
          <ac:chgData name="正元　淳也" userId="ab1cd3a3-b9d9-4be4-9cd8-d64cce588c8d" providerId="ADAL" clId="{5C3D5587-B94F-4DD6-AF60-91342B0AA430}" dt="2021-05-11T05:26:43.194" v="25"/>
          <ac:spMkLst>
            <pc:docMk/>
            <pc:sldMk cId="1689022557" sldId="280"/>
            <ac:spMk id="241" creationId="{70CC3C42-03C4-48A1-B79B-3AD3A9161888}"/>
          </ac:spMkLst>
        </pc:spChg>
        <pc:spChg chg="add del">
          <ac:chgData name="正元　淳也" userId="ab1cd3a3-b9d9-4be4-9cd8-d64cce588c8d" providerId="ADAL" clId="{5C3D5587-B94F-4DD6-AF60-91342B0AA430}" dt="2021-05-11T05:26:43.194" v="25"/>
          <ac:spMkLst>
            <pc:docMk/>
            <pc:sldMk cId="1689022557" sldId="280"/>
            <ac:spMk id="242" creationId="{C257DA9A-EBA9-49C1-A856-85039F872077}"/>
          </ac:spMkLst>
        </pc:spChg>
        <pc:spChg chg="add del">
          <ac:chgData name="正元　淳也" userId="ab1cd3a3-b9d9-4be4-9cd8-d64cce588c8d" providerId="ADAL" clId="{5C3D5587-B94F-4DD6-AF60-91342B0AA430}" dt="2021-05-11T05:26:43.194" v="25"/>
          <ac:spMkLst>
            <pc:docMk/>
            <pc:sldMk cId="1689022557" sldId="280"/>
            <ac:spMk id="243" creationId="{3A327C24-C329-471B-8137-26ECE3BA4252}"/>
          </ac:spMkLst>
        </pc:spChg>
        <pc:spChg chg="add del">
          <ac:chgData name="正元　淳也" userId="ab1cd3a3-b9d9-4be4-9cd8-d64cce588c8d" providerId="ADAL" clId="{5C3D5587-B94F-4DD6-AF60-91342B0AA430}" dt="2021-05-11T05:27:07.147" v="27"/>
          <ac:spMkLst>
            <pc:docMk/>
            <pc:sldMk cId="1689022557" sldId="280"/>
            <ac:spMk id="244" creationId="{6E618B6E-2E5D-413E-968F-1B5AC7960169}"/>
          </ac:spMkLst>
        </pc:spChg>
        <pc:spChg chg="add del">
          <ac:chgData name="正元　淳也" userId="ab1cd3a3-b9d9-4be4-9cd8-d64cce588c8d" providerId="ADAL" clId="{5C3D5587-B94F-4DD6-AF60-91342B0AA430}" dt="2021-05-11T05:27:07.147" v="27"/>
          <ac:spMkLst>
            <pc:docMk/>
            <pc:sldMk cId="1689022557" sldId="280"/>
            <ac:spMk id="245" creationId="{C4A2F59C-8E0D-47F2-8FC3-55D3D94132FF}"/>
          </ac:spMkLst>
        </pc:spChg>
        <pc:spChg chg="add del">
          <ac:chgData name="正元　淳也" userId="ab1cd3a3-b9d9-4be4-9cd8-d64cce588c8d" providerId="ADAL" clId="{5C3D5587-B94F-4DD6-AF60-91342B0AA430}" dt="2021-05-11T05:27:07.147" v="27"/>
          <ac:spMkLst>
            <pc:docMk/>
            <pc:sldMk cId="1689022557" sldId="280"/>
            <ac:spMk id="246" creationId="{1200FE03-D482-4A36-809D-E02F0C1C56F3}"/>
          </ac:spMkLst>
        </pc:spChg>
        <pc:spChg chg="add del">
          <ac:chgData name="正元　淳也" userId="ab1cd3a3-b9d9-4be4-9cd8-d64cce588c8d" providerId="ADAL" clId="{5C3D5587-B94F-4DD6-AF60-91342B0AA430}" dt="2021-05-11T05:27:07.147" v="27"/>
          <ac:spMkLst>
            <pc:docMk/>
            <pc:sldMk cId="1689022557" sldId="280"/>
            <ac:spMk id="247" creationId="{14F12F12-B197-4A2C-9A7C-4365C10A136F}"/>
          </ac:spMkLst>
        </pc:spChg>
        <pc:spChg chg="add del">
          <ac:chgData name="正元　淳也" userId="ab1cd3a3-b9d9-4be4-9cd8-d64cce588c8d" providerId="ADAL" clId="{5C3D5587-B94F-4DD6-AF60-91342B0AA430}" dt="2021-05-11T05:27:07.147" v="27"/>
          <ac:spMkLst>
            <pc:docMk/>
            <pc:sldMk cId="1689022557" sldId="280"/>
            <ac:spMk id="248" creationId="{7739563A-3ED7-4528-97BC-17B7841BCB71}"/>
          </ac:spMkLst>
        </pc:spChg>
        <pc:spChg chg="add del">
          <ac:chgData name="正元　淳也" userId="ab1cd3a3-b9d9-4be4-9cd8-d64cce588c8d" providerId="ADAL" clId="{5C3D5587-B94F-4DD6-AF60-91342B0AA430}" dt="2021-05-11T05:27:07.147" v="27"/>
          <ac:spMkLst>
            <pc:docMk/>
            <pc:sldMk cId="1689022557" sldId="280"/>
            <ac:spMk id="249" creationId="{B1AE03AF-BEAE-43F4-A663-F987725F4F3D}"/>
          </ac:spMkLst>
        </pc:spChg>
        <pc:spChg chg="add del">
          <ac:chgData name="正元　淳也" userId="ab1cd3a3-b9d9-4be4-9cd8-d64cce588c8d" providerId="ADAL" clId="{5C3D5587-B94F-4DD6-AF60-91342B0AA430}" dt="2021-05-11T05:27:07.147" v="27"/>
          <ac:spMkLst>
            <pc:docMk/>
            <pc:sldMk cId="1689022557" sldId="280"/>
            <ac:spMk id="250" creationId="{E0AD7D25-B2A9-4A61-B2A3-0A06C7345ADD}"/>
          </ac:spMkLst>
        </pc:spChg>
        <pc:spChg chg="add del">
          <ac:chgData name="正元　淳也" userId="ab1cd3a3-b9d9-4be4-9cd8-d64cce588c8d" providerId="ADAL" clId="{5C3D5587-B94F-4DD6-AF60-91342B0AA430}" dt="2021-05-11T05:27:07.147" v="27"/>
          <ac:spMkLst>
            <pc:docMk/>
            <pc:sldMk cId="1689022557" sldId="280"/>
            <ac:spMk id="251" creationId="{1B81C619-25B3-4F05-B1D6-B14BC3D5F508}"/>
          </ac:spMkLst>
        </pc:spChg>
        <pc:spChg chg="add del">
          <ac:chgData name="正元　淳也" userId="ab1cd3a3-b9d9-4be4-9cd8-d64cce588c8d" providerId="ADAL" clId="{5C3D5587-B94F-4DD6-AF60-91342B0AA430}" dt="2021-05-11T05:27:07.147" v="27"/>
          <ac:spMkLst>
            <pc:docMk/>
            <pc:sldMk cId="1689022557" sldId="280"/>
            <ac:spMk id="252" creationId="{10700901-8C91-4351-A377-A9EAD74D1636}"/>
          </ac:spMkLst>
        </pc:spChg>
        <pc:spChg chg="add del">
          <ac:chgData name="正元　淳也" userId="ab1cd3a3-b9d9-4be4-9cd8-d64cce588c8d" providerId="ADAL" clId="{5C3D5587-B94F-4DD6-AF60-91342B0AA430}" dt="2021-05-11T05:27:07.147" v="27"/>
          <ac:spMkLst>
            <pc:docMk/>
            <pc:sldMk cId="1689022557" sldId="280"/>
            <ac:spMk id="253" creationId="{6C1AF15C-6532-4487-BCE9-A2BF715097DD}"/>
          </ac:spMkLst>
        </pc:spChg>
        <pc:spChg chg="add del">
          <ac:chgData name="正元　淳也" userId="ab1cd3a3-b9d9-4be4-9cd8-d64cce588c8d" providerId="ADAL" clId="{5C3D5587-B94F-4DD6-AF60-91342B0AA430}" dt="2021-05-11T05:27:07.147" v="27"/>
          <ac:spMkLst>
            <pc:docMk/>
            <pc:sldMk cId="1689022557" sldId="280"/>
            <ac:spMk id="254" creationId="{56683205-9954-4A2D-BE29-952AC282BC85}"/>
          </ac:spMkLst>
        </pc:spChg>
        <pc:spChg chg="add del">
          <ac:chgData name="正元　淳也" userId="ab1cd3a3-b9d9-4be4-9cd8-d64cce588c8d" providerId="ADAL" clId="{5C3D5587-B94F-4DD6-AF60-91342B0AA430}" dt="2021-05-11T05:27:07.147" v="27"/>
          <ac:spMkLst>
            <pc:docMk/>
            <pc:sldMk cId="1689022557" sldId="280"/>
            <ac:spMk id="255" creationId="{1C6E8BE2-3EC0-4374-9D20-2F52428D7B63}"/>
          </ac:spMkLst>
        </pc:spChg>
        <pc:spChg chg="add del">
          <ac:chgData name="正元　淳也" userId="ab1cd3a3-b9d9-4be4-9cd8-d64cce588c8d" providerId="ADAL" clId="{5C3D5587-B94F-4DD6-AF60-91342B0AA430}" dt="2021-05-11T05:27:07.147" v="27"/>
          <ac:spMkLst>
            <pc:docMk/>
            <pc:sldMk cId="1689022557" sldId="280"/>
            <ac:spMk id="256" creationId="{651CF249-265C-40EC-AC96-3F019424FC83}"/>
          </ac:spMkLst>
        </pc:spChg>
        <pc:spChg chg="add del">
          <ac:chgData name="正元　淳也" userId="ab1cd3a3-b9d9-4be4-9cd8-d64cce588c8d" providerId="ADAL" clId="{5C3D5587-B94F-4DD6-AF60-91342B0AA430}" dt="2021-05-11T05:27:07.147" v="27"/>
          <ac:spMkLst>
            <pc:docMk/>
            <pc:sldMk cId="1689022557" sldId="280"/>
            <ac:spMk id="257" creationId="{3E84164E-938B-438F-9144-E7204072AA1E}"/>
          </ac:spMkLst>
        </pc:spChg>
        <pc:spChg chg="add del">
          <ac:chgData name="正元　淳也" userId="ab1cd3a3-b9d9-4be4-9cd8-d64cce588c8d" providerId="ADAL" clId="{5C3D5587-B94F-4DD6-AF60-91342B0AA430}" dt="2021-05-11T05:27:07.147" v="27"/>
          <ac:spMkLst>
            <pc:docMk/>
            <pc:sldMk cId="1689022557" sldId="280"/>
            <ac:spMk id="258" creationId="{A62258C5-0341-467F-8BAF-554059A23037}"/>
          </ac:spMkLst>
        </pc:spChg>
        <pc:spChg chg="add del">
          <ac:chgData name="正元　淳也" userId="ab1cd3a3-b9d9-4be4-9cd8-d64cce588c8d" providerId="ADAL" clId="{5C3D5587-B94F-4DD6-AF60-91342B0AA430}" dt="2021-05-11T05:27:07.147" v="27"/>
          <ac:spMkLst>
            <pc:docMk/>
            <pc:sldMk cId="1689022557" sldId="280"/>
            <ac:spMk id="259" creationId="{E9150E7F-EB87-4C84-B5D7-94D7429791D3}"/>
          </ac:spMkLst>
        </pc:spChg>
        <pc:spChg chg="add del">
          <ac:chgData name="正元　淳也" userId="ab1cd3a3-b9d9-4be4-9cd8-d64cce588c8d" providerId="ADAL" clId="{5C3D5587-B94F-4DD6-AF60-91342B0AA430}" dt="2021-05-11T05:27:07.147" v="27"/>
          <ac:spMkLst>
            <pc:docMk/>
            <pc:sldMk cId="1689022557" sldId="280"/>
            <ac:spMk id="260" creationId="{C6A993BE-9293-44AA-9374-C8A33F181616}"/>
          </ac:spMkLst>
        </pc:spChg>
        <pc:spChg chg="add del">
          <ac:chgData name="正元　淳也" userId="ab1cd3a3-b9d9-4be4-9cd8-d64cce588c8d" providerId="ADAL" clId="{5C3D5587-B94F-4DD6-AF60-91342B0AA430}" dt="2021-05-11T05:27:07.147" v="27"/>
          <ac:spMkLst>
            <pc:docMk/>
            <pc:sldMk cId="1689022557" sldId="280"/>
            <ac:spMk id="261" creationId="{8EA9B0BF-A2A8-40EA-9FA8-1872B13F6CF4}"/>
          </ac:spMkLst>
        </pc:spChg>
        <pc:spChg chg="add del">
          <ac:chgData name="正元　淳也" userId="ab1cd3a3-b9d9-4be4-9cd8-d64cce588c8d" providerId="ADAL" clId="{5C3D5587-B94F-4DD6-AF60-91342B0AA430}" dt="2021-05-11T05:27:07.147" v="27"/>
          <ac:spMkLst>
            <pc:docMk/>
            <pc:sldMk cId="1689022557" sldId="280"/>
            <ac:spMk id="262" creationId="{EC619C9F-3DD5-49FF-9877-696171F78387}"/>
          </ac:spMkLst>
        </pc:spChg>
        <pc:spChg chg="add del">
          <ac:chgData name="正元　淳也" userId="ab1cd3a3-b9d9-4be4-9cd8-d64cce588c8d" providerId="ADAL" clId="{5C3D5587-B94F-4DD6-AF60-91342B0AA430}" dt="2021-05-11T05:27:07.147" v="27"/>
          <ac:spMkLst>
            <pc:docMk/>
            <pc:sldMk cId="1689022557" sldId="280"/>
            <ac:spMk id="263" creationId="{15A5676B-3B14-419D-A64C-648EF005895C}"/>
          </ac:spMkLst>
        </pc:spChg>
        <pc:spChg chg="add del">
          <ac:chgData name="正元　淳也" userId="ab1cd3a3-b9d9-4be4-9cd8-d64cce588c8d" providerId="ADAL" clId="{5C3D5587-B94F-4DD6-AF60-91342B0AA430}" dt="2021-05-11T05:27:07.147" v="27"/>
          <ac:spMkLst>
            <pc:docMk/>
            <pc:sldMk cId="1689022557" sldId="280"/>
            <ac:spMk id="264" creationId="{5F5B3DD5-78C9-44C1-958E-294CD373EC70}"/>
          </ac:spMkLst>
        </pc:spChg>
        <pc:spChg chg="add del">
          <ac:chgData name="正元　淳也" userId="ab1cd3a3-b9d9-4be4-9cd8-d64cce588c8d" providerId="ADAL" clId="{5C3D5587-B94F-4DD6-AF60-91342B0AA430}" dt="2021-05-11T05:27:07.147" v="27"/>
          <ac:spMkLst>
            <pc:docMk/>
            <pc:sldMk cId="1689022557" sldId="280"/>
            <ac:spMk id="265" creationId="{2902CBD7-51BA-4BA6-9F68-055147E92031}"/>
          </ac:spMkLst>
        </pc:spChg>
        <pc:spChg chg="add del">
          <ac:chgData name="正元　淳也" userId="ab1cd3a3-b9d9-4be4-9cd8-d64cce588c8d" providerId="ADAL" clId="{5C3D5587-B94F-4DD6-AF60-91342B0AA430}" dt="2021-05-11T05:27:07.147" v="27"/>
          <ac:spMkLst>
            <pc:docMk/>
            <pc:sldMk cId="1689022557" sldId="280"/>
            <ac:spMk id="266" creationId="{F1C84626-1E12-4791-A31B-04E73506AFA4}"/>
          </ac:spMkLst>
        </pc:spChg>
        <pc:spChg chg="add del">
          <ac:chgData name="正元　淳也" userId="ab1cd3a3-b9d9-4be4-9cd8-d64cce588c8d" providerId="ADAL" clId="{5C3D5587-B94F-4DD6-AF60-91342B0AA430}" dt="2021-05-11T05:27:07.147" v="27"/>
          <ac:spMkLst>
            <pc:docMk/>
            <pc:sldMk cId="1689022557" sldId="280"/>
            <ac:spMk id="267" creationId="{CCFB4D22-0B74-41FA-B502-D806159BA6BA}"/>
          </ac:spMkLst>
        </pc:spChg>
        <pc:spChg chg="add del">
          <ac:chgData name="正元　淳也" userId="ab1cd3a3-b9d9-4be4-9cd8-d64cce588c8d" providerId="ADAL" clId="{5C3D5587-B94F-4DD6-AF60-91342B0AA430}" dt="2021-05-11T05:27:07.147" v="27"/>
          <ac:spMkLst>
            <pc:docMk/>
            <pc:sldMk cId="1689022557" sldId="280"/>
            <ac:spMk id="268" creationId="{6931FDD1-D506-4A86-97EA-371D56CD56FD}"/>
          </ac:spMkLst>
        </pc:spChg>
        <pc:spChg chg="add del">
          <ac:chgData name="正元　淳也" userId="ab1cd3a3-b9d9-4be4-9cd8-d64cce588c8d" providerId="ADAL" clId="{5C3D5587-B94F-4DD6-AF60-91342B0AA430}" dt="2021-05-11T05:27:07.147" v="27"/>
          <ac:spMkLst>
            <pc:docMk/>
            <pc:sldMk cId="1689022557" sldId="280"/>
            <ac:spMk id="269" creationId="{2D574DF6-CA3B-43A3-BEE4-BA9A5FCD150E}"/>
          </ac:spMkLst>
        </pc:spChg>
        <pc:spChg chg="add del">
          <ac:chgData name="正元　淳也" userId="ab1cd3a3-b9d9-4be4-9cd8-d64cce588c8d" providerId="ADAL" clId="{5C3D5587-B94F-4DD6-AF60-91342B0AA430}" dt="2021-05-11T05:27:07.147" v="27"/>
          <ac:spMkLst>
            <pc:docMk/>
            <pc:sldMk cId="1689022557" sldId="280"/>
            <ac:spMk id="270" creationId="{33156CED-4593-4180-A48E-52331850EEB1}"/>
          </ac:spMkLst>
        </pc:spChg>
        <pc:spChg chg="add del">
          <ac:chgData name="正元　淳也" userId="ab1cd3a3-b9d9-4be4-9cd8-d64cce588c8d" providerId="ADAL" clId="{5C3D5587-B94F-4DD6-AF60-91342B0AA430}" dt="2021-05-11T05:27:07.147" v="27"/>
          <ac:spMkLst>
            <pc:docMk/>
            <pc:sldMk cId="1689022557" sldId="280"/>
            <ac:spMk id="271" creationId="{6066F2B3-4BA4-4B5A-AE9E-63CB510460AD}"/>
          </ac:spMkLst>
        </pc:spChg>
        <pc:spChg chg="add del">
          <ac:chgData name="正元　淳也" userId="ab1cd3a3-b9d9-4be4-9cd8-d64cce588c8d" providerId="ADAL" clId="{5C3D5587-B94F-4DD6-AF60-91342B0AA430}" dt="2021-05-11T05:27:07.147" v="27"/>
          <ac:spMkLst>
            <pc:docMk/>
            <pc:sldMk cId="1689022557" sldId="280"/>
            <ac:spMk id="272" creationId="{3778614C-D7A8-417D-932B-D5E4A2C31F3F}"/>
          </ac:spMkLst>
        </pc:spChg>
        <pc:spChg chg="add del">
          <ac:chgData name="正元　淳也" userId="ab1cd3a3-b9d9-4be4-9cd8-d64cce588c8d" providerId="ADAL" clId="{5C3D5587-B94F-4DD6-AF60-91342B0AA430}" dt="2021-05-11T05:27:07.147" v="27"/>
          <ac:spMkLst>
            <pc:docMk/>
            <pc:sldMk cId="1689022557" sldId="280"/>
            <ac:spMk id="273" creationId="{D098E71A-8CD3-4D14-9E45-0A9E88A8D4B1}"/>
          </ac:spMkLst>
        </pc:spChg>
        <pc:spChg chg="add del">
          <ac:chgData name="正元　淳也" userId="ab1cd3a3-b9d9-4be4-9cd8-d64cce588c8d" providerId="ADAL" clId="{5C3D5587-B94F-4DD6-AF60-91342B0AA430}" dt="2021-05-11T05:27:07.147" v="27"/>
          <ac:spMkLst>
            <pc:docMk/>
            <pc:sldMk cId="1689022557" sldId="280"/>
            <ac:spMk id="274" creationId="{CB71CA70-B38D-48E7-A49E-393E88F6856A}"/>
          </ac:spMkLst>
        </pc:spChg>
        <pc:spChg chg="add del">
          <ac:chgData name="正元　淳也" userId="ab1cd3a3-b9d9-4be4-9cd8-d64cce588c8d" providerId="ADAL" clId="{5C3D5587-B94F-4DD6-AF60-91342B0AA430}" dt="2021-05-11T05:27:07.147" v="27"/>
          <ac:spMkLst>
            <pc:docMk/>
            <pc:sldMk cId="1689022557" sldId="280"/>
            <ac:spMk id="275" creationId="{386132E8-0E93-45E9-95A3-7BBAF8B462F1}"/>
          </ac:spMkLst>
        </pc:spChg>
        <pc:spChg chg="add del">
          <ac:chgData name="正元　淳也" userId="ab1cd3a3-b9d9-4be4-9cd8-d64cce588c8d" providerId="ADAL" clId="{5C3D5587-B94F-4DD6-AF60-91342B0AA430}" dt="2021-05-11T05:27:07.147" v="27"/>
          <ac:spMkLst>
            <pc:docMk/>
            <pc:sldMk cId="1689022557" sldId="280"/>
            <ac:spMk id="276" creationId="{B8A0DEEC-4F57-46B9-B45E-705F1B14E584}"/>
          </ac:spMkLst>
        </pc:spChg>
        <pc:spChg chg="add del">
          <ac:chgData name="正元　淳也" userId="ab1cd3a3-b9d9-4be4-9cd8-d64cce588c8d" providerId="ADAL" clId="{5C3D5587-B94F-4DD6-AF60-91342B0AA430}" dt="2021-05-11T05:27:07.147" v="27"/>
          <ac:spMkLst>
            <pc:docMk/>
            <pc:sldMk cId="1689022557" sldId="280"/>
            <ac:spMk id="277" creationId="{1C379357-7BAE-48D4-8866-4053ADA8A393}"/>
          </ac:spMkLst>
        </pc:spChg>
        <pc:spChg chg="add del">
          <ac:chgData name="正元　淳也" userId="ab1cd3a3-b9d9-4be4-9cd8-d64cce588c8d" providerId="ADAL" clId="{5C3D5587-B94F-4DD6-AF60-91342B0AA430}" dt="2021-05-11T05:27:07.147" v="27"/>
          <ac:spMkLst>
            <pc:docMk/>
            <pc:sldMk cId="1689022557" sldId="280"/>
            <ac:spMk id="278" creationId="{80FA4511-E4FB-4C0A-80E8-495F15A2D224}"/>
          </ac:spMkLst>
        </pc:spChg>
        <pc:spChg chg="add del">
          <ac:chgData name="正元　淳也" userId="ab1cd3a3-b9d9-4be4-9cd8-d64cce588c8d" providerId="ADAL" clId="{5C3D5587-B94F-4DD6-AF60-91342B0AA430}" dt="2021-05-11T05:27:07.147" v="27"/>
          <ac:spMkLst>
            <pc:docMk/>
            <pc:sldMk cId="1689022557" sldId="280"/>
            <ac:spMk id="279" creationId="{20649099-9438-4863-82E8-83B3F5D3EF96}"/>
          </ac:spMkLst>
        </pc:spChg>
        <pc:spChg chg="add del">
          <ac:chgData name="正元　淳也" userId="ab1cd3a3-b9d9-4be4-9cd8-d64cce588c8d" providerId="ADAL" clId="{5C3D5587-B94F-4DD6-AF60-91342B0AA430}" dt="2021-05-11T05:27:07.147" v="27"/>
          <ac:spMkLst>
            <pc:docMk/>
            <pc:sldMk cId="1689022557" sldId="280"/>
            <ac:spMk id="280" creationId="{E123A26E-BA6A-47DB-A039-4180859FF31F}"/>
          </ac:spMkLst>
        </pc:spChg>
        <pc:spChg chg="add del">
          <ac:chgData name="正元　淳也" userId="ab1cd3a3-b9d9-4be4-9cd8-d64cce588c8d" providerId="ADAL" clId="{5C3D5587-B94F-4DD6-AF60-91342B0AA430}" dt="2021-05-11T05:27:07.147" v="27"/>
          <ac:spMkLst>
            <pc:docMk/>
            <pc:sldMk cId="1689022557" sldId="280"/>
            <ac:spMk id="281" creationId="{35D35346-D7B8-49BD-AA7C-944135FA9055}"/>
          </ac:spMkLst>
        </pc:spChg>
        <pc:spChg chg="add del">
          <ac:chgData name="正元　淳也" userId="ab1cd3a3-b9d9-4be4-9cd8-d64cce588c8d" providerId="ADAL" clId="{5C3D5587-B94F-4DD6-AF60-91342B0AA430}" dt="2021-05-11T05:27:07.147" v="27"/>
          <ac:spMkLst>
            <pc:docMk/>
            <pc:sldMk cId="1689022557" sldId="280"/>
            <ac:spMk id="282" creationId="{A2947E98-1515-4E5E-9243-19EDBDC5CDDD}"/>
          </ac:spMkLst>
        </pc:spChg>
        <pc:spChg chg="add del">
          <ac:chgData name="正元　淳也" userId="ab1cd3a3-b9d9-4be4-9cd8-d64cce588c8d" providerId="ADAL" clId="{5C3D5587-B94F-4DD6-AF60-91342B0AA430}" dt="2021-05-11T05:27:07.147" v="27"/>
          <ac:spMkLst>
            <pc:docMk/>
            <pc:sldMk cId="1689022557" sldId="280"/>
            <ac:spMk id="283" creationId="{5D449A4E-01B2-44B0-B94B-9E1BFC6274A7}"/>
          </ac:spMkLst>
        </pc:spChg>
        <pc:spChg chg="add del">
          <ac:chgData name="正元　淳也" userId="ab1cd3a3-b9d9-4be4-9cd8-d64cce588c8d" providerId="ADAL" clId="{5C3D5587-B94F-4DD6-AF60-91342B0AA430}" dt="2021-05-11T05:27:07.147" v="27"/>
          <ac:spMkLst>
            <pc:docMk/>
            <pc:sldMk cId="1689022557" sldId="280"/>
            <ac:spMk id="284" creationId="{27B8D17E-6970-4A2F-A7AD-9E194AC537E0}"/>
          </ac:spMkLst>
        </pc:spChg>
        <pc:spChg chg="add del">
          <ac:chgData name="正元　淳也" userId="ab1cd3a3-b9d9-4be4-9cd8-d64cce588c8d" providerId="ADAL" clId="{5C3D5587-B94F-4DD6-AF60-91342B0AA430}" dt="2021-05-11T05:27:07.147" v="27"/>
          <ac:spMkLst>
            <pc:docMk/>
            <pc:sldMk cId="1689022557" sldId="280"/>
            <ac:spMk id="285" creationId="{AF235B73-956A-4FA0-A722-4F75FE0629CA}"/>
          </ac:spMkLst>
        </pc:spChg>
        <pc:spChg chg="add del">
          <ac:chgData name="正元　淳也" userId="ab1cd3a3-b9d9-4be4-9cd8-d64cce588c8d" providerId="ADAL" clId="{5C3D5587-B94F-4DD6-AF60-91342B0AA430}" dt="2021-05-11T05:27:07.147" v="27"/>
          <ac:spMkLst>
            <pc:docMk/>
            <pc:sldMk cId="1689022557" sldId="280"/>
            <ac:spMk id="286" creationId="{570C0189-FC76-4321-B1CB-5AFB470803A6}"/>
          </ac:spMkLst>
        </pc:spChg>
        <pc:spChg chg="add del">
          <ac:chgData name="正元　淳也" userId="ab1cd3a3-b9d9-4be4-9cd8-d64cce588c8d" providerId="ADAL" clId="{5C3D5587-B94F-4DD6-AF60-91342B0AA430}" dt="2021-05-11T05:27:07.147" v="27"/>
          <ac:spMkLst>
            <pc:docMk/>
            <pc:sldMk cId="1689022557" sldId="280"/>
            <ac:spMk id="287" creationId="{55BDE6A5-14B1-48B2-9841-BB812D92DF3D}"/>
          </ac:spMkLst>
        </pc:spChg>
        <pc:spChg chg="add del">
          <ac:chgData name="正元　淳也" userId="ab1cd3a3-b9d9-4be4-9cd8-d64cce588c8d" providerId="ADAL" clId="{5C3D5587-B94F-4DD6-AF60-91342B0AA430}" dt="2021-05-11T05:27:07.147" v="27"/>
          <ac:spMkLst>
            <pc:docMk/>
            <pc:sldMk cId="1689022557" sldId="280"/>
            <ac:spMk id="288" creationId="{7B4108AE-6B6C-4482-B3AB-34B7BFDDDF10}"/>
          </ac:spMkLst>
        </pc:spChg>
        <pc:spChg chg="add del">
          <ac:chgData name="正元　淳也" userId="ab1cd3a3-b9d9-4be4-9cd8-d64cce588c8d" providerId="ADAL" clId="{5C3D5587-B94F-4DD6-AF60-91342B0AA430}" dt="2021-05-11T05:27:07.147" v="27"/>
          <ac:spMkLst>
            <pc:docMk/>
            <pc:sldMk cId="1689022557" sldId="280"/>
            <ac:spMk id="289" creationId="{8C818D39-EBAE-407E-B419-5472B07B5D8E}"/>
          </ac:spMkLst>
        </pc:spChg>
        <pc:spChg chg="add del">
          <ac:chgData name="正元　淳也" userId="ab1cd3a3-b9d9-4be4-9cd8-d64cce588c8d" providerId="ADAL" clId="{5C3D5587-B94F-4DD6-AF60-91342B0AA430}" dt="2021-05-11T05:27:07.147" v="27"/>
          <ac:spMkLst>
            <pc:docMk/>
            <pc:sldMk cId="1689022557" sldId="280"/>
            <ac:spMk id="290" creationId="{6D213AB4-25A7-4F27-A9C7-C8CB45CBD966}"/>
          </ac:spMkLst>
        </pc:spChg>
        <pc:spChg chg="add del">
          <ac:chgData name="正元　淳也" userId="ab1cd3a3-b9d9-4be4-9cd8-d64cce588c8d" providerId="ADAL" clId="{5C3D5587-B94F-4DD6-AF60-91342B0AA430}" dt="2021-05-11T05:27:07.147" v="27"/>
          <ac:spMkLst>
            <pc:docMk/>
            <pc:sldMk cId="1689022557" sldId="280"/>
            <ac:spMk id="291" creationId="{40E018B8-1D64-465D-A2CB-C21FFE084DCA}"/>
          </ac:spMkLst>
        </pc:spChg>
        <pc:spChg chg="add del">
          <ac:chgData name="正元　淳也" userId="ab1cd3a3-b9d9-4be4-9cd8-d64cce588c8d" providerId="ADAL" clId="{5C3D5587-B94F-4DD6-AF60-91342B0AA430}" dt="2021-05-11T05:27:07.147" v="27"/>
          <ac:spMkLst>
            <pc:docMk/>
            <pc:sldMk cId="1689022557" sldId="280"/>
            <ac:spMk id="292" creationId="{6668195C-F579-438E-BD47-101834722A3F}"/>
          </ac:spMkLst>
        </pc:spChg>
        <pc:spChg chg="add del">
          <ac:chgData name="正元　淳也" userId="ab1cd3a3-b9d9-4be4-9cd8-d64cce588c8d" providerId="ADAL" clId="{5C3D5587-B94F-4DD6-AF60-91342B0AA430}" dt="2021-05-11T05:27:07.147" v="27"/>
          <ac:spMkLst>
            <pc:docMk/>
            <pc:sldMk cId="1689022557" sldId="280"/>
            <ac:spMk id="293" creationId="{40180AC6-80D3-410D-95CA-2195EEDED611}"/>
          </ac:spMkLst>
        </pc:spChg>
        <pc:spChg chg="add del">
          <ac:chgData name="正元　淳也" userId="ab1cd3a3-b9d9-4be4-9cd8-d64cce588c8d" providerId="ADAL" clId="{5C3D5587-B94F-4DD6-AF60-91342B0AA430}" dt="2021-05-11T05:27:07.147" v="27"/>
          <ac:spMkLst>
            <pc:docMk/>
            <pc:sldMk cId="1689022557" sldId="280"/>
            <ac:spMk id="294" creationId="{6A943135-38C0-4AF0-8426-EDC639495D1B}"/>
          </ac:spMkLst>
        </pc:spChg>
        <pc:spChg chg="add del">
          <ac:chgData name="正元　淳也" userId="ab1cd3a3-b9d9-4be4-9cd8-d64cce588c8d" providerId="ADAL" clId="{5C3D5587-B94F-4DD6-AF60-91342B0AA430}" dt="2021-05-11T05:27:07.147" v="27"/>
          <ac:spMkLst>
            <pc:docMk/>
            <pc:sldMk cId="1689022557" sldId="280"/>
            <ac:spMk id="295" creationId="{1A8A28AA-F380-4F8B-B055-355D91132110}"/>
          </ac:spMkLst>
        </pc:spChg>
        <pc:spChg chg="add del">
          <ac:chgData name="正元　淳也" userId="ab1cd3a3-b9d9-4be4-9cd8-d64cce588c8d" providerId="ADAL" clId="{5C3D5587-B94F-4DD6-AF60-91342B0AA430}" dt="2021-05-11T05:27:07.147" v="27"/>
          <ac:spMkLst>
            <pc:docMk/>
            <pc:sldMk cId="1689022557" sldId="280"/>
            <ac:spMk id="296" creationId="{341D06F3-7BE7-41D9-A9D1-EA6878BBE6C1}"/>
          </ac:spMkLst>
        </pc:spChg>
        <pc:spChg chg="add del">
          <ac:chgData name="正元　淳也" userId="ab1cd3a3-b9d9-4be4-9cd8-d64cce588c8d" providerId="ADAL" clId="{5C3D5587-B94F-4DD6-AF60-91342B0AA430}" dt="2021-05-11T05:27:07.147" v="27"/>
          <ac:spMkLst>
            <pc:docMk/>
            <pc:sldMk cId="1689022557" sldId="280"/>
            <ac:spMk id="297" creationId="{6C073917-D212-495F-AF3E-AF3395B33F21}"/>
          </ac:spMkLst>
        </pc:spChg>
        <pc:spChg chg="add del">
          <ac:chgData name="正元　淳也" userId="ab1cd3a3-b9d9-4be4-9cd8-d64cce588c8d" providerId="ADAL" clId="{5C3D5587-B94F-4DD6-AF60-91342B0AA430}" dt="2021-05-11T05:27:07.147" v="27"/>
          <ac:spMkLst>
            <pc:docMk/>
            <pc:sldMk cId="1689022557" sldId="280"/>
            <ac:spMk id="298" creationId="{AB107391-F7C7-46AB-BACA-0203B8148A4F}"/>
          </ac:spMkLst>
        </pc:spChg>
        <pc:spChg chg="add del">
          <ac:chgData name="正元　淳也" userId="ab1cd3a3-b9d9-4be4-9cd8-d64cce588c8d" providerId="ADAL" clId="{5C3D5587-B94F-4DD6-AF60-91342B0AA430}" dt="2021-05-11T05:27:07.147" v="27"/>
          <ac:spMkLst>
            <pc:docMk/>
            <pc:sldMk cId="1689022557" sldId="280"/>
            <ac:spMk id="299" creationId="{0E2BCD4A-5DEC-40CC-AE6E-F21BCB6BA00A}"/>
          </ac:spMkLst>
        </pc:spChg>
        <pc:spChg chg="add del">
          <ac:chgData name="正元　淳也" userId="ab1cd3a3-b9d9-4be4-9cd8-d64cce588c8d" providerId="ADAL" clId="{5C3D5587-B94F-4DD6-AF60-91342B0AA430}" dt="2021-05-11T05:27:07.147" v="27"/>
          <ac:spMkLst>
            <pc:docMk/>
            <pc:sldMk cId="1689022557" sldId="280"/>
            <ac:spMk id="300" creationId="{14317D33-0869-476B-B8F6-2F5298AABB1B}"/>
          </ac:spMkLst>
        </pc:spChg>
        <pc:spChg chg="add del">
          <ac:chgData name="正元　淳也" userId="ab1cd3a3-b9d9-4be4-9cd8-d64cce588c8d" providerId="ADAL" clId="{5C3D5587-B94F-4DD6-AF60-91342B0AA430}" dt="2021-05-11T05:27:07.147" v="27"/>
          <ac:spMkLst>
            <pc:docMk/>
            <pc:sldMk cId="1689022557" sldId="280"/>
            <ac:spMk id="301" creationId="{60A4EAC7-8433-4094-823D-D4142D8ABB1D}"/>
          </ac:spMkLst>
        </pc:spChg>
        <pc:spChg chg="add del">
          <ac:chgData name="正元　淳也" userId="ab1cd3a3-b9d9-4be4-9cd8-d64cce588c8d" providerId="ADAL" clId="{5C3D5587-B94F-4DD6-AF60-91342B0AA430}" dt="2021-05-11T05:27:07.147" v="27"/>
          <ac:spMkLst>
            <pc:docMk/>
            <pc:sldMk cId="1689022557" sldId="280"/>
            <ac:spMk id="302" creationId="{F07AAE88-9B93-452F-AB21-6EBF6ADF6DD6}"/>
          </ac:spMkLst>
        </pc:spChg>
        <pc:spChg chg="add del">
          <ac:chgData name="正元　淳也" userId="ab1cd3a3-b9d9-4be4-9cd8-d64cce588c8d" providerId="ADAL" clId="{5C3D5587-B94F-4DD6-AF60-91342B0AA430}" dt="2021-05-11T05:27:07.147" v="27"/>
          <ac:spMkLst>
            <pc:docMk/>
            <pc:sldMk cId="1689022557" sldId="280"/>
            <ac:spMk id="303" creationId="{FDB5297C-AEC9-49B0-8AFD-81B90B3D2688}"/>
          </ac:spMkLst>
        </pc:spChg>
        <pc:spChg chg="add del">
          <ac:chgData name="正元　淳也" userId="ab1cd3a3-b9d9-4be4-9cd8-d64cce588c8d" providerId="ADAL" clId="{5C3D5587-B94F-4DD6-AF60-91342B0AA430}" dt="2021-05-11T05:27:07.147" v="27"/>
          <ac:spMkLst>
            <pc:docMk/>
            <pc:sldMk cId="1689022557" sldId="280"/>
            <ac:spMk id="304" creationId="{BC2117B3-2CC3-49E2-998D-564748427A64}"/>
          </ac:spMkLst>
        </pc:spChg>
        <pc:spChg chg="add del mod">
          <ac:chgData name="正元　淳也" userId="ab1cd3a3-b9d9-4be4-9cd8-d64cce588c8d" providerId="ADAL" clId="{5C3D5587-B94F-4DD6-AF60-91342B0AA430}" dt="2021-05-11T05:27:14.943" v="31"/>
          <ac:spMkLst>
            <pc:docMk/>
            <pc:sldMk cId="1689022557" sldId="280"/>
            <ac:spMk id="305" creationId="{3B5E9AAC-4086-4A62-8F45-E21DC6D0524B}"/>
          </ac:spMkLst>
        </pc:spChg>
        <pc:spChg chg="add del mod">
          <ac:chgData name="正元　淳也" userId="ab1cd3a3-b9d9-4be4-9cd8-d64cce588c8d" providerId="ADAL" clId="{5C3D5587-B94F-4DD6-AF60-91342B0AA430}" dt="2021-05-11T05:27:14.943" v="31"/>
          <ac:spMkLst>
            <pc:docMk/>
            <pc:sldMk cId="1689022557" sldId="280"/>
            <ac:spMk id="306" creationId="{2BCF15BB-79C5-4BE1-B089-C45B0DC7EC5C}"/>
          </ac:spMkLst>
        </pc:spChg>
        <pc:spChg chg="add del mod">
          <ac:chgData name="正元　淳也" userId="ab1cd3a3-b9d9-4be4-9cd8-d64cce588c8d" providerId="ADAL" clId="{5C3D5587-B94F-4DD6-AF60-91342B0AA430}" dt="2021-05-11T05:27:14.943" v="31"/>
          <ac:spMkLst>
            <pc:docMk/>
            <pc:sldMk cId="1689022557" sldId="280"/>
            <ac:spMk id="307" creationId="{A4E069C0-E81A-4F8C-BDEF-CB82D4F0B9E9}"/>
          </ac:spMkLst>
        </pc:spChg>
        <pc:spChg chg="add del mod">
          <ac:chgData name="正元　淳也" userId="ab1cd3a3-b9d9-4be4-9cd8-d64cce588c8d" providerId="ADAL" clId="{5C3D5587-B94F-4DD6-AF60-91342B0AA430}" dt="2021-05-11T05:27:14.943" v="31"/>
          <ac:spMkLst>
            <pc:docMk/>
            <pc:sldMk cId="1689022557" sldId="280"/>
            <ac:spMk id="308" creationId="{8123A2CE-FBEF-4482-8387-3FD9BC233E98}"/>
          </ac:spMkLst>
        </pc:spChg>
        <pc:spChg chg="add del mod">
          <ac:chgData name="正元　淳也" userId="ab1cd3a3-b9d9-4be4-9cd8-d64cce588c8d" providerId="ADAL" clId="{5C3D5587-B94F-4DD6-AF60-91342B0AA430}" dt="2021-05-11T05:27:14.943" v="31"/>
          <ac:spMkLst>
            <pc:docMk/>
            <pc:sldMk cId="1689022557" sldId="280"/>
            <ac:spMk id="309" creationId="{C2ABE591-7E78-4FC9-AB40-7FB88AB1A44A}"/>
          </ac:spMkLst>
        </pc:spChg>
        <pc:spChg chg="add del mod">
          <ac:chgData name="正元　淳也" userId="ab1cd3a3-b9d9-4be4-9cd8-d64cce588c8d" providerId="ADAL" clId="{5C3D5587-B94F-4DD6-AF60-91342B0AA430}" dt="2021-05-11T05:27:14.943" v="31"/>
          <ac:spMkLst>
            <pc:docMk/>
            <pc:sldMk cId="1689022557" sldId="280"/>
            <ac:spMk id="310" creationId="{1C30EE32-5330-4A91-9A03-F273CEE9C5AB}"/>
          </ac:spMkLst>
        </pc:spChg>
        <pc:spChg chg="add del mod">
          <ac:chgData name="正元　淳也" userId="ab1cd3a3-b9d9-4be4-9cd8-d64cce588c8d" providerId="ADAL" clId="{5C3D5587-B94F-4DD6-AF60-91342B0AA430}" dt="2021-05-11T05:27:14.943" v="31"/>
          <ac:spMkLst>
            <pc:docMk/>
            <pc:sldMk cId="1689022557" sldId="280"/>
            <ac:spMk id="311" creationId="{D2AF5D8B-9FE6-49F8-884C-955786FE84A7}"/>
          </ac:spMkLst>
        </pc:spChg>
        <pc:spChg chg="add del mod">
          <ac:chgData name="正元　淳也" userId="ab1cd3a3-b9d9-4be4-9cd8-d64cce588c8d" providerId="ADAL" clId="{5C3D5587-B94F-4DD6-AF60-91342B0AA430}" dt="2021-05-11T05:27:14.943" v="31"/>
          <ac:spMkLst>
            <pc:docMk/>
            <pc:sldMk cId="1689022557" sldId="280"/>
            <ac:spMk id="312" creationId="{C5A1A5B2-35BA-4442-93E8-87AAB3DA947C}"/>
          </ac:spMkLst>
        </pc:spChg>
        <pc:spChg chg="add del mod">
          <ac:chgData name="正元　淳也" userId="ab1cd3a3-b9d9-4be4-9cd8-d64cce588c8d" providerId="ADAL" clId="{5C3D5587-B94F-4DD6-AF60-91342B0AA430}" dt="2021-05-11T05:27:14.943" v="31"/>
          <ac:spMkLst>
            <pc:docMk/>
            <pc:sldMk cId="1689022557" sldId="280"/>
            <ac:spMk id="313" creationId="{D0386E90-D599-4D85-BDEA-FC0EA4CE0278}"/>
          </ac:spMkLst>
        </pc:spChg>
        <pc:spChg chg="add del mod">
          <ac:chgData name="正元　淳也" userId="ab1cd3a3-b9d9-4be4-9cd8-d64cce588c8d" providerId="ADAL" clId="{5C3D5587-B94F-4DD6-AF60-91342B0AA430}" dt="2021-05-11T05:27:14.943" v="31"/>
          <ac:spMkLst>
            <pc:docMk/>
            <pc:sldMk cId="1689022557" sldId="280"/>
            <ac:spMk id="314" creationId="{B5D7146A-E827-49B6-9D7D-F792653B8AE7}"/>
          </ac:spMkLst>
        </pc:spChg>
        <pc:spChg chg="add del mod">
          <ac:chgData name="正元　淳也" userId="ab1cd3a3-b9d9-4be4-9cd8-d64cce588c8d" providerId="ADAL" clId="{5C3D5587-B94F-4DD6-AF60-91342B0AA430}" dt="2021-05-11T05:27:14.943" v="31"/>
          <ac:spMkLst>
            <pc:docMk/>
            <pc:sldMk cId="1689022557" sldId="280"/>
            <ac:spMk id="315" creationId="{0BB579A9-FEB2-49F7-B70C-65B1DAD10AAF}"/>
          </ac:spMkLst>
        </pc:spChg>
        <pc:spChg chg="add del mod">
          <ac:chgData name="正元　淳也" userId="ab1cd3a3-b9d9-4be4-9cd8-d64cce588c8d" providerId="ADAL" clId="{5C3D5587-B94F-4DD6-AF60-91342B0AA430}" dt="2021-05-11T05:27:14.943" v="31"/>
          <ac:spMkLst>
            <pc:docMk/>
            <pc:sldMk cId="1689022557" sldId="280"/>
            <ac:spMk id="316" creationId="{939A3996-4A37-4532-94A8-0F02FBE2ACC1}"/>
          </ac:spMkLst>
        </pc:spChg>
        <pc:spChg chg="add del mod">
          <ac:chgData name="正元　淳也" userId="ab1cd3a3-b9d9-4be4-9cd8-d64cce588c8d" providerId="ADAL" clId="{5C3D5587-B94F-4DD6-AF60-91342B0AA430}" dt="2021-05-11T05:27:14.943" v="31"/>
          <ac:spMkLst>
            <pc:docMk/>
            <pc:sldMk cId="1689022557" sldId="280"/>
            <ac:spMk id="317" creationId="{5247AFBB-4C2E-41CA-8BC1-F9691F340540}"/>
          </ac:spMkLst>
        </pc:spChg>
        <pc:spChg chg="add del mod">
          <ac:chgData name="正元　淳也" userId="ab1cd3a3-b9d9-4be4-9cd8-d64cce588c8d" providerId="ADAL" clId="{5C3D5587-B94F-4DD6-AF60-91342B0AA430}" dt="2021-05-11T05:27:14.943" v="31"/>
          <ac:spMkLst>
            <pc:docMk/>
            <pc:sldMk cId="1689022557" sldId="280"/>
            <ac:spMk id="318" creationId="{223217A9-5EEC-4C5B-AE0A-963DC40E6297}"/>
          </ac:spMkLst>
        </pc:spChg>
        <pc:spChg chg="add del mod">
          <ac:chgData name="正元　淳也" userId="ab1cd3a3-b9d9-4be4-9cd8-d64cce588c8d" providerId="ADAL" clId="{5C3D5587-B94F-4DD6-AF60-91342B0AA430}" dt="2021-05-11T05:27:14.943" v="31"/>
          <ac:spMkLst>
            <pc:docMk/>
            <pc:sldMk cId="1689022557" sldId="280"/>
            <ac:spMk id="319" creationId="{CD0C7001-E438-42CC-A08A-64901E90FB59}"/>
          </ac:spMkLst>
        </pc:spChg>
        <pc:spChg chg="add del mod">
          <ac:chgData name="正元　淳也" userId="ab1cd3a3-b9d9-4be4-9cd8-d64cce588c8d" providerId="ADAL" clId="{5C3D5587-B94F-4DD6-AF60-91342B0AA430}" dt="2021-05-11T05:27:14.943" v="31"/>
          <ac:spMkLst>
            <pc:docMk/>
            <pc:sldMk cId="1689022557" sldId="280"/>
            <ac:spMk id="320" creationId="{F1E9844B-4894-47B1-BC03-7CF863B32EAB}"/>
          </ac:spMkLst>
        </pc:spChg>
        <pc:spChg chg="add del mod">
          <ac:chgData name="正元　淳也" userId="ab1cd3a3-b9d9-4be4-9cd8-d64cce588c8d" providerId="ADAL" clId="{5C3D5587-B94F-4DD6-AF60-91342B0AA430}" dt="2021-05-11T05:27:14.943" v="31"/>
          <ac:spMkLst>
            <pc:docMk/>
            <pc:sldMk cId="1689022557" sldId="280"/>
            <ac:spMk id="321" creationId="{3F1A5A89-E8B7-45D1-B91A-5DBA9E713667}"/>
          </ac:spMkLst>
        </pc:spChg>
        <pc:spChg chg="add del mod">
          <ac:chgData name="正元　淳也" userId="ab1cd3a3-b9d9-4be4-9cd8-d64cce588c8d" providerId="ADAL" clId="{5C3D5587-B94F-4DD6-AF60-91342B0AA430}" dt="2021-05-11T05:27:14.943" v="31"/>
          <ac:spMkLst>
            <pc:docMk/>
            <pc:sldMk cId="1689022557" sldId="280"/>
            <ac:spMk id="322" creationId="{CD1E43DA-8387-49BF-88A3-6BC05C044967}"/>
          </ac:spMkLst>
        </pc:spChg>
        <pc:spChg chg="add del mod">
          <ac:chgData name="正元　淳也" userId="ab1cd3a3-b9d9-4be4-9cd8-d64cce588c8d" providerId="ADAL" clId="{5C3D5587-B94F-4DD6-AF60-91342B0AA430}" dt="2021-05-11T05:27:14.943" v="31"/>
          <ac:spMkLst>
            <pc:docMk/>
            <pc:sldMk cId="1689022557" sldId="280"/>
            <ac:spMk id="323" creationId="{283FD6E0-9245-4495-A2F7-133474A25648}"/>
          </ac:spMkLst>
        </pc:spChg>
        <pc:spChg chg="add del mod">
          <ac:chgData name="正元　淳也" userId="ab1cd3a3-b9d9-4be4-9cd8-d64cce588c8d" providerId="ADAL" clId="{5C3D5587-B94F-4DD6-AF60-91342B0AA430}" dt="2021-05-11T05:27:14.943" v="31"/>
          <ac:spMkLst>
            <pc:docMk/>
            <pc:sldMk cId="1689022557" sldId="280"/>
            <ac:spMk id="324" creationId="{8511BB9A-E28A-48AF-ADDD-BB6B46D87271}"/>
          </ac:spMkLst>
        </pc:spChg>
        <pc:spChg chg="add del">
          <ac:chgData name="正元　淳也" userId="ab1cd3a3-b9d9-4be4-9cd8-d64cce588c8d" providerId="ADAL" clId="{5C3D5587-B94F-4DD6-AF60-91342B0AA430}" dt="2021-05-11T05:27:58.013" v="33"/>
          <ac:spMkLst>
            <pc:docMk/>
            <pc:sldMk cId="1689022557" sldId="280"/>
            <ac:spMk id="325" creationId="{BD9D40E5-E1F5-4D6C-8B8E-269BCD9ADFF9}"/>
          </ac:spMkLst>
        </pc:spChg>
        <pc:spChg chg="add del">
          <ac:chgData name="正元　淳也" userId="ab1cd3a3-b9d9-4be4-9cd8-d64cce588c8d" providerId="ADAL" clId="{5C3D5587-B94F-4DD6-AF60-91342B0AA430}" dt="2021-05-11T05:27:58.013" v="33"/>
          <ac:spMkLst>
            <pc:docMk/>
            <pc:sldMk cId="1689022557" sldId="280"/>
            <ac:spMk id="326" creationId="{50109D68-5F07-409E-A61B-7AF9E2E58400}"/>
          </ac:spMkLst>
        </pc:spChg>
        <pc:spChg chg="add del">
          <ac:chgData name="正元　淳也" userId="ab1cd3a3-b9d9-4be4-9cd8-d64cce588c8d" providerId="ADAL" clId="{5C3D5587-B94F-4DD6-AF60-91342B0AA430}" dt="2021-05-11T05:27:58.013" v="33"/>
          <ac:spMkLst>
            <pc:docMk/>
            <pc:sldMk cId="1689022557" sldId="280"/>
            <ac:spMk id="327" creationId="{E3EE7D01-E637-4050-8D2F-CFAD91487A18}"/>
          </ac:spMkLst>
        </pc:spChg>
        <pc:spChg chg="add del">
          <ac:chgData name="正元　淳也" userId="ab1cd3a3-b9d9-4be4-9cd8-d64cce588c8d" providerId="ADAL" clId="{5C3D5587-B94F-4DD6-AF60-91342B0AA430}" dt="2021-05-11T05:27:58.013" v="33"/>
          <ac:spMkLst>
            <pc:docMk/>
            <pc:sldMk cId="1689022557" sldId="280"/>
            <ac:spMk id="328" creationId="{756CA9F9-2A9D-4DE9-B078-9671E6C3CC4B}"/>
          </ac:spMkLst>
        </pc:spChg>
        <pc:spChg chg="add del">
          <ac:chgData name="正元　淳也" userId="ab1cd3a3-b9d9-4be4-9cd8-d64cce588c8d" providerId="ADAL" clId="{5C3D5587-B94F-4DD6-AF60-91342B0AA430}" dt="2021-05-11T05:27:58.013" v="33"/>
          <ac:spMkLst>
            <pc:docMk/>
            <pc:sldMk cId="1689022557" sldId="280"/>
            <ac:spMk id="329" creationId="{CA87F0A1-65BF-4994-A3CC-272BB809B268}"/>
          </ac:spMkLst>
        </pc:spChg>
        <pc:spChg chg="add del">
          <ac:chgData name="正元　淳也" userId="ab1cd3a3-b9d9-4be4-9cd8-d64cce588c8d" providerId="ADAL" clId="{5C3D5587-B94F-4DD6-AF60-91342B0AA430}" dt="2021-05-11T05:27:58.013" v="33"/>
          <ac:spMkLst>
            <pc:docMk/>
            <pc:sldMk cId="1689022557" sldId="280"/>
            <ac:spMk id="330" creationId="{2F417411-ACA7-4142-A6DE-7D1310D8F034}"/>
          </ac:spMkLst>
        </pc:spChg>
        <pc:spChg chg="add del">
          <ac:chgData name="正元　淳也" userId="ab1cd3a3-b9d9-4be4-9cd8-d64cce588c8d" providerId="ADAL" clId="{5C3D5587-B94F-4DD6-AF60-91342B0AA430}" dt="2021-05-11T05:27:58.013" v="33"/>
          <ac:spMkLst>
            <pc:docMk/>
            <pc:sldMk cId="1689022557" sldId="280"/>
            <ac:spMk id="331" creationId="{CCD5D5A7-42CE-4A97-AA12-A9385B64CF6C}"/>
          </ac:spMkLst>
        </pc:spChg>
        <pc:spChg chg="add del">
          <ac:chgData name="正元　淳也" userId="ab1cd3a3-b9d9-4be4-9cd8-d64cce588c8d" providerId="ADAL" clId="{5C3D5587-B94F-4DD6-AF60-91342B0AA430}" dt="2021-05-11T05:27:58.013" v="33"/>
          <ac:spMkLst>
            <pc:docMk/>
            <pc:sldMk cId="1689022557" sldId="280"/>
            <ac:spMk id="332" creationId="{8C4BAA3A-1FB2-49B2-9185-E0AEABA831AD}"/>
          </ac:spMkLst>
        </pc:spChg>
        <pc:spChg chg="add del">
          <ac:chgData name="正元　淳也" userId="ab1cd3a3-b9d9-4be4-9cd8-d64cce588c8d" providerId="ADAL" clId="{5C3D5587-B94F-4DD6-AF60-91342B0AA430}" dt="2021-05-11T05:27:58.013" v="33"/>
          <ac:spMkLst>
            <pc:docMk/>
            <pc:sldMk cId="1689022557" sldId="280"/>
            <ac:spMk id="333" creationId="{1DB520BE-6F92-4444-95DA-07C8919EC5FF}"/>
          </ac:spMkLst>
        </pc:spChg>
        <pc:spChg chg="add del">
          <ac:chgData name="正元　淳也" userId="ab1cd3a3-b9d9-4be4-9cd8-d64cce588c8d" providerId="ADAL" clId="{5C3D5587-B94F-4DD6-AF60-91342B0AA430}" dt="2021-05-11T05:27:58.013" v="33"/>
          <ac:spMkLst>
            <pc:docMk/>
            <pc:sldMk cId="1689022557" sldId="280"/>
            <ac:spMk id="334" creationId="{72474963-768E-4233-B23B-E55605E7B345}"/>
          </ac:spMkLst>
        </pc:spChg>
        <pc:spChg chg="add del">
          <ac:chgData name="正元　淳也" userId="ab1cd3a3-b9d9-4be4-9cd8-d64cce588c8d" providerId="ADAL" clId="{5C3D5587-B94F-4DD6-AF60-91342B0AA430}" dt="2021-05-11T05:27:58.013" v="33"/>
          <ac:spMkLst>
            <pc:docMk/>
            <pc:sldMk cId="1689022557" sldId="280"/>
            <ac:spMk id="335" creationId="{2B042029-F9A5-4330-954A-22BD81BC5FFE}"/>
          </ac:spMkLst>
        </pc:spChg>
        <pc:spChg chg="add del">
          <ac:chgData name="正元　淳也" userId="ab1cd3a3-b9d9-4be4-9cd8-d64cce588c8d" providerId="ADAL" clId="{5C3D5587-B94F-4DD6-AF60-91342B0AA430}" dt="2021-05-11T05:27:58.013" v="33"/>
          <ac:spMkLst>
            <pc:docMk/>
            <pc:sldMk cId="1689022557" sldId="280"/>
            <ac:spMk id="336" creationId="{065A2C70-5477-4637-AFFF-6C848CDFF46A}"/>
          </ac:spMkLst>
        </pc:spChg>
        <pc:spChg chg="add del">
          <ac:chgData name="正元　淳也" userId="ab1cd3a3-b9d9-4be4-9cd8-d64cce588c8d" providerId="ADAL" clId="{5C3D5587-B94F-4DD6-AF60-91342B0AA430}" dt="2021-05-11T05:27:58.013" v="33"/>
          <ac:spMkLst>
            <pc:docMk/>
            <pc:sldMk cId="1689022557" sldId="280"/>
            <ac:spMk id="337" creationId="{BA97CE27-B4F7-4561-B7FC-301F699AA66C}"/>
          </ac:spMkLst>
        </pc:spChg>
        <pc:spChg chg="add del">
          <ac:chgData name="正元　淳也" userId="ab1cd3a3-b9d9-4be4-9cd8-d64cce588c8d" providerId="ADAL" clId="{5C3D5587-B94F-4DD6-AF60-91342B0AA430}" dt="2021-05-11T05:27:58.013" v="33"/>
          <ac:spMkLst>
            <pc:docMk/>
            <pc:sldMk cId="1689022557" sldId="280"/>
            <ac:spMk id="338" creationId="{698ACF19-C18E-4DD4-936A-CBB33878D493}"/>
          </ac:spMkLst>
        </pc:spChg>
        <pc:spChg chg="add del">
          <ac:chgData name="正元　淳也" userId="ab1cd3a3-b9d9-4be4-9cd8-d64cce588c8d" providerId="ADAL" clId="{5C3D5587-B94F-4DD6-AF60-91342B0AA430}" dt="2021-05-11T05:27:58.013" v="33"/>
          <ac:spMkLst>
            <pc:docMk/>
            <pc:sldMk cId="1689022557" sldId="280"/>
            <ac:spMk id="339" creationId="{C5686838-303F-40FB-84C2-71443E40105A}"/>
          </ac:spMkLst>
        </pc:spChg>
        <pc:spChg chg="add del">
          <ac:chgData name="正元　淳也" userId="ab1cd3a3-b9d9-4be4-9cd8-d64cce588c8d" providerId="ADAL" clId="{5C3D5587-B94F-4DD6-AF60-91342B0AA430}" dt="2021-05-11T05:27:58.013" v="33"/>
          <ac:spMkLst>
            <pc:docMk/>
            <pc:sldMk cId="1689022557" sldId="280"/>
            <ac:spMk id="340" creationId="{535BF600-5629-460E-84E2-3AE5AF64DD4F}"/>
          </ac:spMkLst>
        </pc:spChg>
        <pc:spChg chg="add del">
          <ac:chgData name="正元　淳也" userId="ab1cd3a3-b9d9-4be4-9cd8-d64cce588c8d" providerId="ADAL" clId="{5C3D5587-B94F-4DD6-AF60-91342B0AA430}" dt="2021-05-11T05:27:58.013" v="33"/>
          <ac:spMkLst>
            <pc:docMk/>
            <pc:sldMk cId="1689022557" sldId="280"/>
            <ac:spMk id="341" creationId="{C8273055-4644-4C92-AE7A-429D23157D3A}"/>
          </ac:spMkLst>
        </pc:spChg>
        <pc:spChg chg="add del">
          <ac:chgData name="正元　淳也" userId="ab1cd3a3-b9d9-4be4-9cd8-d64cce588c8d" providerId="ADAL" clId="{5C3D5587-B94F-4DD6-AF60-91342B0AA430}" dt="2021-05-11T05:27:58.013" v="33"/>
          <ac:spMkLst>
            <pc:docMk/>
            <pc:sldMk cId="1689022557" sldId="280"/>
            <ac:spMk id="342" creationId="{93840783-193E-4EF6-8B29-C20638177EB6}"/>
          </ac:spMkLst>
        </pc:spChg>
        <pc:spChg chg="add del">
          <ac:chgData name="正元　淳也" userId="ab1cd3a3-b9d9-4be4-9cd8-d64cce588c8d" providerId="ADAL" clId="{5C3D5587-B94F-4DD6-AF60-91342B0AA430}" dt="2021-05-11T05:27:58.013" v="33"/>
          <ac:spMkLst>
            <pc:docMk/>
            <pc:sldMk cId="1689022557" sldId="280"/>
            <ac:spMk id="343" creationId="{3FBE252E-497F-4C7D-A1F2-DA3031F49EC0}"/>
          </ac:spMkLst>
        </pc:spChg>
        <pc:spChg chg="add del">
          <ac:chgData name="正元　淳也" userId="ab1cd3a3-b9d9-4be4-9cd8-d64cce588c8d" providerId="ADAL" clId="{5C3D5587-B94F-4DD6-AF60-91342B0AA430}" dt="2021-05-11T05:27:58.013" v="33"/>
          <ac:spMkLst>
            <pc:docMk/>
            <pc:sldMk cId="1689022557" sldId="280"/>
            <ac:spMk id="344" creationId="{4F7DA93D-3F5E-4617-A30C-2F088A1084E7}"/>
          </ac:spMkLst>
        </pc:spChg>
        <pc:spChg chg="add del">
          <ac:chgData name="正元　淳也" userId="ab1cd3a3-b9d9-4be4-9cd8-d64cce588c8d" providerId="ADAL" clId="{5C3D5587-B94F-4DD6-AF60-91342B0AA430}" dt="2021-05-11T05:27:58.013" v="33"/>
          <ac:spMkLst>
            <pc:docMk/>
            <pc:sldMk cId="1689022557" sldId="280"/>
            <ac:spMk id="345" creationId="{2B7C8ACF-9310-4E25-B45B-EC33CD22EF31}"/>
          </ac:spMkLst>
        </pc:spChg>
        <pc:spChg chg="add del">
          <ac:chgData name="正元　淳也" userId="ab1cd3a3-b9d9-4be4-9cd8-d64cce588c8d" providerId="ADAL" clId="{5C3D5587-B94F-4DD6-AF60-91342B0AA430}" dt="2021-05-11T05:27:58.013" v="33"/>
          <ac:spMkLst>
            <pc:docMk/>
            <pc:sldMk cId="1689022557" sldId="280"/>
            <ac:spMk id="346" creationId="{48E59EFC-FB35-4C95-BDD4-C97431D5FA9A}"/>
          </ac:spMkLst>
        </pc:spChg>
        <pc:spChg chg="add del">
          <ac:chgData name="正元　淳也" userId="ab1cd3a3-b9d9-4be4-9cd8-d64cce588c8d" providerId="ADAL" clId="{5C3D5587-B94F-4DD6-AF60-91342B0AA430}" dt="2021-05-11T05:27:58.013" v="33"/>
          <ac:spMkLst>
            <pc:docMk/>
            <pc:sldMk cId="1689022557" sldId="280"/>
            <ac:spMk id="347" creationId="{6A44532B-ED93-4DE6-B593-244A710C76C8}"/>
          </ac:spMkLst>
        </pc:spChg>
        <pc:spChg chg="add del">
          <ac:chgData name="正元　淳也" userId="ab1cd3a3-b9d9-4be4-9cd8-d64cce588c8d" providerId="ADAL" clId="{5C3D5587-B94F-4DD6-AF60-91342B0AA430}" dt="2021-05-11T05:27:58.013" v="33"/>
          <ac:spMkLst>
            <pc:docMk/>
            <pc:sldMk cId="1689022557" sldId="280"/>
            <ac:spMk id="348" creationId="{A2EA6C3C-BB54-459B-9825-1BC0F9EE1828}"/>
          </ac:spMkLst>
        </pc:spChg>
        <pc:spChg chg="add del">
          <ac:chgData name="正元　淳也" userId="ab1cd3a3-b9d9-4be4-9cd8-d64cce588c8d" providerId="ADAL" clId="{5C3D5587-B94F-4DD6-AF60-91342B0AA430}" dt="2021-05-11T05:27:58.013" v="33"/>
          <ac:spMkLst>
            <pc:docMk/>
            <pc:sldMk cId="1689022557" sldId="280"/>
            <ac:spMk id="349" creationId="{008CB8CA-34BE-42B2-A9A7-DE6A587C48EB}"/>
          </ac:spMkLst>
        </pc:spChg>
        <pc:spChg chg="add del">
          <ac:chgData name="正元　淳也" userId="ab1cd3a3-b9d9-4be4-9cd8-d64cce588c8d" providerId="ADAL" clId="{5C3D5587-B94F-4DD6-AF60-91342B0AA430}" dt="2021-05-11T05:27:58.013" v="33"/>
          <ac:spMkLst>
            <pc:docMk/>
            <pc:sldMk cId="1689022557" sldId="280"/>
            <ac:spMk id="350" creationId="{81AE5616-46CC-40F8-B7A8-3054952E2573}"/>
          </ac:spMkLst>
        </pc:spChg>
        <pc:spChg chg="add del">
          <ac:chgData name="正元　淳也" userId="ab1cd3a3-b9d9-4be4-9cd8-d64cce588c8d" providerId="ADAL" clId="{5C3D5587-B94F-4DD6-AF60-91342B0AA430}" dt="2021-05-11T05:27:58.013" v="33"/>
          <ac:spMkLst>
            <pc:docMk/>
            <pc:sldMk cId="1689022557" sldId="280"/>
            <ac:spMk id="351" creationId="{E182548F-05DB-451F-8901-5F98D8AF700D}"/>
          </ac:spMkLst>
        </pc:spChg>
        <pc:spChg chg="add del">
          <ac:chgData name="正元　淳也" userId="ab1cd3a3-b9d9-4be4-9cd8-d64cce588c8d" providerId="ADAL" clId="{5C3D5587-B94F-4DD6-AF60-91342B0AA430}" dt="2021-05-11T05:27:58.013" v="33"/>
          <ac:spMkLst>
            <pc:docMk/>
            <pc:sldMk cId="1689022557" sldId="280"/>
            <ac:spMk id="352" creationId="{293D2657-115F-4FBB-8511-433580E7D98C}"/>
          </ac:spMkLst>
        </pc:spChg>
        <pc:spChg chg="add del">
          <ac:chgData name="正元　淳也" userId="ab1cd3a3-b9d9-4be4-9cd8-d64cce588c8d" providerId="ADAL" clId="{5C3D5587-B94F-4DD6-AF60-91342B0AA430}" dt="2021-05-11T05:27:58.013" v="33"/>
          <ac:spMkLst>
            <pc:docMk/>
            <pc:sldMk cId="1689022557" sldId="280"/>
            <ac:spMk id="353" creationId="{4C5B3AF7-DD65-456D-B97C-79ECDF819478}"/>
          </ac:spMkLst>
        </pc:spChg>
        <pc:spChg chg="add del">
          <ac:chgData name="正元　淳也" userId="ab1cd3a3-b9d9-4be4-9cd8-d64cce588c8d" providerId="ADAL" clId="{5C3D5587-B94F-4DD6-AF60-91342B0AA430}" dt="2021-05-11T05:27:58.013" v="33"/>
          <ac:spMkLst>
            <pc:docMk/>
            <pc:sldMk cId="1689022557" sldId="280"/>
            <ac:spMk id="354" creationId="{A7EFED5B-CC82-4411-BB42-E52734EFDE2B}"/>
          </ac:spMkLst>
        </pc:spChg>
        <pc:spChg chg="add del">
          <ac:chgData name="正元　淳也" userId="ab1cd3a3-b9d9-4be4-9cd8-d64cce588c8d" providerId="ADAL" clId="{5C3D5587-B94F-4DD6-AF60-91342B0AA430}" dt="2021-05-11T05:27:58.013" v="33"/>
          <ac:spMkLst>
            <pc:docMk/>
            <pc:sldMk cId="1689022557" sldId="280"/>
            <ac:spMk id="355" creationId="{21CD2510-5E04-4F55-9358-9CD0825B1875}"/>
          </ac:spMkLst>
        </pc:spChg>
        <pc:spChg chg="add del">
          <ac:chgData name="正元　淳也" userId="ab1cd3a3-b9d9-4be4-9cd8-d64cce588c8d" providerId="ADAL" clId="{5C3D5587-B94F-4DD6-AF60-91342B0AA430}" dt="2021-05-11T05:27:58.013" v="33"/>
          <ac:spMkLst>
            <pc:docMk/>
            <pc:sldMk cId="1689022557" sldId="280"/>
            <ac:spMk id="356" creationId="{7B34E77F-F14D-4E41-88C0-EE096656C56D}"/>
          </ac:spMkLst>
        </pc:spChg>
        <pc:spChg chg="add del">
          <ac:chgData name="正元　淳也" userId="ab1cd3a3-b9d9-4be4-9cd8-d64cce588c8d" providerId="ADAL" clId="{5C3D5587-B94F-4DD6-AF60-91342B0AA430}" dt="2021-05-11T05:27:58.013" v="33"/>
          <ac:spMkLst>
            <pc:docMk/>
            <pc:sldMk cId="1689022557" sldId="280"/>
            <ac:spMk id="357" creationId="{007F08C3-2B86-43CF-8360-5C980A6FD0CF}"/>
          </ac:spMkLst>
        </pc:spChg>
        <pc:spChg chg="add del">
          <ac:chgData name="正元　淳也" userId="ab1cd3a3-b9d9-4be4-9cd8-d64cce588c8d" providerId="ADAL" clId="{5C3D5587-B94F-4DD6-AF60-91342B0AA430}" dt="2021-05-11T05:27:58.013" v="33"/>
          <ac:spMkLst>
            <pc:docMk/>
            <pc:sldMk cId="1689022557" sldId="280"/>
            <ac:spMk id="358" creationId="{4BD15C8C-AAAD-42AC-8756-045DC3C7B6F5}"/>
          </ac:spMkLst>
        </pc:spChg>
        <pc:spChg chg="add del">
          <ac:chgData name="正元　淳也" userId="ab1cd3a3-b9d9-4be4-9cd8-d64cce588c8d" providerId="ADAL" clId="{5C3D5587-B94F-4DD6-AF60-91342B0AA430}" dt="2021-05-11T05:27:58.013" v="33"/>
          <ac:spMkLst>
            <pc:docMk/>
            <pc:sldMk cId="1689022557" sldId="280"/>
            <ac:spMk id="359" creationId="{C08EDD07-CF87-43D6-87AC-60943F7883F4}"/>
          </ac:spMkLst>
        </pc:spChg>
        <pc:spChg chg="add del">
          <ac:chgData name="正元　淳也" userId="ab1cd3a3-b9d9-4be4-9cd8-d64cce588c8d" providerId="ADAL" clId="{5C3D5587-B94F-4DD6-AF60-91342B0AA430}" dt="2021-05-11T05:27:58.013" v="33"/>
          <ac:spMkLst>
            <pc:docMk/>
            <pc:sldMk cId="1689022557" sldId="280"/>
            <ac:spMk id="360" creationId="{943773EF-6190-4158-A7B2-61E234632872}"/>
          </ac:spMkLst>
        </pc:spChg>
        <pc:spChg chg="add del">
          <ac:chgData name="正元　淳也" userId="ab1cd3a3-b9d9-4be4-9cd8-d64cce588c8d" providerId="ADAL" clId="{5C3D5587-B94F-4DD6-AF60-91342B0AA430}" dt="2021-05-11T05:27:58.013" v="33"/>
          <ac:spMkLst>
            <pc:docMk/>
            <pc:sldMk cId="1689022557" sldId="280"/>
            <ac:spMk id="361" creationId="{63714B98-834D-4F3F-83D0-44E1E81CEA36}"/>
          </ac:spMkLst>
        </pc:spChg>
        <pc:spChg chg="add del">
          <ac:chgData name="正元　淳也" userId="ab1cd3a3-b9d9-4be4-9cd8-d64cce588c8d" providerId="ADAL" clId="{5C3D5587-B94F-4DD6-AF60-91342B0AA430}" dt="2021-05-11T05:27:58.013" v="33"/>
          <ac:spMkLst>
            <pc:docMk/>
            <pc:sldMk cId="1689022557" sldId="280"/>
            <ac:spMk id="362" creationId="{AEFB3459-EBE8-49DF-B764-366D790DF55D}"/>
          </ac:spMkLst>
        </pc:spChg>
        <pc:spChg chg="add del">
          <ac:chgData name="正元　淳也" userId="ab1cd3a3-b9d9-4be4-9cd8-d64cce588c8d" providerId="ADAL" clId="{5C3D5587-B94F-4DD6-AF60-91342B0AA430}" dt="2021-05-11T05:27:58.013" v="33"/>
          <ac:spMkLst>
            <pc:docMk/>
            <pc:sldMk cId="1689022557" sldId="280"/>
            <ac:spMk id="363" creationId="{0598BA0A-BDD0-4650-B714-FE7031A661E1}"/>
          </ac:spMkLst>
        </pc:spChg>
        <pc:spChg chg="add del">
          <ac:chgData name="正元　淳也" userId="ab1cd3a3-b9d9-4be4-9cd8-d64cce588c8d" providerId="ADAL" clId="{5C3D5587-B94F-4DD6-AF60-91342B0AA430}" dt="2021-05-11T05:27:58.013" v="33"/>
          <ac:spMkLst>
            <pc:docMk/>
            <pc:sldMk cId="1689022557" sldId="280"/>
            <ac:spMk id="364" creationId="{9A0CEF49-8E9E-48EC-A73C-D2BB725A5097}"/>
          </ac:spMkLst>
        </pc:spChg>
        <pc:spChg chg="add del">
          <ac:chgData name="正元　淳也" userId="ab1cd3a3-b9d9-4be4-9cd8-d64cce588c8d" providerId="ADAL" clId="{5C3D5587-B94F-4DD6-AF60-91342B0AA430}" dt="2021-05-11T05:27:58.013" v="33"/>
          <ac:spMkLst>
            <pc:docMk/>
            <pc:sldMk cId="1689022557" sldId="280"/>
            <ac:spMk id="365" creationId="{AB877908-F697-47EE-A49F-67EED65518AB}"/>
          </ac:spMkLst>
        </pc:spChg>
        <pc:spChg chg="add del">
          <ac:chgData name="正元　淳也" userId="ab1cd3a3-b9d9-4be4-9cd8-d64cce588c8d" providerId="ADAL" clId="{5C3D5587-B94F-4DD6-AF60-91342B0AA430}" dt="2021-05-11T05:27:58.013" v="33"/>
          <ac:spMkLst>
            <pc:docMk/>
            <pc:sldMk cId="1689022557" sldId="280"/>
            <ac:spMk id="366" creationId="{A1340FCB-B0A1-4080-B46F-E547FD86E7CE}"/>
          </ac:spMkLst>
        </pc:spChg>
        <pc:spChg chg="add del">
          <ac:chgData name="正元　淳也" userId="ab1cd3a3-b9d9-4be4-9cd8-d64cce588c8d" providerId="ADAL" clId="{5C3D5587-B94F-4DD6-AF60-91342B0AA430}" dt="2021-05-11T05:27:58.013" v="33"/>
          <ac:spMkLst>
            <pc:docMk/>
            <pc:sldMk cId="1689022557" sldId="280"/>
            <ac:spMk id="367" creationId="{8032F569-84E5-4417-985C-04EAB6882BA5}"/>
          </ac:spMkLst>
        </pc:spChg>
        <pc:spChg chg="add del">
          <ac:chgData name="正元　淳也" userId="ab1cd3a3-b9d9-4be4-9cd8-d64cce588c8d" providerId="ADAL" clId="{5C3D5587-B94F-4DD6-AF60-91342B0AA430}" dt="2021-05-11T05:27:58.013" v="33"/>
          <ac:spMkLst>
            <pc:docMk/>
            <pc:sldMk cId="1689022557" sldId="280"/>
            <ac:spMk id="368" creationId="{2B232FB3-1974-458E-A70C-13A087D0ED64}"/>
          </ac:spMkLst>
        </pc:spChg>
        <pc:spChg chg="add del">
          <ac:chgData name="正元　淳也" userId="ab1cd3a3-b9d9-4be4-9cd8-d64cce588c8d" providerId="ADAL" clId="{5C3D5587-B94F-4DD6-AF60-91342B0AA430}" dt="2021-05-11T05:27:58.013" v="33"/>
          <ac:spMkLst>
            <pc:docMk/>
            <pc:sldMk cId="1689022557" sldId="280"/>
            <ac:spMk id="369" creationId="{989C13A5-F0D6-4A86-A5CC-8FE3B1747A7B}"/>
          </ac:spMkLst>
        </pc:spChg>
        <pc:spChg chg="add del">
          <ac:chgData name="正元　淳也" userId="ab1cd3a3-b9d9-4be4-9cd8-d64cce588c8d" providerId="ADAL" clId="{5C3D5587-B94F-4DD6-AF60-91342B0AA430}" dt="2021-05-11T05:27:58.013" v="33"/>
          <ac:spMkLst>
            <pc:docMk/>
            <pc:sldMk cId="1689022557" sldId="280"/>
            <ac:spMk id="370" creationId="{524804D4-0E47-4E66-84CE-20A3569E3ABE}"/>
          </ac:spMkLst>
        </pc:spChg>
        <pc:spChg chg="add del">
          <ac:chgData name="正元　淳也" userId="ab1cd3a3-b9d9-4be4-9cd8-d64cce588c8d" providerId="ADAL" clId="{5C3D5587-B94F-4DD6-AF60-91342B0AA430}" dt="2021-05-11T05:27:58.013" v="33"/>
          <ac:spMkLst>
            <pc:docMk/>
            <pc:sldMk cId="1689022557" sldId="280"/>
            <ac:spMk id="371" creationId="{2853F2D3-0AAB-46C3-B9D9-437B5FABC9A4}"/>
          </ac:spMkLst>
        </pc:spChg>
        <pc:spChg chg="add del">
          <ac:chgData name="正元　淳也" userId="ab1cd3a3-b9d9-4be4-9cd8-d64cce588c8d" providerId="ADAL" clId="{5C3D5587-B94F-4DD6-AF60-91342B0AA430}" dt="2021-05-11T05:27:58.013" v="33"/>
          <ac:spMkLst>
            <pc:docMk/>
            <pc:sldMk cId="1689022557" sldId="280"/>
            <ac:spMk id="372" creationId="{7D5AD3E0-800F-4EDD-9AF8-85450BCF340D}"/>
          </ac:spMkLst>
        </pc:spChg>
        <pc:spChg chg="add del">
          <ac:chgData name="正元　淳也" userId="ab1cd3a3-b9d9-4be4-9cd8-d64cce588c8d" providerId="ADAL" clId="{5C3D5587-B94F-4DD6-AF60-91342B0AA430}" dt="2021-05-11T05:27:58.013" v="33"/>
          <ac:spMkLst>
            <pc:docMk/>
            <pc:sldMk cId="1689022557" sldId="280"/>
            <ac:spMk id="373" creationId="{E99FAE71-24B9-4E9B-A5BA-8D171B0B7196}"/>
          </ac:spMkLst>
        </pc:spChg>
        <pc:spChg chg="add del">
          <ac:chgData name="正元　淳也" userId="ab1cd3a3-b9d9-4be4-9cd8-d64cce588c8d" providerId="ADAL" clId="{5C3D5587-B94F-4DD6-AF60-91342B0AA430}" dt="2021-05-11T05:27:58.013" v="33"/>
          <ac:spMkLst>
            <pc:docMk/>
            <pc:sldMk cId="1689022557" sldId="280"/>
            <ac:spMk id="374" creationId="{5BF190D5-0F0B-4E6E-B6B1-F2B86E5C033D}"/>
          </ac:spMkLst>
        </pc:spChg>
        <pc:spChg chg="add del">
          <ac:chgData name="正元　淳也" userId="ab1cd3a3-b9d9-4be4-9cd8-d64cce588c8d" providerId="ADAL" clId="{5C3D5587-B94F-4DD6-AF60-91342B0AA430}" dt="2021-05-11T05:27:58.013" v="33"/>
          <ac:spMkLst>
            <pc:docMk/>
            <pc:sldMk cId="1689022557" sldId="280"/>
            <ac:spMk id="375" creationId="{EC22CE69-F05F-4646-A989-3C4B3539E639}"/>
          </ac:spMkLst>
        </pc:spChg>
        <pc:spChg chg="add del">
          <ac:chgData name="正元　淳也" userId="ab1cd3a3-b9d9-4be4-9cd8-d64cce588c8d" providerId="ADAL" clId="{5C3D5587-B94F-4DD6-AF60-91342B0AA430}" dt="2021-05-11T05:27:58.013" v="33"/>
          <ac:spMkLst>
            <pc:docMk/>
            <pc:sldMk cId="1689022557" sldId="280"/>
            <ac:spMk id="376" creationId="{7A819772-6535-4409-A7EE-E850335EFF8F}"/>
          </ac:spMkLst>
        </pc:spChg>
        <pc:spChg chg="add del">
          <ac:chgData name="正元　淳也" userId="ab1cd3a3-b9d9-4be4-9cd8-d64cce588c8d" providerId="ADAL" clId="{5C3D5587-B94F-4DD6-AF60-91342B0AA430}" dt="2021-05-11T05:27:58.013" v="33"/>
          <ac:spMkLst>
            <pc:docMk/>
            <pc:sldMk cId="1689022557" sldId="280"/>
            <ac:spMk id="377" creationId="{C22D7E58-D0AA-403B-B4CB-32B29C166BAB}"/>
          </ac:spMkLst>
        </pc:spChg>
        <pc:spChg chg="add del">
          <ac:chgData name="正元　淳也" userId="ab1cd3a3-b9d9-4be4-9cd8-d64cce588c8d" providerId="ADAL" clId="{5C3D5587-B94F-4DD6-AF60-91342B0AA430}" dt="2021-05-11T05:27:58.013" v="33"/>
          <ac:spMkLst>
            <pc:docMk/>
            <pc:sldMk cId="1689022557" sldId="280"/>
            <ac:spMk id="378" creationId="{923E2807-A461-4521-961B-5CE7F7803048}"/>
          </ac:spMkLst>
        </pc:spChg>
        <pc:spChg chg="add del">
          <ac:chgData name="正元　淳也" userId="ab1cd3a3-b9d9-4be4-9cd8-d64cce588c8d" providerId="ADAL" clId="{5C3D5587-B94F-4DD6-AF60-91342B0AA430}" dt="2021-05-11T05:27:58.013" v="33"/>
          <ac:spMkLst>
            <pc:docMk/>
            <pc:sldMk cId="1689022557" sldId="280"/>
            <ac:spMk id="379" creationId="{BC48B77E-81CC-43D3-BE20-E0098B5554E0}"/>
          </ac:spMkLst>
        </pc:spChg>
        <pc:spChg chg="add del">
          <ac:chgData name="正元　淳也" userId="ab1cd3a3-b9d9-4be4-9cd8-d64cce588c8d" providerId="ADAL" clId="{5C3D5587-B94F-4DD6-AF60-91342B0AA430}" dt="2021-05-11T05:27:58.013" v="33"/>
          <ac:spMkLst>
            <pc:docMk/>
            <pc:sldMk cId="1689022557" sldId="280"/>
            <ac:spMk id="380" creationId="{DC8A6F11-2C0B-4893-A7D6-F856114EF57A}"/>
          </ac:spMkLst>
        </pc:spChg>
        <pc:spChg chg="add del">
          <ac:chgData name="正元　淳也" userId="ab1cd3a3-b9d9-4be4-9cd8-d64cce588c8d" providerId="ADAL" clId="{5C3D5587-B94F-4DD6-AF60-91342B0AA430}" dt="2021-05-11T05:27:58.013" v="33"/>
          <ac:spMkLst>
            <pc:docMk/>
            <pc:sldMk cId="1689022557" sldId="280"/>
            <ac:spMk id="381" creationId="{052CB61B-651A-4C66-B45B-00F3DBDE4CCC}"/>
          </ac:spMkLst>
        </pc:spChg>
        <pc:spChg chg="add del">
          <ac:chgData name="正元　淳也" userId="ab1cd3a3-b9d9-4be4-9cd8-d64cce588c8d" providerId="ADAL" clId="{5C3D5587-B94F-4DD6-AF60-91342B0AA430}" dt="2021-05-11T05:27:58.013" v="33"/>
          <ac:spMkLst>
            <pc:docMk/>
            <pc:sldMk cId="1689022557" sldId="280"/>
            <ac:spMk id="382" creationId="{5246E933-C3C4-44FE-8346-5D8C4CFBE338}"/>
          </ac:spMkLst>
        </pc:spChg>
        <pc:spChg chg="add del">
          <ac:chgData name="正元　淳也" userId="ab1cd3a3-b9d9-4be4-9cd8-d64cce588c8d" providerId="ADAL" clId="{5C3D5587-B94F-4DD6-AF60-91342B0AA430}" dt="2021-05-11T05:27:58.013" v="33"/>
          <ac:spMkLst>
            <pc:docMk/>
            <pc:sldMk cId="1689022557" sldId="280"/>
            <ac:spMk id="383" creationId="{DF3F8C3D-570B-47AC-8458-2BE0DB87A9D7}"/>
          </ac:spMkLst>
        </pc:spChg>
        <pc:spChg chg="add del">
          <ac:chgData name="正元　淳也" userId="ab1cd3a3-b9d9-4be4-9cd8-d64cce588c8d" providerId="ADAL" clId="{5C3D5587-B94F-4DD6-AF60-91342B0AA430}" dt="2021-05-11T05:27:58.013" v="33"/>
          <ac:spMkLst>
            <pc:docMk/>
            <pc:sldMk cId="1689022557" sldId="280"/>
            <ac:spMk id="384" creationId="{4E3C6D30-4CEA-46F5-83C2-C9821AE5665F}"/>
          </ac:spMkLst>
        </pc:spChg>
        <pc:spChg chg="add del">
          <ac:chgData name="正元　淳也" userId="ab1cd3a3-b9d9-4be4-9cd8-d64cce588c8d" providerId="ADAL" clId="{5C3D5587-B94F-4DD6-AF60-91342B0AA430}" dt="2021-05-11T05:27:58.013" v="33"/>
          <ac:spMkLst>
            <pc:docMk/>
            <pc:sldMk cId="1689022557" sldId="280"/>
            <ac:spMk id="385" creationId="{9A2CB396-B1B0-420F-93D9-559032DB8E46}"/>
          </ac:spMkLst>
        </pc:spChg>
        <pc:spChg chg="add del">
          <ac:chgData name="正元　淳也" userId="ab1cd3a3-b9d9-4be4-9cd8-d64cce588c8d" providerId="ADAL" clId="{5C3D5587-B94F-4DD6-AF60-91342B0AA430}" dt="2021-05-11T05:28:11.063" v="35"/>
          <ac:spMkLst>
            <pc:docMk/>
            <pc:sldMk cId="1689022557" sldId="280"/>
            <ac:spMk id="386" creationId="{1B37ABA0-6445-4062-89B8-B9CD82AA631D}"/>
          </ac:spMkLst>
        </pc:spChg>
        <pc:spChg chg="add del">
          <ac:chgData name="正元　淳也" userId="ab1cd3a3-b9d9-4be4-9cd8-d64cce588c8d" providerId="ADAL" clId="{5C3D5587-B94F-4DD6-AF60-91342B0AA430}" dt="2021-05-11T05:28:11.063" v="35"/>
          <ac:spMkLst>
            <pc:docMk/>
            <pc:sldMk cId="1689022557" sldId="280"/>
            <ac:spMk id="387" creationId="{1ED63B68-BF2B-4904-9E4C-751C16FFA0EF}"/>
          </ac:spMkLst>
        </pc:spChg>
        <pc:spChg chg="add del">
          <ac:chgData name="正元　淳也" userId="ab1cd3a3-b9d9-4be4-9cd8-d64cce588c8d" providerId="ADAL" clId="{5C3D5587-B94F-4DD6-AF60-91342B0AA430}" dt="2021-05-11T05:28:11.063" v="35"/>
          <ac:spMkLst>
            <pc:docMk/>
            <pc:sldMk cId="1689022557" sldId="280"/>
            <ac:spMk id="388" creationId="{1A716B02-0932-4D8A-941C-A21265BB0176}"/>
          </ac:spMkLst>
        </pc:spChg>
        <pc:spChg chg="add del">
          <ac:chgData name="正元　淳也" userId="ab1cd3a3-b9d9-4be4-9cd8-d64cce588c8d" providerId="ADAL" clId="{5C3D5587-B94F-4DD6-AF60-91342B0AA430}" dt="2021-05-11T05:28:11.063" v="35"/>
          <ac:spMkLst>
            <pc:docMk/>
            <pc:sldMk cId="1689022557" sldId="280"/>
            <ac:spMk id="389" creationId="{6C95F41C-A468-4252-B816-5A6950DC7D38}"/>
          </ac:spMkLst>
        </pc:spChg>
        <pc:spChg chg="add del">
          <ac:chgData name="正元　淳也" userId="ab1cd3a3-b9d9-4be4-9cd8-d64cce588c8d" providerId="ADAL" clId="{5C3D5587-B94F-4DD6-AF60-91342B0AA430}" dt="2021-05-11T05:28:11.063" v="35"/>
          <ac:spMkLst>
            <pc:docMk/>
            <pc:sldMk cId="1689022557" sldId="280"/>
            <ac:spMk id="390" creationId="{FD0CD729-094C-4A20-A50D-F1EDF615FE21}"/>
          </ac:spMkLst>
        </pc:spChg>
        <pc:spChg chg="add del">
          <ac:chgData name="正元　淳也" userId="ab1cd3a3-b9d9-4be4-9cd8-d64cce588c8d" providerId="ADAL" clId="{5C3D5587-B94F-4DD6-AF60-91342B0AA430}" dt="2021-05-11T05:28:11.063" v="35"/>
          <ac:spMkLst>
            <pc:docMk/>
            <pc:sldMk cId="1689022557" sldId="280"/>
            <ac:spMk id="391" creationId="{3D65A36F-770A-46F4-92E9-F70104CD82FC}"/>
          </ac:spMkLst>
        </pc:spChg>
        <pc:spChg chg="add del">
          <ac:chgData name="正元　淳也" userId="ab1cd3a3-b9d9-4be4-9cd8-d64cce588c8d" providerId="ADAL" clId="{5C3D5587-B94F-4DD6-AF60-91342B0AA430}" dt="2021-05-11T05:28:11.063" v="35"/>
          <ac:spMkLst>
            <pc:docMk/>
            <pc:sldMk cId="1689022557" sldId="280"/>
            <ac:spMk id="392" creationId="{C755DEDF-5BE9-43A4-BF2C-6B2826BE1AE8}"/>
          </ac:spMkLst>
        </pc:spChg>
        <pc:spChg chg="add del">
          <ac:chgData name="正元　淳也" userId="ab1cd3a3-b9d9-4be4-9cd8-d64cce588c8d" providerId="ADAL" clId="{5C3D5587-B94F-4DD6-AF60-91342B0AA430}" dt="2021-05-11T05:28:11.063" v="35"/>
          <ac:spMkLst>
            <pc:docMk/>
            <pc:sldMk cId="1689022557" sldId="280"/>
            <ac:spMk id="393" creationId="{6A203C15-FE0A-4D50-8A87-C78190DB8EA2}"/>
          </ac:spMkLst>
        </pc:spChg>
        <pc:spChg chg="add del">
          <ac:chgData name="正元　淳也" userId="ab1cd3a3-b9d9-4be4-9cd8-d64cce588c8d" providerId="ADAL" clId="{5C3D5587-B94F-4DD6-AF60-91342B0AA430}" dt="2021-05-11T05:28:11.063" v="35"/>
          <ac:spMkLst>
            <pc:docMk/>
            <pc:sldMk cId="1689022557" sldId="280"/>
            <ac:spMk id="394" creationId="{7C17A8DC-B7C6-4656-A400-DC33882F5335}"/>
          </ac:spMkLst>
        </pc:spChg>
        <pc:spChg chg="add del">
          <ac:chgData name="正元　淳也" userId="ab1cd3a3-b9d9-4be4-9cd8-d64cce588c8d" providerId="ADAL" clId="{5C3D5587-B94F-4DD6-AF60-91342B0AA430}" dt="2021-05-11T05:28:11.063" v="35"/>
          <ac:spMkLst>
            <pc:docMk/>
            <pc:sldMk cId="1689022557" sldId="280"/>
            <ac:spMk id="395" creationId="{F1E0D003-2021-4C5D-81B7-88E13931E4EB}"/>
          </ac:spMkLst>
        </pc:spChg>
        <pc:spChg chg="add del">
          <ac:chgData name="正元　淳也" userId="ab1cd3a3-b9d9-4be4-9cd8-d64cce588c8d" providerId="ADAL" clId="{5C3D5587-B94F-4DD6-AF60-91342B0AA430}" dt="2021-05-11T05:28:11.063" v="35"/>
          <ac:spMkLst>
            <pc:docMk/>
            <pc:sldMk cId="1689022557" sldId="280"/>
            <ac:spMk id="396" creationId="{6F0600E5-5641-44EC-8DC2-72701253753A}"/>
          </ac:spMkLst>
        </pc:spChg>
        <pc:spChg chg="add del">
          <ac:chgData name="正元　淳也" userId="ab1cd3a3-b9d9-4be4-9cd8-d64cce588c8d" providerId="ADAL" clId="{5C3D5587-B94F-4DD6-AF60-91342B0AA430}" dt="2021-05-11T05:28:11.063" v="35"/>
          <ac:spMkLst>
            <pc:docMk/>
            <pc:sldMk cId="1689022557" sldId="280"/>
            <ac:spMk id="397" creationId="{496976E8-9BD2-42E4-82E0-31B990FBB7BB}"/>
          </ac:spMkLst>
        </pc:spChg>
        <pc:spChg chg="add del">
          <ac:chgData name="正元　淳也" userId="ab1cd3a3-b9d9-4be4-9cd8-d64cce588c8d" providerId="ADAL" clId="{5C3D5587-B94F-4DD6-AF60-91342B0AA430}" dt="2021-05-11T05:28:11.063" v="35"/>
          <ac:spMkLst>
            <pc:docMk/>
            <pc:sldMk cId="1689022557" sldId="280"/>
            <ac:spMk id="398" creationId="{05398285-BAE8-4202-AB1C-E5CDAA7360AF}"/>
          </ac:spMkLst>
        </pc:spChg>
        <pc:spChg chg="add del">
          <ac:chgData name="正元　淳也" userId="ab1cd3a3-b9d9-4be4-9cd8-d64cce588c8d" providerId="ADAL" clId="{5C3D5587-B94F-4DD6-AF60-91342B0AA430}" dt="2021-05-11T05:28:11.063" v="35"/>
          <ac:spMkLst>
            <pc:docMk/>
            <pc:sldMk cId="1689022557" sldId="280"/>
            <ac:spMk id="399" creationId="{E4C3E69B-5CB8-433B-A157-F4971C83A738}"/>
          </ac:spMkLst>
        </pc:spChg>
        <pc:spChg chg="add del">
          <ac:chgData name="正元　淳也" userId="ab1cd3a3-b9d9-4be4-9cd8-d64cce588c8d" providerId="ADAL" clId="{5C3D5587-B94F-4DD6-AF60-91342B0AA430}" dt="2021-05-11T05:28:11.063" v="35"/>
          <ac:spMkLst>
            <pc:docMk/>
            <pc:sldMk cId="1689022557" sldId="280"/>
            <ac:spMk id="400" creationId="{76296641-E262-4C2F-9F99-3CF3B962B418}"/>
          </ac:spMkLst>
        </pc:spChg>
        <pc:spChg chg="add del">
          <ac:chgData name="正元　淳也" userId="ab1cd3a3-b9d9-4be4-9cd8-d64cce588c8d" providerId="ADAL" clId="{5C3D5587-B94F-4DD6-AF60-91342B0AA430}" dt="2021-05-11T05:28:11.063" v="35"/>
          <ac:spMkLst>
            <pc:docMk/>
            <pc:sldMk cId="1689022557" sldId="280"/>
            <ac:spMk id="401" creationId="{0B7EE1A7-3F62-406B-A966-9DA6B0EF04EB}"/>
          </ac:spMkLst>
        </pc:spChg>
        <pc:spChg chg="add del">
          <ac:chgData name="正元　淳也" userId="ab1cd3a3-b9d9-4be4-9cd8-d64cce588c8d" providerId="ADAL" clId="{5C3D5587-B94F-4DD6-AF60-91342B0AA430}" dt="2021-05-11T05:28:11.063" v="35"/>
          <ac:spMkLst>
            <pc:docMk/>
            <pc:sldMk cId="1689022557" sldId="280"/>
            <ac:spMk id="402" creationId="{336778AC-39F3-4BB0-AC74-7467C1F78636}"/>
          </ac:spMkLst>
        </pc:spChg>
        <pc:spChg chg="add del">
          <ac:chgData name="正元　淳也" userId="ab1cd3a3-b9d9-4be4-9cd8-d64cce588c8d" providerId="ADAL" clId="{5C3D5587-B94F-4DD6-AF60-91342B0AA430}" dt="2021-05-11T05:28:11.063" v="35"/>
          <ac:spMkLst>
            <pc:docMk/>
            <pc:sldMk cId="1689022557" sldId="280"/>
            <ac:spMk id="403" creationId="{49B3BF93-373B-4003-9D47-A03AD8036759}"/>
          </ac:spMkLst>
        </pc:spChg>
        <pc:spChg chg="add del">
          <ac:chgData name="正元　淳也" userId="ab1cd3a3-b9d9-4be4-9cd8-d64cce588c8d" providerId="ADAL" clId="{5C3D5587-B94F-4DD6-AF60-91342B0AA430}" dt="2021-05-11T05:28:11.063" v="35"/>
          <ac:spMkLst>
            <pc:docMk/>
            <pc:sldMk cId="1689022557" sldId="280"/>
            <ac:spMk id="404" creationId="{6F8FDB1D-DBC0-4480-9360-5FF842835857}"/>
          </ac:spMkLst>
        </pc:spChg>
        <pc:spChg chg="add del">
          <ac:chgData name="正元　淳也" userId="ab1cd3a3-b9d9-4be4-9cd8-d64cce588c8d" providerId="ADAL" clId="{5C3D5587-B94F-4DD6-AF60-91342B0AA430}" dt="2021-05-11T05:28:11.063" v="35"/>
          <ac:spMkLst>
            <pc:docMk/>
            <pc:sldMk cId="1689022557" sldId="280"/>
            <ac:spMk id="405" creationId="{BEC0CEBD-2A23-40F3-8013-080FE9718105}"/>
          </ac:spMkLst>
        </pc:spChg>
        <pc:spChg chg="add del">
          <ac:chgData name="正元　淳也" userId="ab1cd3a3-b9d9-4be4-9cd8-d64cce588c8d" providerId="ADAL" clId="{5C3D5587-B94F-4DD6-AF60-91342B0AA430}" dt="2021-05-11T05:28:11.063" v="35"/>
          <ac:spMkLst>
            <pc:docMk/>
            <pc:sldMk cId="1689022557" sldId="280"/>
            <ac:spMk id="406" creationId="{B790BF47-5D23-44BA-B76B-67A728EE660A}"/>
          </ac:spMkLst>
        </pc:spChg>
        <pc:spChg chg="add del">
          <ac:chgData name="正元　淳也" userId="ab1cd3a3-b9d9-4be4-9cd8-d64cce588c8d" providerId="ADAL" clId="{5C3D5587-B94F-4DD6-AF60-91342B0AA430}" dt="2021-05-11T05:28:11.063" v="35"/>
          <ac:spMkLst>
            <pc:docMk/>
            <pc:sldMk cId="1689022557" sldId="280"/>
            <ac:spMk id="407" creationId="{E3A8D052-D6B4-4D81-9F9A-5976E4A3E3B5}"/>
          </ac:spMkLst>
        </pc:spChg>
        <pc:spChg chg="add del">
          <ac:chgData name="正元　淳也" userId="ab1cd3a3-b9d9-4be4-9cd8-d64cce588c8d" providerId="ADAL" clId="{5C3D5587-B94F-4DD6-AF60-91342B0AA430}" dt="2021-05-11T05:28:11.063" v="35"/>
          <ac:spMkLst>
            <pc:docMk/>
            <pc:sldMk cId="1689022557" sldId="280"/>
            <ac:spMk id="408" creationId="{9FA1B756-C00F-4827-895C-84C1B85696BD}"/>
          </ac:spMkLst>
        </pc:spChg>
        <pc:spChg chg="add del">
          <ac:chgData name="正元　淳也" userId="ab1cd3a3-b9d9-4be4-9cd8-d64cce588c8d" providerId="ADAL" clId="{5C3D5587-B94F-4DD6-AF60-91342B0AA430}" dt="2021-05-11T05:28:11.063" v="35"/>
          <ac:spMkLst>
            <pc:docMk/>
            <pc:sldMk cId="1689022557" sldId="280"/>
            <ac:spMk id="409" creationId="{4DFD0DD6-8E0A-463D-9204-BEEFC3367468}"/>
          </ac:spMkLst>
        </pc:spChg>
        <pc:spChg chg="add del">
          <ac:chgData name="正元　淳也" userId="ab1cd3a3-b9d9-4be4-9cd8-d64cce588c8d" providerId="ADAL" clId="{5C3D5587-B94F-4DD6-AF60-91342B0AA430}" dt="2021-05-11T05:28:11.063" v="35"/>
          <ac:spMkLst>
            <pc:docMk/>
            <pc:sldMk cId="1689022557" sldId="280"/>
            <ac:spMk id="410" creationId="{B62156CF-88AB-4449-A5E5-306AE93E78FA}"/>
          </ac:spMkLst>
        </pc:spChg>
        <pc:spChg chg="add del">
          <ac:chgData name="正元　淳也" userId="ab1cd3a3-b9d9-4be4-9cd8-d64cce588c8d" providerId="ADAL" clId="{5C3D5587-B94F-4DD6-AF60-91342B0AA430}" dt="2021-05-11T05:28:11.063" v="35"/>
          <ac:spMkLst>
            <pc:docMk/>
            <pc:sldMk cId="1689022557" sldId="280"/>
            <ac:spMk id="411" creationId="{32336E58-2739-4F52-A4B4-AEA776B3C454}"/>
          </ac:spMkLst>
        </pc:spChg>
        <pc:spChg chg="add del">
          <ac:chgData name="正元　淳也" userId="ab1cd3a3-b9d9-4be4-9cd8-d64cce588c8d" providerId="ADAL" clId="{5C3D5587-B94F-4DD6-AF60-91342B0AA430}" dt="2021-05-11T05:28:11.063" v="35"/>
          <ac:spMkLst>
            <pc:docMk/>
            <pc:sldMk cId="1689022557" sldId="280"/>
            <ac:spMk id="412" creationId="{C4A7E341-524A-47C0-A133-98EEA52FD676}"/>
          </ac:spMkLst>
        </pc:spChg>
        <pc:spChg chg="add del">
          <ac:chgData name="正元　淳也" userId="ab1cd3a3-b9d9-4be4-9cd8-d64cce588c8d" providerId="ADAL" clId="{5C3D5587-B94F-4DD6-AF60-91342B0AA430}" dt="2021-05-11T05:28:11.063" v="35"/>
          <ac:spMkLst>
            <pc:docMk/>
            <pc:sldMk cId="1689022557" sldId="280"/>
            <ac:spMk id="413" creationId="{CB07A47B-9452-4E79-A49E-7E8426B09490}"/>
          </ac:spMkLst>
        </pc:spChg>
        <pc:spChg chg="add del">
          <ac:chgData name="正元　淳也" userId="ab1cd3a3-b9d9-4be4-9cd8-d64cce588c8d" providerId="ADAL" clId="{5C3D5587-B94F-4DD6-AF60-91342B0AA430}" dt="2021-05-11T05:28:11.063" v="35"/>
          <ac:spMkLst>
            <pc:docMk/>
            <pc:sldMk cId="1689022557" sldId="280"/>
            <ac:spMk id="414" creationId="{007AEC23-65C8-4EB9-B92A-306AFE42721D}"/>
          </ac:spMkLst>
        </pc:spChg>
        <pc:spChg chg="add del">
          <ac:chgData name="正元　淳也" userId="ab1cd3a3-b9d9-4be4-9cd8-d64cce588c8d" providerId="ADAL" clId="{5C3D5587-B94F-4DD6-AF60-91342B0AA430}" dt="2021-05-11T05:28:11.063" v="35"/>
          <ac:spMkLst>
            <pc:docMk/>
            <pc:sldMk cId="1689022557" sldId="280"/>
            <ac:spMk id="415" creationId="{9DC796B4-9AD3-4340-B14A-8C0E6B840C9E}"/>
          </ac:spMkLst>
        </pc:spChg>
        <pc:spChg chg="add del">
          <ac:chgData name="正元　淳也" userId="ab1cd3a3-b9d9-4be4-9cd8-d64cce588c8d" providerId="ADAL" clId="{5C3D5587-B94F-4DD6-AF60-91342B0AA430}" dt="2021-05-11T05:28:11.063" v="35"/>
          <ac:spMkLst>
            <pc:docMk/>
            <pc:sldMk cId="1689022557" sldId="280"/>
            <ac:spMk id="416" creationId="{4CE1212F-737D-4C0F-8B4D-A8794F350705}"/>
          </ac:spMkLst>
        </pc:spChg>
        <pc:spChg chg="add del">
          <ac:chgData name="正元　淳也" userId="ab1cd3a3-b9d9-4be4-9cd8-d64cce588c8d" providerId="ADAL" clId="{5C3D5587-B94F-4DD6-AF60-91342B0AA430}" dt="2021-05-11T05:28:11.063" v="35"/>
          <ac:spMkLst>
            <pc:docMk/>
            <pc:sldMk cId="1689022557" sldId="280"/>
            <ac:spMk id="417" creationId="{5E98856E-F151-4A03-9B05-C1B06B313F78}"/>
          </ac:spMkLst>
        </pc:spChg>
        <pc:spChg chg="add del">
          <ac:chgData name="正元　淳也" userId="ab1cd3a3-b9d9-4be4-9cd8-d64cce588c8d" providerId="ADAL" clId="{5C3D5587-B94F-4DD6-AF60-91342B0AA430}" dt="2021-05-11T05:28:11.063" v="35"/>
          <ac:spMkLst>
            <pc:docMk/>
            <pc:sldMk cId="1689022557" sldId="280"/>
            <ac:spMk id="418" creationId="{0F964E21-BB1B-4850-A32D-6A233050A936}"/>
          </ac:spMkLst>
        </pc:spChg>
        <pc:spChg chg="add del">
          <ac:chgData name="正元　淳也" userId="ab1cd3a3-b9d9-4be4-9cd8-d64cce588c8d" providerId="ADAL" clId="{5C3D5587-B94F-4DD6-AF60-91342B0AA430}" dt="2021-05-11T05:28:11.063" v="35"/>
          <ac:spMkLst>
            <pc:docMk/>
            <pc:sldMk cId="1689022557" sldId="280"/>
            <ac:spMk id="419" creationId="{4593FCD4-7430-459A-9032-083AE8AADC83}"/>
          </ac:spMkLst>
        </pc:spChg>
        <pc:spChg chg="add del">
          <ac:chgData name="正元　淳也" userId="ab1cd3a3-b9d9-4be4-9cd8-d64cce588c8d" providerId="ADAL" clId="{5C3D5587-B94F-4DD6-AF60-91342B0AA430}" dt="2021-05-11T05:28:11.063" v="35"/>
          <ac:spMkLst>
            <pc:docMk/>
            <pc:sldMk cId="1689022557" sldId="280"/>
            <ac:spMk id="420" creationId="{81744B23-99E7-4F2B-8A92-C26A4CE7FD21}"/>
          </ac:spMkLst>
        </pc:spChg>
        <pc:spChg chg="add del">
          <ac:chgData name="正元　淳也" userId="ab1cd3a3-b9d9-4be4-9cd8-d64cce588c8d" providerId="ADAL" clId="{5C3D5587-B94F-4DD6-AF60-91342B0AA430}" dt="2021-05-11T05:28:11.063" v="35"/>
          <ac:spMkLst>
            <pc:docMk/>
            <pc:sldMk cId="1689022557" sldId="280"/>
            <ac:spMk id="421" creationId="{8B6C242D-0355-4A0C-ACF4-5B161894E3D3}"/>
          </ac:spMkLst>
        </pc:spChg>
        <pc:spChg chg="add del">
          <ac:chgData name="正元　淳也" userId="ab1cd3a3-b9d9-4be4-9cd8-d64cce588c8d" providerId="ADAL" clId="{5C3D5587-B94F-4DD6-AF60-91342B0AA430}" dt="2021-05-11T05:28:11.063" v="35"/>
          <ac:spMkLst>
            <pc:docMk/>
            <pc:sldMk cId="1689022557" sldId="280"/>
            <ac:spMk id="422" creationId="{40A21E85-46F8-46E5-8CF1-2DC57701F1C4}"/>
          </ac:spMkLst>
        </pc:spChg>
        <pc:spChg chg="add del">
          <ac:chgData name="正元　淳也" userId="ab1cd3a3-b9d9-4be4-9cd8-d64cce588c8d" providerId="ADAL" clId="{5C3D5587-B94F-4DD6-AF60-91342B0AA430}" dt="2021-05-11T05:28:11.063" v="35"/>
          <ac:spMkLst>
            <pc:docMk/>
            <pc:sldMk cId="1689022557" sldId="280"/>
            <ac:spMk id="423" creationId="{933DBB5C-7EE7-41C7-9326-F3C68331A569}"/>
          </ac:spMkLst>
        </pc:spChg>
        <pc:spChg chg="add del">
          <ac:chgData name="正元　淳也" userId="ab1cd3a3-b9d9-4be4-9cd8-d64cce588c8d" providerId="ADAL" clId="{5C3D5587-B94F-4DD6-AF60-91342B0AA430}" dt="2021-05-11T05:28:11.063" v="35"/>
          <ac:spMkLst>
            <pc:docMk/>
            <pc:sldMk cId="1689022557" sldId="280"/>
            <ac:spMk id="424" creationId="{A36A872F-9364-4E02-9E67-6DF86437D5C9}"/>
          </ac:spMkLst>
        </pc:spChg>
        <pc:spChg chg="add del">
          <ac:chgData name="正元　淳也" userId="ab1cd3a3-b9d9-4be4-9cd8-d64cce588c8d" providerId="ADAL" clId="{5C3D5587-B94F-4DD6-AF60-91342B0AA430}" dt="2021-05-11T05:28:11.063" v="35"/>
          <ac:spMkLst>
            <pc:docMk/>
            <pc:sldMk cId="1689022557" sldId="280"/>
            <ac:spMk id="425" creationId="{DE7078CE-01B4-49D2-A335-0C20A1A6EBA5}"/>
          </ac:spMkLst>
        </pc:spChg>
        <pc:spChg chg="add del">
          <ac:chgData name="正元　淳也" userId="ab1cd3a3-b9d9-4be4-9cd8-d64cce588c8d" providerId="ADAL" clId="{5C3D5587-B94F-4DD6-AF60-91342B0AA430}" dt="2021-05-11T05:28:11.063" v="35"/>
          <ac:spMkLst>
            <pc:docMk/>
            <pc:sldMk cId="1689022557" sldId="280"/>
            <ac:spMk id="426" creationId="{8A1B869F-968B-45E2-86EF-5214B7E3D3BE}"/>
          </ac:spMkLst>
        </pc:spChg>
        <pc:spChg chg="add del">
          <ac:chgData name="正元　淳也" userId="ab1cd3a3-b9d9-4be4-9cd8-d64cce588c8d" providerId="ADAL" clId="{5C3D5587-B94F-4DD6-AF60-91342B0AA430}" dt="2021-05-11T05:28:11.063" v="35"/>
          <ac:spMkLst>
            <pc:docMk/>
            <pc:sldMk cId="1689022557" sldId="280"/>
            <ac:spMk id="427" creationId="{1DD14BFA-F8AA-485E-B651-B5CCF90453E5}"/>
          </ac:spMkLst>
        </pc:spChg>
        <pc:spChg chg="add del">
          <ac:chgData name="正元　淳也" userId="ab1cd3a3-b9d9-4be4-9cd8-d64cce588c8d" providerId="ADAL" clId="{5C3D5587-B94F-4DD6-AF60-91342B0AA430}" dt="2021-05-11T05:28:11.063" v="35"/>
          <ac:spMkLst>
            <pc:docMk/>
            <pc:sldMk cId="1689022557" sldId="280"/>
            <ac:spMk id="428" creationId="{4441F87A-2F85-4885-9FB0-A8BBF88FDA3F}"/>
          </ac:spMkLst>
        </pc:spChg>
        <pc:spChg chg="add del">
          <ac:chgData name="正元　淳也" userId="ab1cd3a3-b9d9-4be4-9cd8-d64cce588c8d" providerId="ADAL" clId="{5C3D5587-B94F-4DD6-AF60-91342B0AA430}" dt="2021-05-11T05:28:11.063" v="35"/>
          <ac:spMkLst>
            <pc:docMk/>
            <pc:sldMk cId="1689022557" sldId="280"/>
            <ac:spMk id="429" creationId="{A4837333-078B-42B3-A67C-A9149B3E669D}"/>
          </ac:spMkLst>
        </pc:spChg>
        <pc:spChg chg="add del">
          <ac:chgData name="正元　淳也" userId="ab1cd3a3-b9d9-4be4-9cd8-d64cce588c8d" providerId="ADAL" clId="{5C3D5587-B94F-4DD6-AF60-91342B0AA430}" dt="2021-05-11T05:28:11.063" v="35"/>
          <ac:spMkLst>
            <pc:docMk/>
            <pc:sldMk cId="1689022557" sldId="280"/>
            <ac:spMk id="430" creationId="{C80E9853-385D-4801-B869-CC7F4729DBC4}"/>
          </ac:spMkLst>
        </pc:spChg>
        <pc:spChg chg="add del">
          <ac:chgData name="正元　淳也" userId="ab1cd3a3-b9d9-4be4-9cd8-d64cce588c8d" providerId="ADAL" clId="{5C3D5587-B94F-4DD6-AF60-91342B0AA430}" dt="2021-05-11T05:28:11.063" v="35"/>
          <ac:spMkLst>
            <pc:docMk/>
            <pc:sldMk cId="1689022557" sldId="280"/>
            <ac:spMk id="431" creationId="{F2E9B1E1-1EC8-4259-8C64-9B0BB837C46F}"/>
          </ac:spMkLst>
        </pc:spChg>
        <pc:spChg chg="add del">
          <ac:chgData name="正元　淳也" userId="ab1cd3a3-b9d9-4be4-9cd8-d64cce588c8d" providerId="ADAL" clId="{5C3D5587-B94F-4DD6-AF60-91342B0AA430}" dt="2021-05-11T05:28:11.063" v="35"/>
          <ac:spMkLst>
            <pc:docMk/>
            <pc:sldMk cId="1689022557" sldId="280"/>
            <ac:spMk id="432" creationId="{1A422824-2311-407F-8BFA-C157BE4F4587}"/>
          </ac:spMkLst>
        </pc:spChg>
        <pc:spChg chg="add del">
          <ac:chgData name="正元　淳也" userId="ab1cd3a3-b9d9-4be4-9cd8-d64cce588c8d" providerId="ADAL" clId="{5C3D5587-B94F-4DD6-AF60-91342B0AA430}" dt="2021-05-11T05:28:11.063" v="35"/>
          <ac:spMkLst>
            <pc:docMk/>
            <pc:sldMk cId="1689022557" sldId="280"/>
            <ac:spMk id="433" creationId="{E778DC7A-88DF-4269-B42E-4F33B6A9BF42}"/>
          </ac:spMkLst>
        </pc:spChg>
        <pc:spChg chg="add del">
          <ac:chgData name="正元　淳也" userId="ab1cd3a3-b9d9-4be4-9cd8-d64cce588c8d" providerId="ADAL" clId="{5C3D5587-B94F-4DD6-AF60-91342B0AA430}" dt="2021-05-11T05:28:11.063" v="35"/>
          <ac:spMkLst>
            <pc:docMk/>
            <pc:sldMk cId="1689022557" sldId="280"/>
            <ac:spMk id="434" creationId="{7FB3A2F3-8E14-4141-9BDB-F0A58CB68C4F}"/>
          </ac:spMkLst>
        </pc:spChg>
        <pc:spChg chg="add del">
          <ac:chgData name="正元　淳也" userId="ab1cd3a3-b9d9-4be4-9cd8-d64cce588c8d" providerId="ADAL" clId="{5C3D5587-B94F-4DD6-AF60-91342B0AA430}" dt="2021-05-11T05:28:11.063" v="35"/>
          <ac:spMkLst>
            <pc:docMk/>
            <pc:sldMk cId="1689022557" sldId="280"/>
            <ac:spMk id="435" creationId="{FB98C0BB-3D4E-463C-B0C5-66D97288AF9B}"/>
          </ac:spMkLst>
        </pc:spChg>
        <pc:spChg chg="add del">
          <ac:chgData name="正元　淳也" userId="ab1cd3a3-b9d9-4be4-9cd8-d64cce588c8d" providerId="ADAL" clId="{5C3D5587-B94F-4DD6-AF60-91342B0AA430}" dt="2021-05-11T05:28:11.063" v="35"/>
          <ac:spMkLst>
            <pc:docMk/>
            <pc:sldMk cId="1689022557" sldId="280"/>
            <ac:spMk id="436" creationId="{8AECAEB8-5BCC-4794-ABD4-01AA509FA320}"/>
          </ac:spMkLst>
        </pc:spChg>
        <pc:spChg chg="add del">
          <ac:chgData name="正元　淳也" userId="ab1cd3a3-b9d9-4be4-9cd8-d64cce588c8d" providerId="ADAL" clId="{5C3D5587-B94F-4DD6-AF60-91342B0AA430}" dt="2021-05-11T05:28:11.063" v="35"/>
          <ac:spMkLst>
            <pc:docMk/>
            <pc:sldMk cId="1689022557" sldId="280"/>
            <ac:spMk id="437" creationId="{32F26AD4-D3B1-4B2B-B6F1-EFE51A2C39AC}"/>
          </ac:spMkLst>
        </pc:spChg>
        <pc:spChg chg="add del">
          <ac:chgData name="正元　淳也" userId="ab1cd3a3-b9d9-4be4-9cd8-d64cce588c8d" providerId="ADAL" clId="{5C3D5587-B94F-4DD6-AF60-91342B0AA430}" dt="2021-05-11T05:28:11.063" v="35"/>
          <ac:spMkLst>
            <pc:docMk/>
            <pc:sldMk cId="1689022557" sldId="280"/>
            <ac:spMk id="438" creationId="{B140EA43-47F7-4033-A98F-88393F4D8917}"/>
          </ac:spMkLst>
        </pc:spChg>
        <pc:spChg chg="add del">
          <ac:chgData name="正元　淳也" userId="ab1cd3a3-b9d9-4be4-9cd8-d64cce588c8d" providerId="ADAL" clId="{5C3D5587-B94F-4DD6-AF60-91342B0AA430}" dt="2021-05-11T05:28:11.063" v="35"/>
          <ac:spMkLst>
            <pc:docMk/>
            <pc:sldMk cId="1689022557" sldId="280"/>
            <ac:spMk id="439" creationId="{E9958F85-3DE6-49B7-8C0A-F86CA79A0F57}"/>
          </ac:spMkLst>
        </pc:spChg>
        <pc:spChg chg="add del">
          <ac:chgData name="正元　淳也" userId="ab1cd3a3-b9d9-4be4-9cd8-d64cce588c8d" providerId="ADAL" clId="{5C3D5587-B94F-4DD6-AF60-91342B0AA430}" dt="2021-05-11T05:28:11.063" v="35"/>
          <ac:spMkLst>
            <pc:docMk/>
            <pc:sldMk cId="1689022557" sldId="280"/>
            <ac:spMk id="440" creationId="{0ED737AD-DFA8-4659-9C66-9B7E122F38AF}"/>
          </ac:spMkLst>
        </pc:spChg>
        <pc:spChg chg="add del">
          <ac:chgData name="正元　淳也" userId="ab1cd3a3-b9d9-4be4-9cd8-d64cce588c8d" providerId="ADAL" clId="{5C3D5587-B94F-4DD6-AF60-91342B0AA430}" dt="2021-05-11T05:28:11.063" v="35"/>
          <ac:spMkLst>
            <pc:docMk/>
            <pc:sldMk cId="1689022557" sldId="280"/>
            <ac:spMk id="441" creationId="{C2402ECE-852D-46C6-BAE4-E074628AE556}"/>
          </ac:spMkLst>
        </pc:spChg>
        <pc:spChg chg="add del">
          <ac:chgData name="正元　淳也" userId="ab1cd3a3-b9d9-4be4-9cd8-d64cce588c8d" providerId="ADAL" clId="{5C3D5587-B94F-4DD6-AF60-91342B0AA430}" dt="2021-05-11T05:28:11.063" v="35"/>
          <ac:spMkLst>
            <pc:docMk/>
            <pc:sldMk cId="1689022557" sldId="280"/>
            <ac:spMk id="442" creationId="{0971C072-D412-4E3B-91A8-139AE44C83C0}"/>
          </ac:spMkLst>
        </pc:spChg>
        <pc:spChg chg="add del">
          <ac:chgData name="正元　淳也" userId="ab1cd3a3-b9d9-4be4-9cd8-d64cce588c8d" providerId="ADAL" clId="{5C3D5587-B94F-4DD6-AF60-91342B0AA430}" dt="2021-05-11T05:28:11.063" v="35"/>
          <ac:spMkLst>
            <pc:docMk/>
            <pc:sldMk cId="1689022557" sldId="280"/>
            <ac:spMk id="443" creationId="{FD0E9B2A-51A4-4E16-B510-D844F866E173}"/>
          </ac:spMkLst>
        </pc:spChg>
        <pc:spChg chg="add del">
          <ac:chgData name="正元　淳也" userId="ab1cd3a3-b9d9-4be4-9cd8-d64cce588c8d" providerId="ADAL" clId="{5C3D5587-B94F-4DD6-AF60-91342B0AA430}" dt="2021-05-11T05:28:11.063" v="35"/>
          <ac:spMkLst>
            <pc:docMk/>
            <pc:sldMk cId="1689022557" sldId="280"/>
            <ac:spMk id="444" creationId="{76B7BE18-D593-493E-A166-E7D845C304B2}"/>
          </ac:spMkLst>
        </pc:spChg>
        <pc:spChg chg="add del">
          <ac:chgData name="正元　淳也" userId="ab1cd3a3-b9d9-4be4-9cd8-d64cce588c8d" providerId="ADAL" clId="{5C3D5587-B94F-4DD6-AF60-91342B0AA430}" dt="2021-05-11T05:28:11.063" v="35"/>
          <ac:spMkLst>
            <pc:docMk/>
            <pc:sldMk cId="1689022557" sldId="280"/>
            <ac:spMk id="445" creationId="{434B816B-7A65-4E99-BFAC-AA2A9DC53C9E}"/>
          </ac:spMkLst>
        </pc:spChg>
        <pc:spChg chg="add del">
          <ac:chgData name="正元　淳也" userId="ab1cd3a3-b9d9-4be4-9cd8-d64cce588c8d" providerId="ADAL" clId="{5C3D5587-B94F-4DD6-AF60-91342B0AA430}" dt="2021-05-11T05:28:11.063" v="35"/>
          <ac:spMkLst>
            <pc:docMk/>
            <pc:sldMk cId="1689022557" sldId="280"/>
            <ac:spMk id="446" creationId="{A1CF771E-6B59-4B58-B08C-D8BA43093D37}"/>
          </ac:spMkLst>
        </pc:spChg>
        <pc:spChg chg="add del">
          <ac:chgData name="正元　淳也" userId="ab1cd3a3-b9d9-4be4-9cd8-d64cce588c8d" providerId="ADAL" clId="{5C3D5587-B94F-4DD6-AF60-91342B0AA430}" dt="2021-05-11T05:28:11.063" v="35"/>
          <ac:spMkLst>
            <pc:docMk/>
            <pc:sldMk cId="1689022557" sldId="280"/>
            <ac:spMk id="447" creationId="{0353C44B-175A-420B-95F7-9112F930AAF0}"/>
          </ac:spMkLst>
        </pc:spChg>
        <pc:spChg chg="add del">
          <ac:chgData name="正元　淳也" userId="ab1cd3a3-b9d9-4be4-9cd8-d64cce588c8d" providerId="ADAL" clId="{5C3D5587-B94F-4DD6-AF60-91342B0AA430}" dt="2021-05-11T05:28:11.063" v="35"/>
          <ac:spMkLst>
            <pc:docMk/>
            <pc:sldMk cId="1689022557" sldId="280"/>
            <ac:spMk id="448" creationId="{67DE1B37-49C6-4186-B47B-DC41624B6DC6}"/>
          </ac:spMkLst>
        </pc:spChg>
        <pc:spChg chg="add del">
          <ac:chgData name="正元　淳也" userId="ab1cd3a3-b9d9-4be4-9cd8-d64cce588c8d" providerId="ADAL" clId="{5C3D5587-B94F-4DD6-AF60-91342B0AA430}" dt="2021-05-11T05:28:11.063" v="35"/>
          <ac:spMkLst>
            <pc:docMk/>
            <pc:sldMk cId="1689022557" sldId="280"/>
            <ac:spMk id="449" creationId="{17DE49F9-21B1-4929-B127-CDBF66E0E084}"/>
          </ac:spMkLst>
        </pc:spChg>
        <pc:spChg chg="add del">
          <ac:chgData name="正元　淳也" userId="ab1cd3a3-b9d9-4be4-9cd8-d64cce588c8d" providerId="ADAL" clId="{5C3D5587-B94F-4DD6-AF60-91342B0AA430}" dt="2021-05-11T05:28:11.063" v="35"/>
          <ac:spMkLst>
            <pc:docMk/>
            <pc:sldMk cId="1689022557" sldId="280"/>
            <ac:spMk id="450" creationId="{972B45AC-417C-418A-B4AD-47622D93972D}"/>
          </ac:spMkLst>
        </pc:spChg>
        <pc:spChg chg="add del">
          <ac:chgData name="正元　淳也" userId="ab1cd3a3-b9d9-4be4-9cd8-d64cce588c8d" providerId="ADAL" clId="{5C3D5587-B94F-4DD6-AF60-91342B0AA430}" dt="2021-05-11T05:28:11.063" v="35"/>
          <ac:spMkLst>
            <pc:docMk/>
            <pc:sldMk cId="1689022557" sldId="280"/>
            <ac:spMk id="451" creationId="{3E381606-D2AB-4692-9F05-F9EE443625DA}"/>
          </ac:spMkLst>
        </pc:spChg>
        <pc:spChg chg="add del">
          <ac:chgData name="正元　淳也" userId="ab1cd3a3-b9d9-4be4-9cd8-d64cce588c8d" providerId="ADAL" clId="{5C3D5587-B94F-4DD6-AF60-91342B0AA430}" dt="2021-05-11T05:28:11.063" v="35"/>
          <ac:spMkLst>
            <pc:docMk/>
            <pc:sldMk cId="1689022557" sldId="280"/>
            <ac:spMk id="452" creationId="{E01EC1E6-02E3-4638-A669-2DB53CCEA7AA}"/>
          </ac:spMkLst>
        </pc:spChg>
        <pc:spChg chg="add del">
          <ac:chgData name="正元　淳也" userId="ab1cd3a3-b9d9-4be4-9cd8-d64cce588c8d" providerId="ADAL" clId="{5C3D5587-B94F-4DD6-AF60-91342B0AA430}" dt="2021-05-11T05:28:11.063" v="35"/>
          <ac:spMkLst>
            <pc:docMk/>
            <pc:sldMk cId="1689022557" sldId="280"/>
            <ac:spMk id="453" creationId="{5A120991-1528-4AC3-A1C7-25A5370E151A}"/>
          </ac:spMkLst>
        </pc:spChg>
        <pc:spChg chg="add del">
          <ac:chgData name="正元　淳也" userId="ab1cd3a3-b9d9-4be4-9cd8-d64cce588c8d" providerId="ADAL" clId="{5C3D5587-B94F-4DD6-AF60-91342B0AA430}" dt="2021-05-11T05:28:11.063" v="35"/>
          <ac:spMkLst>
            <pc:docMk/>
            <pc:sldMk cId="1689022557" sldId="280"/>
            <ac:spMk id="454" creationId="{555CD121-BE4A-48DA-874F-E10D3FB0DE9F}"/>
          </ac:spMkLst>
        </pc:spChg>
        <pc:spChg chg="add del">
          <ac:chgData name="正元　淳也" userId="ab1cd3a3-b9d9-4be4-9cd8-d64cce588c8d" providerId="ADAL" clId="{5C3D5587-B94F-4DD6-AF60-91342B0AA430}" dt="2021-05-11T05:28:11.063" v="35"/>
          <ac:spMkLst>
            <pc:docMk/>
            <pc:sldMk cId="1689022557" sldId="280"/>
            <ac:spMk id="455" creationId="{FB8736F9-3D54-406C-983A-6DB11A121136}"/>
          </ac:spMkLst>
        </pc:spChg>
        <pc:spChg chg="add del">
          <ac:chgData name="正元　淳也" userId="ab1cd3a3-b9d9-4be4-9cd8-d64cce588c8d" providerId="ADAL" clId="{5C3D5587-B94F-4DD6-AF60-91342B0AA430}" dt="2021-05-11T05:28:11.063" v="35"/>
          <ac:spMkLst>
            <pc:docMk/>
            <pc:sldMk cId="1689022557" sldId="280"/>
            <ac:spMk id="456" creationId="{5F9847E8-B0F2-4272-A0A7-909ACCF69BCB}"/>
          </ac:spMkLst>
        </pc:spChg>
        <pc:spChg chg="add del">
          <ac:chgData name="正元　淳也" userId="ab1cd3a3-b9d9-4be4-9cd8-d64cce588c8d" providerId="ADAL" clId="{5C3D5587-B94F-4DD6-AF60-91342B0AA430}" dt="2021-05-11T05:28:11.063" v="35"/>
          <ac:spMkLst>
            <pc:docMk/>
            <pc:sldMk cId="1689022557" sldId="280"/>
            <ac:spMk id="457" creationId="{DD7B2EE6-7716-4739-9393-DDF5CFA333B2}"/>
          </ac:spMkLst>
        </pc:spChg>
        <pc:spChg chg="add del">
          <ac:chgData name="正元　淳也" userId="ab1cd3a3-b9d9-4be4-9cd8-d64cce588c8d" providerId="ADAL" clId="{5C3D5587-B94F-4DD6-AF60-91342B0AA430}" dt="2021-05-11T05:28:11.063" v="35"/>
          <ac:spMkLst>
            <pc:docMk/>
            <pc:sldMk cId="1689022557" sldId="280"/>
            <ac:spMk id="458" creationId="{FA53C22B-CDFD-476B-880C-3D657CF1B8BD}"/>
          </ac:spMkLst>
        </pc:spChg>
        <pc:spChg chg="add del">
          <ac:chgData name="正元　淳也" userId="ab1cd3a3-b9d9-4be4-9cd8-d64cce588c8d" providerId="ADAL" clId="{5C3D5587-B94F-4DD6-AF60-91342B0AA430}" dt="2021-05-11T05:28:11.063" v="35"/>
          <ac:spMkLst>
            <pc:docMk/>
            <pc:sldMk cId="1689022557" sldId="280"/>
            <ac:spMk id="459" creationId="{59E2A869-94BD-4E2F-910E-5AF342D07884}"/>
          </ac:spMkLst>
        </pc:spChg>
        <pc:spChg chg="add del">
          <ac:chgData name="正元　淳也" userId="ab1cd3a3-b9d9-4be4-9cd8-d64cce588c8d" providerId="ADAL" clId="{5C3D5587-B94F-4DD6-AF60-91342B0AA430}" dt="2021-05-11T05:28:11.063" v="35"/>
          <ac:spMkLst>
            <pc:docMk/>
            <pc:sldMk cId="1689022557" sldId="280"/>
            <ac:spMk id="460" creationId="{2AF50735-AE04-4311-AC4C-1027644276F3}"/>
          </ac:spMkLst>
        </pc:spChg>
        <pc:spChg chg="add del">
          <ac:chgData name="正元　淳也" userId="ab1cd3a3-b9d9-4be4-9cd8-d64cce588c8d" providerId="ADAL" clId="{5C3D5587-B94F-4DD6-AF60-91342B0AA430}" dt="2021-05-11T05:28:11.063" v="35"/>
          <ac:spMkLst>
            <pc:docMk/>
            <pc:sldMk cId="1689022557" sldId="280"/>
            <ac:spMk id="461" creationId="{572B38FA-9A1F-47A1-BBF4-AFFFBDEAB46E}"/>
          </ac:spMkLst>
        </pc:spChg>
        <pc:spChg chg="add del">
          <ac:chgData name="正元　淳也" userId="ab1cd3a3-b9d9-4be4-9cd8-d64cce588c8d" providerId="ADAL" clId="{5C3D5587-B94F-4DD6-AF60-91342B0AA430}" dt="2021-05-11T05:28:11.063" v="35"/>
          <ac:spMkLst>
            <pc:docMk/>
            <pc:sldMk cId="1689022557" sldId="280"/>
            <ac:spMk id="462" creationId="{DEDA3395-9D95-4DD5-A502-F6D4869860B0}"/>
          </ac:spMkLst>
        </pc:spChg>
        <pc:spChg chg="add del">
          <ac:chgData name="正元　淳也" userId="ab1cd3a3-b9d9-4be4-9cd8-d64cce588c8d" providerId="ADAL" clId="{5C3D5587-B94F-4DD6-AF60-91342B0AA430}" dt="2021-05-11T05:28:11.063" v="35"/>
          <ac:spMkLst>
            <pc:docMk/>
            <pc:sldMk cId="1689022557" sldId="280"/>
            <ac:spMk id="463" creationId="{063854F7-2628-4ABF-868B-27DEDB1DFA39}"/>
          </ac:spMkLst>
        </pc:spChg>
        <pc:spChg chg="add del">
          <ac:chgData name="正元　淳也" userId="ab1cd3a3-b9d9-4be4-9cd8-d64cce588c8d" providerId="ADAL" clId="{5C3D5587-B94F-4DD6-AF60-91342B0AA430}" dt="2021-05-11T05:28:11.063" v="35"/>
          <ac:spMkLst>
            <pc:docMk/>
            <pc:sldMk cId="1689022557" sldId="280"/>
            <ac:spMk id="464" creationId="{092638CE-3FFF-41BA-9120-CBCBE2F2EC6B}"/>
          </ac:spMkLst>
        </pc:spChg>
        <pc:spChg chg="add del">
          <ac:chgData name="正元　淳也" userId="ab1cd3a3-b9d9-4be4-9cd8-d64cce588c8d" providerId="ADAL" clId="{5C3D5587-B94F-4DD6-AF60-91342B0AA430}" dt="2021-05-11T05:28:11.063" v="35"/>
          <ac:spMkLst>
            <pc:docMk/>
            <pc:sldMk cId="1689022557" sldId="280"/>
            <ac:spMk id="465" creationId="{D309A55E-0C97-4E1B-955A-1DC7B054C701}"/>
          </ac:spMkLst>
        </pc:spChg>
        <pc:spChg chg="add del">
          <ac:chgData name="正元　淳也" userId="ab1cd3a3-b9d9-4be4-9cd8-d64cce588c8d" providerId="ADAL" clId="{5C3D5587-B94F-4DD6-AF60-91342B0AA430}" dt="2021-05-11T05:28:11.063" v="35"/>
          <ac:spMkLst>
            <pc:docMk/>
            <pc:sldMk cId="1689022557" sldId="280"/>
            <ac:spMk id="466" creationId="{7A17854D-C67E-4EF8-A5C0-3ABEA255C6BB}"/>
          </ac:spMkLst>
        </pc:spChg>
        <pc:spChg chg="add del">
          <ac:chgData name="正元　淳也" userId="ab1cd3a3-b9d9-4be4-9cd8-d64cce588c8d" providerId="ADAL" clId="{5C3D5587-B94F-4DD6-AF60-91342B0AA430}" dt="2021-05-11T05:28:11.063" v="35"/>
          <ac:spMkLst>
            <pc:docMk/>
            <pc:sldMk cId="1689022557" sldId="280"/>
            <ac:spMk id="467" creationId="{6C1BC426-C48E-47DB-858E-1030896DD591}"/>
          </ac:spMkLst>
        </pc:spChg>
        <pc:spChg chg="add del">
          <ac:chgData name="正元　淳也" userId="ab1cd3a3-b9d9-4be4-9cd8-d64cce588c8d" providerId="ADAL" clId="{5C3D5587-B94F-4DD6-AF60-91342B0AA430}" dt="2021-05-11T05:28:11.063" v="35"/>
          <ac:spMkLst>
            <pc:docMk/>
            <pc:sldMk cId="1689022557" sldId="280"/>
            <ac:spMk id="468" creationId="{A2D92336-C987-4E36-91F1-5DD7B5CB2D11}"/>
          </ac:spMkLst>
        </pc:spChg>
        <pc:spChg chg="add del">
          <ac:chgData name="正元　淳也" userId="ab1cd3a3-b9d9-4be4-9cd8-d64cce588c8d" providerId="ADAL" clId="{5C3D5587-B94F-4DD6-AF60-91342B0AA430}" dt="2021-05-11T05:28:11.063" v="35"/>
          <ac:spMkLst>
            <pc:docMk/>
            <pc:sldMk cId="1689022557" sldId="280"/>
            <ac:spMk id="469" creationId="{7F4E7C3D-6386-43C4-87E5-3E792792A57B}"/>
          </ac:spMkLst>
        </pc:spChg>
        <pc:spChg chg="add del">
          <ac:chgData name="正元　淳也" userId="ab1cd3a3-b9d9-4be4-9cd8-d64cce588c8d" providerId="ADAL" clId="{5C3D5587-B94F-4DD6-AF60-91342B0AA430}" dt="2021-05-11T05:28:11.063" v="35"/>
          <ac:spMkLst>
            <pc:docMk/>
            <pc:sldMk cId="1689022557" sldId="280"/>
            <ac:spMk id="470" creationId="{AB2DB442-79AA-4DC3-8428-51FBD78F34EA}"/>
          </ac:spMkLst>
        </pc:spChg>
        <pc:spChg chg="add del">
          <ac:chgData name="正元　淳也" userId="ab1cd3a3-b9d9-4be4-9cd8-d64cce588c8d" providerId="ADAL" clId="{5C3D5587-B94F-4DD6-AF60-91342B0AA430}" dt="2021-05-11T05:34:07.011" v="51"/>
          <ac:spMkLst>
            <pc:docMk/>
            <pc:sldMk cId="1689022557" sldId="280"/>
            <ac:spMk id="471" creationId="{9DA4B585-18B0-4332-95D9-C918B42A254B}"/>
          </ac:spMkLst>
        </pc:spChg>
        <pc:spChg chg="add del">
          <ac:chgData name="正元　淳也" userId="ab1cd3a3-b9d9-4be4-9cd8-d64cce588c8d" providerId="ADAL" clId="{5C3D5587-B94F-4DD6-AF60-91342B0AA430}" dt="2021-05-11T05:34:07.011" v="51"/>
          <ac:spMkLst>
            <pc:docMk/>
            <pc:sldMk cId="1689022557" sldId="280"/>
            <ac:spMk id="472" creationId="{51E24A4E-8A43-4102-A6FA-C93A7BA35D79}"/>
          </ac:spMkLst>
        </pc:spChg>
        <pc:spChg chg="add del">
          <ac:chgData name="正元　淳也" userId="ab1cd3a3-b9d9-4be4-9cd8-d64cce588c8d" providerId="ADAL" clId="{5C3D5587-B94F-4DD6-AF60-91342B0AA430}" dt="2021-05-11T05:34:07.011" v="51"/>
          <ac:spMkLst>
            <pc:docMk/>
            <pc:sldMk cId="1689022557" sldId="280"/>
            <ac:spMk id="473" creationId="{C24030B1-3521-4FA2-B671-4894D4596BB5}"/>
          </ac:spMkLst>
        </pc:spChg>
        <pc:spChg chg="add del">
          <ac:chgData name="正元　淳也" userId="ab1cd3a3-b9d9-4be4-9cd8-d64cce588c8d" providerId="ADAL" clId="{5C3D5587-B94F-4DD6-AF60-91342B0AA430}" dt="2021-05-11T05:34:07.011" v="51"/>
          <ac:spMkLst>
            <pc:docMk/>
            <pc:sldMk cId="1689022557" sldId="280"/>
            <ac:spMk id="474" creationId="{B4C29D46-C3AF-4D29-A3BD-3361DE4ADD85}"/>
          </ac:spMkLst>
        </pc:spChg>
        <pc:spChg chg="add del">
          <ac:chgData name="正元　淳也" userId="ab1cd3a3-b9d9-4be4-9cd8-d64cce588c8d" providerId="ADAL" clId="{5C3D5587-B94F-4DD6-AF60-91342B0AA430}" dt="2021-05-11T05:34:07.011" v="51"/>
          <ac:spMkLst>
            <pc:docMk/>
            <pc:sldMk cId="1689022557" sldId="280"/>
            <ac:spMk id="475" creationId="{5429D171-1CE4-467B-929C-5DA1039CF452}"/>
          </ac:spMkLst>
        </pc:spChg>
        <pc:spChg chg="add del">
          <ac:chgData name="正元　淳也" userId="ab1cd3a3-b9d9-4be4-9cd8-d64cce588c8d" providerId="ADAL" clId="{5C3D5587-B94F-4DD6-AF60-91342B0AA430}" dt="2021-05-11T05:34:07.011" v="51"/>
          <ac:spMkLst>
            <pc:docMk/>
            <pc:sldMk cId="1689022557" sldId="280"/>
            <ac:spMk id="476" creationId="{899B3DA3-8C3C-4330-A026-CA4958AD5D27}"/>
          </ac:spMkLst>
        </pc:spChg>
        <pc:spChg chg="add del">
          <ac:chgData name="正元　淳也" userId="ab1cd3a3-b9d9-4be4-9cd8-d64cce588c8d" providerId="ADAL" clId="{5C3D5587-B94F-4DD6-AF60-91342B0AA430}" dt="2021-05-11T05:34:07.011" v="51"/>
          <ac:spMkLst>
            <pc:docMk/>
            <pc:sldMk cId="1689022557" sldId="280"/>
            <ac:spMk id="477" creationId="{1DE95656-646D-4393-B0CD-A9E6D11B2225}"/>
          </ac:spMkLst>
        </pc:spChg>
        <pc:spChg chg="add del">
          <ac:chgData name="正元　淳也" userId="ab1cd3a3-b9d9-4be4-9cd8-d64cce588c8d" providerId="ADAL" clId="{5C3D5587-B94F-4DD6-AF60-91342B0AA430}" dt="2021-05-11T05:34:07.011" v="51"/>
          <ac:spMkLst>
            <pc:docMk/>
            <pc:sldMk cId="1689022557" sldId="280"/>
            <ac:spMk id="478" creationId="{E8D2A15F-CF0F-4E2E-959B-CFB90F229327}"/>
          </ac:spMkLst>
        </pc:spChg>
        <pc:spChg chg="add del">
          <ac:chgData name="正元　淳也" userId="ab1cd3a3-b9d9-4be4-9cd8-d64cce588c8d" providerId="ADAL" clId="{5C3D5587-B94F-4DD6-AF60-91342B0AA430}" dt="2021-05-11T05:34:07.011" v="51"/>
          <ac:spMkLst>
            <pc:docMk/>
            <pc:sldMk cId="1689022557" sldId="280"/>
            <ac:spMk id="479" creationId="{CE5B6BD7-5542-4F44-9482-93EEFFBA759F}"/>
          </ac:spMkLst>
        </pc:spChg>
        <pc:spChg chg="add del">
          <ac:chgData name="正元　淳也" userId="ab1cd3a3-b9d9-4be4-9cd8-d64cce588c8d" providerId="ADAL" clId="{5C3D5587-B94F-4DD6-AF60-91342B0AA430}" dt="2021-05-11T05:34:07.011" v="51"/>
          <ac:spMkLst>
            <pc:docMk/>
            <pc:sldMk cId="1689022557" sldId="280"/>
            <ac:spMk id="480" creationId="{93607124-1A7D-49BE-9695-587F4D91ACE0}"/>
          </ac:spMkLst>
        </pc:spChg>
        <pc:spChg chg="add del">
          <ac:chgData name="正元　淳也" userId="ab1cd3a3-b9d9-4be4-9cd8-d64cce588c8d" providerId="ADAL" clId="{5C3D5587-B94F-4DD6-AF60-91342B0AA430}" dt="2021-05-11T05:34:07.011" v="51"/>
          <ac:spMkLst>
            <pc:docMk/>
            <pc:sldMk cId="1689022557" sldId="280"/>
            <ac:spMk id="481" creationId="{185C7005-CD55-4202-AB41-F5085D5001D7}"/>
          </ac:spMkLst>
        </pc:spChg>
        <pc:spChg chg="add del">
          <ac:chgData name="正元　淳也" userId="ab1cd3a3-b9d9-4be4-9cd8-d64cce588c8d" providerId="ADAL" clId="{5C3D5587-B94F-4DD6-AF60-91342B0AA430}" dt="2021-05-11T05:34:07.011" v="51"/>
          <ac:spMkLst>
            <pc:docMk/>
            <pc:sldMk cId="1689022557" sldId="280"/>
            <ac:spMk id="482" creationId="{BB8BE342-A67A-4204-9E94-4D743509C5A0}"/>
          </ac:spMkLst>
        </pc:spChg>
        <pc:spChg chg="add del">
          <ac:chgData name="正元　淳也" userId="ab1cd3a3-b9d9-4be4-9cd8-d64cce588c8d" providerId="ADAL" clId="{5C3D5587-B94F-4DD6-AF60-91342B0AA430}" dt="2021-05-11T05:34:07.011" v="51"/>
          <ac:spMkLst>
            <pc:docMk/>
            <pc:sldMk cId="1689022557" sldId="280"/>
            <ac:spMk id="483" creationId="{FDDED6CA-3131-4634-A2AB-482FE4DE0437}"/>
          </ac:spMkLst>
        </pc:spChg>
        <pc:spChg chg="add del">
          <ac:chgData name="正元　淳也" userId="ab1cd3a3-b9d9-4be4-9cd8-d64cce588c8d" providerId="ADAL" clId="{5C3D5587-B94F-4DD6-AF60-91342B0AA430}" dt="2021-05-11T05:34:07.011" v="51"/>
          <ac:spMkLst>
            <pc:docMk/>
            <pc:sldMk cId="1689022557" sldId="280"/>
            <ac:spMk id="484" creationId="{E7C0BD76-B46A-4D17-AB3D-5EC476E713E1}"/>
          </ac:spMkLst>
        </pc:spChg>
        <pc:spChg chg="add del">
          <ac:chgData name="正元　淳也" userId="ab1cd3a3-b9d9-4be4-9cd8-d64cce588c8d" providerId="ADAL" clId="{5C3D5587-B94F-4DD6-AF60-91342B0AA430}" dt="2021-05-11T05:34:07.011" v="51"/>
          <ac:spMkLst>
            <pc:docMk/>
            <pc:sldMk cId="1689022557" sldId="280"/>
            <ac:spMk id="485" creationId="{EF8BB2D4-1ABF-4F07-BACF-3BC9709C3863}"/>
          </ac:spMkLst>
        </pc:spChg>
        <pc:spChg chg="add del">
          <ac:chgData name="正元　淳也" userId="ab1cd3a3-b9d9-4be4-9cd8-d64cce588c8d" providerId="ADAL" clId="{5C3D5587-B94F-4DD6-AF60-91342B0AA430}" dt="2021-05-11T05:34:07.011" v="51"/>
          <ac:spMkLst>
            <pc:docMk/>
            <pc:sldMk cId="1689022557" sldId="280"/>
            <ac:spMk id="486" creationId="{7D0879D4-7DBB-410F-BAA1-1C64B6E22DA4}"/>
          </ac:spMkLst>
        </pc:spChg>
        <pc:spChg chg="add del">
          <ac:chgData name="正元　淳也" userId="ab1cd3a3-b9d9-4be4-9cd8-d64cce588c8d" providerId="ADAL" clId="{5C3D5587-B94F-4DD6-AF60-91342B0AA430}" dt="2021-05-11T05:34:07.011" v="51"/>
          <ac:spMkLst>
            <pc:docMk/>
            <pc:sldMk cId="1689022557" sldId="280"/>
            <ac:spMk id="487" creationId="{B5C33585-2F6B-4025-BB31-CCD1A103A323}"/>
          </ac:spMkLst>
        </pc:spChg>
        <pc:spChg chg="add del">
          <ac:chgData name="正元　淳也" userId="ab1cd3a3-b9d9-4be4-9cd8-d64cce588c8d" providerId="ADAL" clId="{5C3D5587-B94F-4DD6-AF60-91342B0AA430}" dt="2021-05-11T05:34:07.011" v="51"/>
          <ac:spMkLst>
            <pc:docMk/>
            <pc:sldMk cId="1689022557" sldId="280"/>
            <ac:spMk id="488" creationId="{EFEF8B3F-E072-4AD2-B026-369F646FC60D}"/>
          </ac:spMkLst>
        </pc:spChg>
        <pc:spChg chg="add del">
          <ac:chgData name="正元　淳也" userId="ab1cd3a3-b9d9-4be4-9cd8-d64cce588c8d" providerId="ADAL" clId="{5C3D5587-B94F-4DD6-AF60-91342B0AA430}" dt="2021-05-11T05:34:07.011" v="51"/>
          <ac:spMkLst>
            <pc:docMk/>
            <pc:sldMk cId="1689022557" sldId="280"/>
            <ac:spMk id="489" creationId="{3E7E6650-0D05-4228-A202-1537BC0BB700}"/>
          </ac:spMkLst>
        </pc:spChg>
        <pc:spChg chg="add del">
          <ac:chgData name="正元　淳也" userId="ab1cd3a3-b9d9-4be4-9cd8-d64cce588c8d" providerId="ADAL" clId="{5C3D5587-B94F-4DD6-AF60-91342B0AA430}" dt="2021-05-11T05:34:07.011" v="51"/>
          <ac:spMkLst>
            <pc:docMk/>
            <pc:sldMk cId="1689022557" sldId="280"/>
            <ac:spMk id="490" creationId="{DEF6B576-465E-4714-BC60-77CB464714B8}"/>
          </ac:spMkLst>
        </pc:spChg>
        <pc:spChg chg="add del">
          <ac:chgData name="正元　淳也" userId="ab1cd3a3-b9d9-4be4-9cd8-d64cce588c8d" providerId="ADAL" clId="{5C3D5587-B94F-4DD6-AF60-91342B0AA430}" dt="2021-05-11T05:34:12.540" v="53"/>
          <ac:spMkLst>
            <pc:docMk/>
            <pc:sldMk cId="1689022557" sldId="280"/>
            <ac:spMk id="491" creationId="{4F3C38AA-F4EC-40DE-B72A-082A24C166C2}"/>
          </ac:spMkLst>
        </pc:spChg>
        <pc:spChg chg="add del">
          <ac:chgData name="正元　淳也" userId="ab1cd3a3-b9d9-4be4-9cd8-d64cce588c8d" providerId="ADAL" clId="{5C3D5587-B94F-4DD6-AF60-91342B0AA430}" dt="2021-05-11T05:34:12.540" v="53"/>
          <ac:spMkLst>
            <pc:docMk/>
            <pc:sldMk cId="1689022557" sldId="280"/>
            <ac:spMk id="492" creationId="{7ECFE9DA-B051-4DBE-B0BC-070C132B9723}"/>
          </ac:spMkLst>
        </pc:spChg>
        <pc:spChg chg="add del">
          <ac:chgData name="正元　淳也" userId="ab1cd3a3-b9d9-4be4-9cd8-d64cce588c8d" providerId="ADAL" clId="{5C3D5587-B94F-4DD6-AF60-91342B0AA430}" dt="2021-05-11T05:34:12.540" v="53"/>
          <ac:spMkLst>
            <pc:docMk/>
            <pc:sldMk cId="1689022557" sldId="280"/>
            <ac:spMk id="493" creationId="{BC901F2A-7609-4817-B6F5-9E91773C60C7}"/>
          </ac:spMkLst>
        </pc:spChg>
        <pc:spChg chg="add del">
          <ac:chgData name="正元　淳也" userId="ab1cd3a3-b9d9-4be4-9cd8-d64cce588c8d" providerId="ADAL" clId="{5C3D5587-B94F-4DD6-AF60-91342B0AA430}" dt="2021-05-11T05:34:12.540" v="53"/>
          <ac:spMkLst>
            <pc:docMk/>
            <pc:sldMk cId="1689022557" sldId="280"/>
            <ac:spMk id="494" creationId="{2EA97CD0-D399-4CFD-AB08-0F201518B6DF}"/>
          </ac:spMkLst>
        </pc:spChg>
        <pc:spChg chg="add del">
          <ac:chgData name="正元　淳也" userId="ab1cd3a3-b9d9-4be4-9cd8-d64cce588c8d" providerId="ADAL" clId="{5C3D5587-B94F-4DD6-AF60-91342B0AA430}" dt="2021-05-11T05:34:12.540" v="53"/>
          <ac:spMkLst>
            <pc:docMk/>
            <pc:sldMk cId="1689022557" sldId="280"/>
            <ac:spMk id="495" creationId="{658A70E4-DE85-418C-BC4D-CE57E4A904E0}"/>
          </ac:spMkLst>
        </pc:spChg>
        <pc:spChg chg="add del">
          <ac:chgData name="正元　淳也" userId="ab1cd3a3-b9d9-4be4-9cd8-d64cce588c8d" providerId="ADAL" clId="{5C3D5587-B94F-4DD6-AF60-91342B0AA430}" dt="2021-05-11T05:34:12.540" v="53"/>
          <ac:spMkLst>
            <pc:docMk/>
            <pc:sldMk cId="1689022557" sldId="280"/>
            <ac:spMk id="496" creationId="{2DC39611-C6BA-4746-9F36-CDA77E25BDD9}"/>
          </ac:spMkLst>
        </pc:spChg>
        <pc:spChg chg="add del">
          <ac:chgData name="正元　淳也" userId="ab1cd3a3-b9d9-4be4-9cd8-d64cce588c8d" providerId="ADAL" clId="{5C3D5587-B94F-4DD6-AF60-91342B0AA430}" dt="2021-05-11T05:34:12.540" v="53"/>
          <ac:spMkLst>
            <pc:docMk/>
            <pc:sldMk cId="1689022557" sldId="280"/>
            <ac:spMk id="497" creationId="{3C4EFD66-F58D-421E-BC36-6458D59122B8}"/>
          </ac:spMkLst>
        </pc:spChg>
        <pc:spChg chg="add del">
          <ac:chgData name="正元　淳也" userId="ab1cd3a3-b9d9-4be4-9cd8-d64cce588c8d" providerId="ADAL" clId="{5C3D5587-B94F-4DD6-AF60-91342B0AA430}" dt="2021-05-11T05:34:12.540" v="53"/>
          <ac:spMkLst>
            <pc:docMk/>
            <pc:sldMk cId="1689022557" sldId="280"/>
            <ac:spMk id="498" creationId="{505967F6-5A8F-47D2-B569-AB1FAA69E1D6}"/>
          </ac:spMkLst>
        </pc:spChg>
        <pc:spChg chg="add del">
          <ac:chgData name="正元　淳也" userId="ab1cd3a3-b9d9-4be4-9cd8-d64cce588c8d" providerId="ADAL" clId="{5C3D5587-B94F-4DD6-AF60-91342B0AA430}" dt="2021-05-11T05:34:12.540" v="53"/>
          <ac:spMkLst>
            <pc:docMk/>
            <pc:sldMk cId="1689022557" sldId="280"/>
            <ac:spMk id="499" creationId="{D3B07E00-BF0D-446E-8990-4579BD76B7F9}"/>
          </ac:spMkLst>
        </pc:spChg>
        <pc:spChg chg="add del">
          <ac:chgData name="正元　淳也" userId="ab1cd3a3-b9d9-4be4-9cd8-d64cce588c8d" providerId="ADAL" clId="{5C3D5587-B94F-4DD6-AF60-91342B0AA430}" dt="2021-05-11T05:34:12.540" v="53"/>
          <ac:spMkLst>
            <pc:docMk/>
            <pc:sldMk cId="1689022557" sldId="280"/>
            <ac:spMk id="500" creationId="{28F7E86E-A9E0-492D-BC64-429852140E50}"/>
          </ac:spMkLst>
        </pc:spChg>
        <pc:spChg chg="add del">
          <ac:chgData name="正元　淳也" userId="ab1cd3a3-b9d9-4be4-9cd8-d64cce588c8d" providerId="ADAL" clId="{5C3D5587-B94F-4DD6-AF60-91342B0AA430}" dt="2021-05-11T05:34:12.540" v="53"/>
          <ac:spMkLst>
            <pc:docMk/>
            <pc:sldMk cId="1689022557" sldId="280"/>
            <ac:spMk id="501" creationId="{B48F7470-1E5F-4C54-A8E5-661AD5447C25}"/>
          </ac:spMkLst>
        </pc:spChg>
        <pc:spChg chg="add del">
          <ac:chgData name="正元　淳也" userId="ab1cd3a3-b9d9-4be4-9cd8-d64cce588c8d" providerId="ADAL" clId="{5C3D5587-B94F-4DD6-AF60-91342B0AA430}" dt="2021-05-11T05:34:12.540" v="53"/>
          <ac:spMkLst>
            <pc:docMk/>
            <pc:sldMk cId="1689022557" sldId="280"/>
            <ac:spMk id="502" creationId="{0983F520-84E3-4852-93F0-0C6385258733}"/>
          </ac:spMkLst>
        </pc:spChg>
        <pc:spChg chg="add del">
          <ac:chgData name="正元　淳也" userId="ab1cd3a3-b9d9-4be4-9cd8-d64cce588c8d" providerId="ADAL" clId="{5C3D5587-B94F-4DD6-AF60-91342B0AA430}" dt="2021-05-11T05:34:12.540" v="53"/>
          <ac:spMkLst>
            <pc:docMk/>
            <pc:sldMk cId="1689022557" sldId="280"/>
            <ac:spMk id="503" creationId="{5E8BAAA6-628F-446F-98C2-419FE1896BBE}"/>
          </ac:spMkLst>
        </pc:spChg>
        <pc:spChg chg="add del">
          <ac:chgData name="正元　淳也" userId="ab1cd3a3-b9d9-4be4-9cd8-d64cce588c8d" providerId="ADAL" clId="{5C3D5587-B94F-4DD6-AF60-91342B0AA430}" dt="2021-05-11T05:34:12.540" v="53"/>
          <ac:spMkLst>
            <pc:docMk/>
            <pc:sldMk cId="1689022557" sldId="280"/>
            <ac:spMk id="504" creationId="{846A9318-C583-417F-A19C-744F278ADF4D}"/>
          </ac:spMkLst>
        </pc:spChg>
        <pc:spChg chg="add del">
          <ac:chgData name="正元　淳也" userId="ab1cd3a3-b9d9-4be4-9cd8-d64cce588c8d" providerId="ADAL" clId="{5C3D5587-B94F-4DD6-AF60-91342B0AA430}" dt="2021-05-11T05:34:12.540" v="53"/>
          <ac:spMkLst>
            <pc:docMk/>
            <pc:sldMk cId="1689022557" sldId="280"/>
            <ac:spMk id="505" creationId="{C71270C4-4A3C-4543-9728-C82C111715EE}"/>
          </ac:spMkLst>
        </pc:spChg>
        <pc:spChg chg="add del">
          <ac:chgData name="正元　淳也" userId="ab1cd3a3-b9d9-4be4-9cd8-d64cce588c8d" providerId="ADAL" clId="{5C3D5587-B94F-4DD6-AF60-91342B0AA430}" dt="2021-05-11T05:34:12.540" v="53"/>
          <ac:spMkLst>
            <pc:docMk/>
            <pc:sldMk cId="1689022557" sldId="280"/>
            <ac:spMk id="506" creationId="{0C746400-BA85-460B-A007-C88875950FFD}"/>
          </ac:spMkLst>
        </pc:spChg>
        <pc:spChg chg="add del">
          <ac:chgData name="正元　淳也" userId="ab1cd3a3-b9d9-4be4-9cd8-d64cce588c8d" providerId="ADAL" clId="{5C3D5587-B94F-4DD6-AF60-91342B0AA430}" dt="2021-05-11T05:34:12.540" v="53"/>
          <ac:spMkLst>
            <pc:docMk/>
            <pc:sldMk cId="1689022557" sldId="280"/>
            <ac:spMk id="507" creationId="{B099F1B7-5F98-4877-ABF5-26C5688AC82A}"/>
          </ac:spMkLst>
        </pc:spChg>
        <pc:spChg chg="add del">
          <ac:chgData name="正元　淳也" userId="ab1cd3a3-b9d9-4be4-9cd8-d64cce588c8d" providerId="ADAL" clId="{5C3D5587-B94F-4DD6-AF60-91342B0AA430}" dt="2021-05-11T05:34:12.540" v="53"/>
          <ac:spMkLst>
            <pc:docMk/>
            <pc:sldMk cId="1689022557" sldId="280"/>
            <ac:spMk id="508" creationId="{F7B53C2F-A185-44DE-87A2-19B95632CC92}"/>
          </ac:spMkLst>
        </pc:spChg>
        <pc:spChg chg="add del">
          <ac:chgData name="正元　淳也" userId="ab1cd3a3-b9d9-4be4-9cd8-d64cce588c8d" providerId="ADAL" clId="{5C3D5587-B94F-4DD6-AF60-91342B0AA430}" dt="2021-05-11T05:34:12.540" v="53"/>
          <ac:spMkLst>
            <pc:docMk/>
            <pc:sldMk cId="1689022557" sldId="280"/>
            <ac:spMk id="509" creationId="{7ADF339C-47DE-41DF-91D1-8CFEFA5DA248}"/>
          </ac:spMkLst>
        </pc:spChg>
        <pc:spChg chg="add del">
          <ac:chgData name="正元　淳也" userId="ab1cd3a3-b9d9-4be4-9cd8-d64cce588c8d" providerId="ADAL" clId="{5C3D5587-B94F-4DD6-AF60-91342B0AA430}" dt="2021-05-11T05:34:12.540" v="53"/>
          <ac:spMkLst>
            <pc:docMk/>
            <pc:sldMk cId="1689022557" sldId="280"/>
            <ac:spMk id="510" creationId="{29228FBD-3E3C-4C96-AE59-E950DFEF800A}"/>
          </ac:spMkLst>
        </pc:spChg>
        <pc:spChg chg="add del">
          <ac:chgData name="正元　淳也" userId="ab1cd3a3-b9d9-4be4-9cd8-d64cce588c8d" providerId="ADAL" clId="{5C3D5587-B94F-4DD6-AF60-91342B0AA430}" dt="2021-05-11T05:34:12.540" v="53"/>
          <ac:spMkLst>
            <pc:docMk/>
            <pc:sldMk cId="1689022557" sldId="280"/>
            <ac:spMk id="511" creationId="{24BED3FB-83D6-4E17-9655-FECB865E7B82}"/>
          </ac:spMkLst>
        </pc:spChg>
        <pc:spChg chg="add del">
          <ac:chgData name="正元　淳也" userId="ab1cd3a3-b9d9-4be4-9cd8-d64cce588c8d" providerId="ADAL" clId="{5C3D5587-B94F-4DD6-AF60-91342B0AA430}" dt="2021-05-11T05:34:12.540" v="53"/>
          <ac:spMkLst>
            <pc:docMk/>
            <pc:sldMk cId="1689022557" sldId="280"/>
            <ac:spMk id="512" creationId="{B3749B4E-F0ED-4209-B7D6-4A5D4C9AA96F}"/>
          </ac:spMkLst>
        </pc:spChg>
        <pc:spChg chg="add del">
          <ac:chgData name="正元　淳也" userId="ab1cd3a3-b9d9-4be4-9cd8-d64cce588c8d" providerId="ADAL" clId="{5C3D5587-B94F-4DD6-AF60-91342B0AA430}" dt="2021-05-11T05:34:12.540" v="53"/>
          <ac:spMkLst>
            <pc:docMk/>
            <pc:sldMk cId="1689022557" sldId="280"/>
            <ac:spMk id="513" creationId="{4AE669B3-139B-4D07-8DDE-7180BCA28E7D}"/>
          </ac:spMkLst>
        </pc:spChg>
        <pc:spChg chg="add del">
          <ac:chgData name="正元　淳也" userId="ab1cd3a3-b9d9-4be4-9cd8-d64cce588c8d" providerId="ADAL" clId="{5C3D5587-B94F-4DD6-AF60-91342B0AA430}" dt="2021-05-11T05:34:12.540" v="53"/>
          <ac:spMkLst>
            <pc:docMk/>
            <pc:sldMk cId="1689022557" sldId="280"/>
            <ac:spMk id="514" creationId="{51801092-1086-437C-8903-1282886E8BCA}"/>
          </ac:spMkLst>
        </pc:spChg>
        <pc:spChg chg="add del">
          <ac:chgData name="正元　淳也" userId="ab1cd3a3-b9d9-4be4-9cd8-d64cce588c8d" providerId="ADAL" clId="{5C3D5587-B94F-4DD6-AF60-91342B0AA430}" dt="2021-05-11T05:34:12.540" v="53"/>
          <ac:spMkLst>
            <pc:docMk/>
            <pc:sldMk cId="1689022557" sldId="280"/>
            <ac:spMk id="515" creationId="{639256C4-2ADC-4128-A549-CAC1DCB87DF7}"/>
          </ac:spMkLst>
        </pc:spChg>
        <pc:spChg chg="add del">
          <ac:chgData name="正元　淳也" userId="ab1cd3a3-b9d9-4be4-9cd8-d64cce588c8d" providerId="ADAL" clId="{5C3D5587-B94F-4DD6-AF60-91342B0AA430}" dt="2021-05-11T05:34:12.540" v="53"/>
          <ac:spMkLst>
            <pc:docMk/>
            <pc:sldMk cId="1689022557" sldId="280"/>
            <ac:spMk id="516" creationId="{7F834B40-E8F2-4DA8-9235-89D5BC9F2422}"/>
          </ac:spMkLst>
        </pc:spChg>
        <pc:spChg chg="add del">
          <ac:chgData name="正元　淳也" userId="ab1cd3a3-b9d9-4be4-9cd8-d64cce588c8d" providerId="ADAL" clId="{5C3D5587-B94F-4DD6-AF60-91342B0AA430}" dt="2021-05-11T05:34:12.540" v="53"/>
          <ac:spMkLst>
            <pc:docMk/>
            <pc:sldMk cId="1689022557" sldId="280"/>
            <ac:spMk id="517" creationId="{6E1D3F58-9041-471F-AA3B-424DCB21D900}"/>
          </ac:spMkLst>
        </pc:spChg>
        <pc:spChg chg="add del">
          <ac:chgData name="正元　淳也" userId="ab1cd3a3-b9d9-4be4-9cd8-d64cce588c8d" providerId="ADAL" clId="{5C3D5587-B94F-4DD6-AF60-91342B0AA430}" dt="2021-05-11T05:34:12.540" v="53"/>
          <ac:spMkLst>
            <pc:docMk/>
            <pc:sldMk cId="1689022557" sldId="280"/>
            <ac:spMk id="518" creationId="{C786E105-7255-4582-A821-D67299284F13}"/>
          </ac:spMkLst>
        </pc:spChg>
        <pc:spChg chg="add del">
          <ac:chgData name="正元　淳也" userId="ab1cd3a3-b9d9-4be4-9cd8-d64cce588c8d" providerId="ADAL" clId="{5C3D5587-B94F-4DD6-AF60-91342B0AA430}" dt="2021-05-11T05:34:12.540" v="53"/>
          <ac:spMkLst>
            <pc:docMk/>
            <pc:sldMk cId="1689022557" sldId="280"/>
            <ac:spMk id="519" creationId="{DB25CC6D-8FCD-4125-903C-D954F41C1B67}"/>
          </ac:spMkLst>
        </pc:spChg>
        <pc:spChg chg="add del">
          <ac:chgData name="正元　淳也" userId="ab1cd3a3-b9d9-4be4-9cd8-d64cce588c8d" providerId="ADAL" clId="{5C3D5587-B94F-4DD6-AF60-91342B0AA430}" dt="2021-05-11T05:34:12.540" v="53"/>
          <ac:spMkLst>
            <pc:docMk/>
            <pc:sldMk cId="1689022557" sldId="280"/>
            <ac:spMk id="520" creationId="{61954A04-D895-411A-B84D-9E549679EFF1}"/>
          </ac:spMkLst>
        </pc:spChg>
        <pc:spChg chg="add del">
          <ac:chgData name="正元　淳也" userId="ab1cd3a3-b9d9-4be4-9cd8-d64cce588c8d" providerId="ADAL" clId="{5C3D5587-B94F-4DD6-AF60-91342B0AA430}" dt="2021-05-11T05:34:12.540" v="53"/>
          <ac:spMkLst>
            <pc:docMk/>
            <pc:sldMk cId="1689022557" sldId="280"/>
            <ac:spMk id="521" creationId="{31726A88-1EDE-4BD4-8633-602D7DA42D00}"/>
          </ac:spMkLst>
        </pc:spChg>
        <pc:spChg chg="add del">
          <ac:chgData name="正元　淳也" userId="ab1cd3a3-b9d9-4be4-9cd8-d64cce588c8d" providerId="ADAL" clId="{5C3D5587-B94F-4DD6-AF60-91342B0AA430}" dt="2021-05-11T05:34:12.540" v="53"/>
          <ac:spMkLst>
            <pc:docMk/>
            <pc:sldMk cId="1689022557" sldId="280"/>
            <ac:spMk id="522" creationId="{49DB76A7-B453-4C53-BC81-01438D6FD5E9}"/>
          </ac:spMkLst>
        </pc:spChg>
        <pc:spChg chg="add del">
          <ac:chgData name="正元　淳也" userId="ab1cd3a3-b9d9-4be4-9cd8-d64cce588c8d" providerId="ADAL" clId="{5C3D5587-B94F-4DD6-AF60-91342B0AA430}" dt="2021-05-11T05:34:12.540" v="53"/>
          <ac:spMkLst>
            <pc:docMk/>
            <pc:sldMk cId="1689022557" sldId="280"/>
            <ac:spMk id="523" creationId="{DAC9CA65-D0E8-48F8-9317-F29EFC451FB0}"/>
          </ac:spMkLst>
        </pc:spChg>
        <pc:spChg chg="add del">
          <ac:chgData name="正元　淳也" userId="ab1cd3a3-b9d9-4be4-9cd8-d64cce588c8d" providerId="ADAL" clId="{5C3D5587-B94F-4DD6-AF60-91342B0AA430}" dt="2021-05-11T05:34:12.540" v="53"/>
          <ac:spMkLst>
            <pc:docMk/>
            <pc:sldMk cId="1689022557" sldId="280"/>
            <ac:spMk id="524" creationId="{C9977009-3A47-4002-B797-E7361463AFB7}"/>
          </ac:spMkLst>
        </pc:spChg>
        <pc:spChg chg="add del">
          <ac:chgData name="正元　淳也" userId="ab1cd3a3-b9d9-4be4-9cd8-d64cce588c8d" providerId="ADAL" clId="{5C3D5587-B94F-4DD6-AF60-91342B0AA430}" dt="2021-05-11T05:34:12.540" v="53"/>
          <ac:spMkLst>
            <pc:docMk/>
            <pc:sldMk cId="1689022557" sldId="280"/>
            <ac:spMk id="525" creationId="{0C96ED7F-DBD5-4C94-9F4E-7330B96C5517}"/>
          </ac:spMkLst>
        </pc:spChg>
        <pc:spChg chg="add del">
          <ac:chgData name="正元　淳也" userId="ab1cd3a3-b9d9-4be4-9cd8-d64cce588c8d" providerId="ADAL" clId="{5C3D5587-B94F-4DD6-AF60-91342B0AA430}" dt="2021-05-11T05:34:12.540" v="53"/>
          <ac:spMkLst>
            <pc:docMk/>
            <pc:sldMk cId="1689022557" sldId="280"/>
            <ac:spMk id="526" creationId="{C34DB821-23B6-4827-A968-6E7084870CD8}"/>
          </ac:spMkLst>
        </pc:spChg>
        <pc:spChg chg="add del">
          <ac:chgData name="正元　淳也" userId="ab1cd3a3-b9d9-4be4-9cd8-d64cce588c8d" providerId="ADAL" clId="{5C3D5587-B94F-4DD6-AF60-91342B0AA430}" dt="2021-05-11T05:34:12.540" v="53"/>
          <ac:spMkLst>
            <pc:docMk/>
            <pc:sldMk cId="1689022557" sldId="280"/>
            <ac:spMk id="527" creationId="{0FD9AAEF-730D-4591-83D0-8B90830D5898}"/>
          </ac:spMkLst>
        </pc:spChg>
        <pc:spChg chg="add del">
          <ac:chgData name="正元　淳也" userId="ab1cd3a3-b9d9-4be4-9cd8-d64cce588c8d" providerId="ADAL" clId="{5C3D5587-B94F-4DD6-AF60-91342B0AA430}" dt="2021-05-11T05:34:12.540" v="53"/>
          <ac:spMkLst>
            <pc:docMk/>
            <pc:sldMk cId="1689022557" sldId="280"/>
            <ac:spMk id="528" creationId="{2755B40B-0170-496B-A244-F451F96209E5}"/>
          </ac:spMkLst>
        </pc:spChg>
        <pc:spChg chg="add del">
          <ac:chgData name="正元　淳也" userId="ab1cd3a3-b9d9-4be4-9cd8-d64cce588c8d" providerId="ADAL" clId="{5C3D5587-B94F-4DD6-AF60-91342B0AA430}" dt="2021-05-11T05:34:12.540" v="53"/>
          <ac:spMkLst>
            <pc:docMk/>
            <pc:sldMk cId="1689022557" sldId="280"/>
            <ac:spMk id="529" creationId="{A98A4AE2-E26A-4AFD-8376-CA10E22CFFED}"/>
          </ac:spMkLst>
        </pc:spChg>
        <pc:spChg chg="add del">
          <ac:chgData name="正元　淳也" userId="ab1cd3a3-b9d9-4be4-9cd8-d64cce588c8d" providerId="ADAL" clId="{5C3D5587-B94F-4DD6-AF60-91342B0AA430}" dt="2021-05-11T05:34:12.540" v="53"/>
          <ac:spMkLst>
            <pc:docMk/>
            <pc:sldMk cId="1689022557" sldId="280"/>
            <ac:spMk id="530" creationId="{0C20FA91-147A-4979-8645-D15941F321D5}"/>
          </ac:spMkLst>
        </pc:spChg>
        <pc:spChg chg="add del">
          <ac:chgData name="正元　淳也" userId="ab1cd3a3-b9d9-4be4-9cd8-d64cce588c8d" providerId="ADAL" clId="{5C3D5587-B94F-4DD6-AF60-91342B0AA430}" dt="2021-05-11T05:34:12.540" v="53"/>
          <ac:spMkLst>
            <pc:docMk/>
            <pc:sldMk cId="1689022557" sldId="280"/>
            <ac:spMk id="531" creationId="{698281E7-9CE5-4C2A-8604-18D397D4AD4C}"/>
          </ac:spMkLst>
        </pc:spChg>
        <pc:spChg chg="add del">
          <ac:chgData name="正元　淳也" userId="ab1cd3a3-b9d9-4be4-9cd8-d64cce588c8d" providerId="ADAL" clId="{5C3D5587-B94F-4DD6-AF60-91342B0AA430}" dt="2021-05-11T05:34:12.540" v="53"/>
          <ac:spMkLst>
            <pc:docMk/>
            <pc:sldMk cId="1689022557" sldId="280"/>
            <ac:spMk id="532" creationId="{C35302D5-577E-4282-8765-427E8CA262A2}"/>
          </ac:spMkLst>
        </pc:spChg>
        <pc:spChg chg="add del">
          <ac:chgData name="正元　淳也" userId="ab1cd3a3-b9d9-4be4-9cd8-d64cce588c8d" providerId="ADAL" clId="{5C3D5587-B94F-4DD6-AF60-91342B0AA430}" dt="2021-05-11T05:34:12.540" v="53"/>
          <ac:spMkLst>
            <pc:docMk/>
            <pc:sldMk cId="1689022557" sldId="280"/>
            <ac:spMk id="533" creationId="{89C78631-AB75-45AF-A174-5631C95D693B}"/>
          </ac:spMkLst>
        </pc:spChg>
        <pc:spChg chg="add del">
          <ac:chgData name="正元　淳也" userId="ab1cd3a3-b9d9-4be4-9cd8-d64cce588c8d" providerId="ADAL" clId="{5C3D5587-B94F-4DD6-AF60-91342B0AA430}" dt="2021-05-11T05:34:12.540" v="53"/>
          <ac:spMkLst>
            <pc:docMk/>
            <pc:sldMk cId="1689022557" sldId="280"/>
            <ac:spMk id="534" creationId="{B62DE77B-D05A-42C5-8E8C-0F3D69AE98C0}"/>
          </ac:spMkLst>
        </pc:spChg>
        <pc:spChg chg="add del">
          <ac:chgData name="正元　淳也" userId="ab1cd3a3-b9d9-4be4-9cd8-d64cce588c8d" providerId="ADAL" clId="{5C3D5587-B94F-4DD6-AF60-91342B0AA430}" dt="2021-05-11T05:34:12.540" v="53"/>
          <ac:spMkLst>
            <pc:docMk/>
            <pc:sldMk cId="1689022557" sldId="280"/>
            <ac:spMk id="535" creationId="{C0B2FF7E-861F-4700-816C-800CBE3E8750}"/>
          </ac:spMkLst>
        </pc:spChg>
        <pc:spChg chg="add del">
          <ac:chgData name="正元　淳也" userId="ab1cd3a3-b9d9-4be4-9cd8-d64cce588c8d" providerId="ADAL" clId="{5C3D5587-B94F-4DD6-AF60-91342B0AA430}" dt="2021-05-11T05:34:12.540" v="53"/>
          <ac:spMkLst>
            <pc:docMk/>
            <pc:sldMk cId="1689022557" sldId="280"/>
            <ac:spMk id="536" creationId="{80F3D970-93FE-437F-B307-7B366BD47891}"/>
          </ac:spMkLst>
        </pc:spChg>
        <pc:spChg chg="add del">
          <ac:chgData name="正元　淳也" userId="ab1cd3a3-b9d9-4be4-9cd8-d64cce588c8d" providerId="ADAL" clId="{5C3D5587-B94F-4DD6-AF60-91342B0AA430}" dt="2021-05-11T05:34:12.540" v="53"/>
          <ac:spMkLst>
            <pc:docMk/>
            <pc:sldMk cId="1689022557" sldId="280"/>
            <ac:spMk id="537" creationId="{89DABBE2-FD07-4583-A956-4677833516EC}"/>
          </ac:spMkLst>
        </pc:spChg>
        <pc:spChg chg="add del">
          <ac:chgData name="正元　淳也" userId="ab1cd3a3-b9d9-4be4-9cd8-d64cce588c8d" providerId="ADAL" clId="{5C3D5587-B94F-4DD6-AF60-91342B0AA430}" dt="2021-05-11T05:34:12.540" v="53"/>
          <ac:spMkLst>
            <pc:docMk/>
            <pc:sldMk cId="1689022557" sldId="280"/>
            <ac:spMk id="538" creationId="{E41A7686-F03F-4789-B2A3-7031FCA0D298}"/>
          </ac:spMkLst>
        </pc:spChg>
        <pc:spChg chg="add del">
          <ac:chgData name="正元　淳也" userId="ab1cd3a3-b9d9-4be4-9cd8-d64cce588c8d" providerId="ADAL" clId="{5C3D5587-B94F-4DD6-AF60-91342B0AA430}" dt="2021-05-11T05:34:12.540" v="53"/>
          <ac:spMkLst>
            <pc:docMk/>
            <pc:sldMk cId="1689022557" sldId="280"/>
            <ac:spMk id="539" creationId="{15DF471B-6E86-4D5D-9687-2E1E9FFBAAF0}"/>
          </ac:spMkLst>
        </pc:spChg>
        <pc:spChg chg="add del">
          <ac:chgData name="正元　淳也" userId="ab1cd3a3-b9d9-4be4-9cd8-d64cce588c8d" providerId="ADAL" clId="{5C3D5587-B94F-4DD6-AF60-91342B0AA430}" dt="2021-05-11T05:34:12.540" v="53"/>
          <ac:spMkLst>
            <pc:docMk/>
            <pc:sldMk cId="1689022557" sldId="280"/>
            <ac:spMk id="540" creationId="{9762747D-5590-4A3C-A263-F45734B11C0C}"/>
          </ac:spMkLst>
        </pc:spChg>
        <pc:spChg chg="add del">
          <ac:chgData name="正元　淳也" userId="ab1cd3a3-b9d9-4be4-9cd8-d64cce588c8d" providerId="ADAL" clId="{5C3D5587-B94F-4DD6-AF60-91342B0AA430}" dt="2021-05-11T05:34:12.540" v="53"/>
          <ac:spMkLst>
            <pc:docMk/>
            <pc:sldMk cId="1689022557" sldId="280"/>
            <ac:spMk id="541" creationId="{B29B7C99-29E1-48B0-93C3-0B635BF296D1}"/>
          </ac:spMkLst>
        </pc:spChg>
        <pc:spChg chg="add del">
          <ac:chgData name="正元　淳也" userId="ab1cd3a3-b9d9-4be4-9cd8-d64cce588c8d" providerId="ADAL" clId="{5C3D5587-B94F-4DD6-AF60-91342B0AA430}" dt="2021-05-11T05:34:12.540" v="53"/>
          <ac:spMkLst>
            <pc:docMk/>
            <pc:sldMk cId="1689022557" sldId="280"/>
            <ac:spMk id="542" creationId="{1AB1EDD6-260B-495C-B6CE-C9888AC063AA}"/>
          </ac:spMkLst>
        </pc:spChg>
        <pc:spChg chg="add del">
          <ac:chgData name="正元　淳也" userId="ab1cd3a3-b9d9-4be4-9cd8-d64cce588c8d" providerId="ADAL" clId="{5C3D5587-B94F-4DD6-AF60-91342B0AA430}" dt="2021-05-11T05:34:12.540" v="53"/>
          <ac:spMkLst>
            <pc:docMk/>
            <pc:sldMk cId="1689022557" sldId="280"/>
            <ac:spMk id="543" creationId="{57A12001-E149-47E5-8AA0-17C879DF72A5}"/>
          </ac:spMkLst>
        </pc:spChg>
        <pc:spChg chg="add del">
          <ac:chgData name="正元　淳也" userId="ab1cd3a3-b9d9-4be4-9cd8-d64cce588c8d" providerId="ADAL" clId="{5C3D5587-B94F-4DD6-AF60-91342B0AA430}" dt="2021-05-11T05:34:12.540" v="53"/>
          <ac:spMkLst>
            <pc:docMk/>
            <pc:sldMk cId="1689022557" sldId="280"/>
            <ac:spMk id="544" creationId="{1A6E43F3-2986-409E-BC39-8FFDE5BC1658}"/>
          </ac:spMkLst>
        </pc:spChg>
        <pc:spChg chg="add del">
          <ac:chgData name="正元　淳也" userId="ab1cd3a3-b9d9-4be4-9cd8-d64cce588c8d" providerId="ADAL" clId="{5C3D5587-B94F-4DD6-AF60-91342B0AA430}" dt="2021-05-11T05:34:12.540" v="53"/>
          <ac:spMkLst>
            <pc:docMk/>
            <pc:sldMk cId="1689022557" sldId="280"/>
            <ac:spMk id="545" creationId="{7C5229C0-E5A3-48DB-B9A7-D6870FA2A9E0}"/>
          </ac:spMkLst>
        </pc:spChg>
        <pc:spChg chg="add del">
          <ac:chgData name="正元　淳也" userId="ab1cd3a3-b9d9-4be4-9cd8-d64cce588c8d" providerId="ADAL" clId="{5C3D5587-B94F-4DD6-AF60-91342B0AA430}" dt="2021-05-11T05:34:12.540" v="53"/>
          <ac:spMkLst>
            <pc:docMk/>
            <pc:sldMk cId="1689022557" sldId="280"/>
            <ac:spMk id="546" creationId="{1C88B7EA-ED90-40D7-8D36-2033E8240D6E}"/>
          </ac:spMkLst>
        </pc:spChg>
        <pc:spChg chg="add del">
          <ac:chgData name="正元　淳也" userId="ab1cd3a3-b9d9-4be4-9cd8-d64cce588c8d" providerId="ADAL" clId="{5C3D5587-B94F-4DD6-AF60-91342B0AA430}" dt="2021-05-11T05:34:12.540" v="53"/>
          <ac:spMkLst>
            <pc:docMk/>
            <pc:sldMk cId="1689022557" sldId="280"/>
            <ac:spMk id="547" creationId="{BFF705BC-BE15-4746-8407-6BA309B44899}"/>
          </ac:spMkLst>
        </pc:spChg>
        <pc:spChg chg="add del">
          <ac:chgData name="正元　淳也" userId="ab1cd3a3-b9d9-4be4-9cd8-d64cce588c8d" providerId="ADAL" clId="{5C3D5587-B94F-4DD6-AF60-91342B0AA430}" dt="2021-05-11T05:34:12.540" v="53"/>
          <ac:spMkLst>
            <pc:docMk/>
            <pc:sldMk cId="1689022557" sldId="280"/>
            <ac:spMk id="548" creationId="{8932DBC9-BFA8-4592-A763-E892FC0DB9C0}"/>
          </ac:spMkLst>
        </pc:spChg>
        <pc:spChg chg="add del">
          <ac:chgData name="正元　淳也" userId="ab1cd3a3-b9d9-4be4-9cd8-d64cce588c8d" providerId="ADAL" clId="{5C3D5587-B94F-4DD6-AF60-91342B0AA430}" dt="2021-05-11T05:34:12.540" v="53"/>
          <ac:spMkLst>
            <pc:docMk/>
            <pc:sldMk cId="1689022557" sldId="280"/>
            <ac:spMk id="549" creationId="{504E97C4-AE67-44D2-A7CF-0FB7D4AB19CC}"/>
          </ac:spMkLst>
        </pc:spChg>
        <pc:spChg chg="add del">
          <ac:chgData name="正元　淳也" userId="ab1cd3a3-b9d9-4be4-9cd8-d64cce588c8d" providerId="ADAL" clId="{5C3D5587-B94F-4DD6-AF60-91342B0AA430}" dt="2021-05-11T05:34:12.540" v="53"/>
          <ac:spMkLst>
            <pc:docMk/>
            <pc:sldMk cId="1689022557" sldId="280"/>
            <ac:spMk id="550" creationId="{57518BD3-9DBA-4015-AB83-922BD11ECB5E}"/>
          </ac:spMkLst>
        </pc:spChg>
        <pc:spChg chg="add del">
          <ac:chgData name="正元　淳也" userId="ab1cd3a3-b9d9-4be4-9cd8-d64cce588c8d" providerId="ADAL" clId="{5C3D5587-B94F-4DD6-AF60-91342B0AA430}" dt="2021-05-11T05:34:12.540" v="53"/>
          <ac:spMkLst>
            <pc:docMk/>
            <pc:sldMk cId="1689022557" sldId="280"/>
            <ac:spMk id="551" creationId="{55516A51-22EF-42DB-8EBF-2DECDBC432E5}"/>
          </ac:spMkLst>
        </pc:spChg>
        <pc:spChg chg="add del">
          <ac:chgData name="正元　淳也" userId="ab1cd3a3-b9d9-4be4-9cd8-d64cce588c8d" providerId="ADAL" clId="{5C3D5587-B94F-4DD6-AF60-91342B0AA430}" dt="2021-05-11T05:34:12.540" v="53"/>
          <ac:spMkLst>
            <pc:docMk/>
            <pc:sldMk cId="1689022557" sldId="280"/>
            <ac:spMk id="552" creationId="{FF1A5876-AC11-4830-88B2-03229138792B}"/>
          </ac:spMkLst>
        </pc:spChg>
        <pc:spChg chg="add del">
          <ac:chgData name="正元　淳也" userId="ab1cd3a3-b9d9-4be4-9cd8-d64cce588c8d" providerId="ADAL" clId="{5C3D5587-B94F-4DD6-AF60-91342B0AA430}" dt="2021-05-11T05:34:12.540" v="53"/>
          <ac:spMkLst>
            <pc:docMk/>
            <pc:sldMk cId="1689022557" sldId="280"/>
            <ac:spMk id="553" creationId="{DA43A611-CB32-4853-B6A4-C921BE7C63E7}"/>
          </ac:spMkLst>
        </pc:spChg>
        <pc:spChg chg="add del">
          <ac:chgData name="正元　淳也" userId="ab1cd3a3-b9d9-4be4-9cd8-d64cce588c8d" providerId="ADAL" clId="{5C3D5587-B94F-4DD6-AF60-91342B0AA430}" dt="2021-05-11T05:34:12.540" v="53"/>
          <ac:spMkLst>
            <pc:docMk/>
            <pc:sldMk cId="1689022557" sldId="280"/>
            <ac:spMk id="554" creationId="{90844B84-FE8C-4695-8507-4C400E8B8829}"/>
          </ac:spMkLst>
        </pc:spChg>
        <pc:spChg chg="add del">
          <ac:chgData name="正元　淳也" userId="ab1cd3a3-b9d9-4be4-9cd8-d64cce588c8d" providerId="ADAL" clId="{5C3D5587-B94F-4DD6-AF60-91342B0AA430}" dt="2021-05-11T05:34:12.540" v="53"/>
          <ac:spMkLst>
            <pc:docMk/>
            <pc:sldMk cId="1689022557" sldId="280"/>
            <ac:spMk id="555" creationId="{3DCF6270-F35D-4C00-9A65-F35C78FBC76B}"/>
          </ac:spMkLst>
        </pc:spChg>
        <pc:spChg chg="add del">
          <ac:chgData name="正元　淳也" userId="ab1cd3a3-b9d9-4be4-9cd8-d64cce588c8d" providerId="ADAL" clId="{5C3D5587-B94F-4DD6-AF60-91342B0AA430}" dt="2021-05-11T05:34:12.540" v="53"/>
          <ac:spMkLst>
            <pc:docMk/>
            <pc:sldMk cId="1689022557" sldId="280"/>
            <ac:spMk id="556" creationId="{8CEA2DEB-059F-4866-847B-98A060B75089}"/>
          </ac:spMkLst>
        </pc:spChg>
        <pc:spChg chg="add del">
          <ac:chgData name="正元　淳也" userId="ab1cd3a3-b9d9-4be4-9cd8-d64cce588c8d" providerId="ADAL" clId="{5C3D5587-B94F-4DD6-AF60-91342B0AA430}" dt="2021-05-11T05:34:21.644" v="55"/>
          <ac:spMkLst>
            <pc:docMk/>
            <pc:sldMk cId="1689022557" sldId="280"/>
            <ac:spMk id="557" creationId="{894869B9-A226-4AEF-AFCC-300EC4B5BC2D}"/>
          </ac:spMkLst>
        </pc:spChg>
        <pc:spChg chg="add del">
          <ac:chgData name="正元　淳也" userId="ab1cd3a3-b9d9-4be4-9cd8-d64cce588c8d" providerId="ADAL" clId="{5C3D5587-B94F-4DD6-AF60-91342B0AA430}" dt="2021-05-11T05:34:21.644" v="55"/>
          <ac:spMkLst>
            <pc:docMk/>
            <pc:sldMk cId="1689022557" sldId="280"/>
            <ac:spMk id="558" creationId="{0C07DF70-31EF-4E89-9F51-4FC447285A73}"/>
          </ac:spMkLst>
        </pc:spChg>
        <pc:spChg chg="add del">
          <ac:chgData name="正元　淳也" userId="ab1cd3a3-b9d9-4be4-9cd8-d64cce588c8d" providerId="ADAL" clId="{5C3D5587-B94F-4DD6-AF60-91342B0AA430}" dt="2021-05-11T05:34:21.644" v="55"/>
          <ac:spMkLst>
            <pc:docMk/>
            <pc:sldMk cId="1689022557" sldId="280"/>
            <ac:spMk id="559" creationId="{81EB9C9D-6E60-4F56-8FF9-FBD992308F4E}"/>
          </ac:spMkLst>
        </pc:spChg>
        <pc:spChg chg="add del">
          <ac:chgData name="正元　淳也" userId="ab1cd3a3-b9d9-4be4-9cd8-d64cce588c8d" providerId="ADAL" clId="{5C3D5587-B94F-4DD6-AF60-91342B0AA430}" dt="2021-05-11T05:34:21.644" v="55"/>
          <ac:spMkLst>
            <pc:docMk/>
            <pc:sldMk cId="1689022557" sldId="280"/>
            <ac:spMk id="560" creationId="{D30CD7B2-0E4D-4969-B138-5BAD49D1E4EF}"/>
          </ac:spMkLst>
        </pc:spChg>
        <pc:spChg chg="add del">
          <ac:chgData name="正元　淳也" userId="ab1cd3a3-b9d9-4be4-9cd8-d64cce588c8d" providerId="ADAL" clId="{5C3D5587-B94F-4DD6-AF60-91342B0AA430}" dt="2021-05-11T05:34:21.644" v="55"/>
          <ac:spMkLst>
            <pc:docMk/>
            <pc:sldMk cId="1689022557" sldId="280"/>
            <ac:spMk id="561" creationId="{D0539B3B-4D39-497F-822B-FF093D38D8A0}"/>
          </ac:spMkLst>
        </pc:spChg>
        <pc:spChg chg="add del">
          <ac:chgData name="正元　淳也" userId="ab1cd3a3-b9d9-4be4-9cd8-d64cce588c8d" providerId="ADAL" clId="{5C3D5587-B94F-4DD6-AF60-91342B0AA430}" dt="2021-05-11T05:34:21.644" v="55"/>
          <ac:spMkLst>
            <pc:docMk/>
            <pc:sldMk cId="1689022557" sldId="280"/>
            <ac:spMk id="562" creationId="{7990E99E-1ED2-4E32-9B2D-9C90095B8620}"/>
          </ac:spMkLst>
        </pc:spChg>
        <pc:spChg chg="add del">
          <ac:chgData name="正元　淳也" userId="ab1cd3a3-b9d9-4be4-9cd8-d64cce588c8d" providerId="ADAL" clId="{5C3D5587-B94F-4DD6-AF60-91342B0AA430}" dt="2021-05-11T05:34:21.644" v="55"/>
          <ac:spMkLst>
            <pc:docMk/>
            <pc:sldMk cId="1689022557" sldId="280"/>
            <ac:spMk id="563" creationId="{3EE7FE56-185E-49EF-BD9F-9F2048A8277A}"/>
          </ac:spMkLst>
        </pc:spChg>
        <pc:spChg chg="add del">
          <ac:chgData name="正元　淳也" userId="ab1cd3a3-b9d9-4be4-9cd8-d64cce588c8d" providerId="ADAL" clId="{5C3D5587-B94F-4DD6-AF60-91342B0AA430}" dt="2021-05-11T05:34:21.644" v="55"/>
          <ac:spMkLst>
            <pc:docMk/>
            <pc:sldMk cId="1689022557" sldId="280"/>
            <ac:spMk id="564" creationId="{04A5F5FB-C5F7-4B54-BA38-620C4BDD3FD1}"/>
          </ac:spMkLst>
        </pc:spChg>
        <pc:spChg chg="add del">
          <ac:chgData name="正元　淳也" userId="ab1cd3a3-b9d9-4be4-9cd8-d64cce588c8d" providerId="ADAL" clId="{5C3D5587-B94F-4DD6-AF60-91342B0AA430}" dt="2021-05-11T05:34:21.644" v="55"/>
          <ac:spMkLst>
            <pc:docMk/>
            <pc:sldMk cId="1689022557" sldId="280"/>
            <ac:spMk id="565" creationId="{B1AC5A7C-1B92-4BA3-9E31-2036937E6CA9}"/>
          </ac:spMkLst>
        </pc:spChg>
        <pc:spChg chg="add del">
          <ac:chgData name="正元　淳也" userId="ab1cd3a3-b9d9-4be4-9cd8-d64cce588c8d" providerId="ADAL" clId="{5C3D5587-B94F-4DD6-AF60-91342B0AA430}" dt="2021-05-11T05:34:21.644" v="55"/>
          <ac:spMkLst>
            <pc:docMk/>
            <pc:sldMk cId="1689022557" sldId="280"/>
            <ac:spMk id="566" creationId="{97818608-9BF9-46C8-8244-9868EBA2A202}"/>
          </ac:spMkLst>
        </pc:spChg>
        <pc:spChg chg="add del">
          <ac:chgData name="正元　淳也" userId="ab1cd3a3-b9d9-4be4-9cd8-d64cce588c8d" providerId="ADAL" clId="{5C3D5587-B94F-4DD6-AF60-91342B0AA430}" dt="2021-05-11T05:34:21.644" v="55"/>
          <ac:spMkLst>
            <pc:docMk/>
            <pc:sldMk cId="1689022557" sldId="280"/>
            <ac:spMk id="567" creationId="{89296CED-CA50-4976-9573-E5A4DC239CCD}"/>
          </ac:spMkLst>
        </pc:spChg>
        <pc:spChg chg="add del">
          <ac:chgData name="正元　淳也" userId="ab1cd3a3-b9d9-4be4-9cd8-d64cce588c8d" providerId="ADAL" clId="{5C3D5587-B94F-4DD6-AF60-91342B0AA430}" dt="2021-05-11T05:34:21.644" v="55"/>
          <ac:spMkLst>
            <pc:docMk/>
            <pc:sldMk cId="1689022557" sldId="280"/>
            <ac:spMk id="568" creationId="{39E33614-1B23-4CA0-9FFC-A3930A23555F}"/>
          </ac:spMkLst>
        </pc:spChg>
        <pc:spChg chg="add del">
          <ac:chgData name="正元　淳也" userId="ab1cd3a3-b9d9-4be4-9cd8-d64cce588c8d" providerId="ADAL" clId="{5C3D5587-B94F-4DD6-AF60-91342B0AA430}" dt="2021-05-11T05:34:21.644" v="55"/>
          <ac:spMkLst>
            <pc:docMk/>
            <pc:sldMk cId="1689022557" sldId="280"/>
            <ac:spMk id="569" creationId="{46B61F4C-5177-4F20-B764-9E161562C1D0}"/>
          </ac:spMkLst>
        </pc:spChg>
        <pc:spChg chg="add del">
          <ac:chgData name="正元　淳也" userId="ab1cd3a3-b9d9-4be4-9cd8-d64cce588c8d" providerId="ADAL" clId="{5C3D5587-B94F-4DD6-AF60-91342B0AA430}" dt="2021-05-11T05:34:21.644" v="55"/>
          <ac:spMkLst>
            <pc:docMk/>
            <pc:sldMk cId="1689022557" sldId="280"/>
            <ac:spMk id="570" creationId="{E6B276CE-1AEB-4167-A184-6736C3F1A7C4}"/>
          </ac:spMkLst>
        </pc:spChg>
        <pc:spChg chg="add del">
          <ac:chgData name="正元　淳也" userId="ab1cd3a3-b9d9-4be4-9cd8-d64cce588c8d" providerId="ADAL" clId="{5C3D5587-B94F-4DD6-AF60-91342B0AA430}" dt="2021-05-11T05:34:21.644" v="55"/>
          <ac:spMkLst>
            <pc:docMk/>
            <pc:sldMk cId="1689022557" sldId="280"/>
            <ac:spMk id="571" creationId="{0592EB81-2EE8-410E-9C6F-06D912854A3C}"/>
          </ac:spMkLst>
        </pc:spChg>
        <pc:spChg chg="add del">
          <ac:chgData name="正元　淳也" userId="ab1cd3a3-b9d9-4be4-9cd8-d64cce588c8d" providerId="ADAL" clId="{5C3D5587-B94F-4DD6-AF60-91342B0AA430}" dt="2021-05-11T05:34:21.644" v="55"/>
          <ac:spMkLst>
            <pc:docMk/>
            <pc:sldMk cId="1689022557" sldId="280"/>
            <ac:spMk id="572" creationId="{A2E661AF-01CF-48A9-A3F7-5B9263C82C5E}"/>
          </ac:spMkLst>
        </pc:spChg>
        <pc:spChg chg="add del">
          <ac:chgData name="正元　淳也" userId="ab1cd3a3-b9d9-4be4-9cd8-d64cce588c8d" providerId="ADAL" clId="{5C3D5587-B94F-4DD6-AF60-91342B0AA430}" dt="2021-05-11T05:34:21.644" v="55"/>
          <ac:spMkLst>
            <pc:docMk/>
            <pc:sldMk cId="1689022557" sldId="280"/>
            <ac:spMk id="573" creationId="{26B59FF5-6F62-4230-A802-209C564CFDD3}"/>
          </ac:spMkLst>
        </pc:spChg>
        <pc:spChg chg="add del">
          <ac:chgData name="正元　淳也" userId="ab1cd3a3-b9d9-4be4-9cd8-d64cce588c8d" providerId="ADAL" clId="{5C3D5587-B94F-4DD6-AF60-91342B0AA430}" dt="2021-05-11T05:34:21.644" v="55"/>
          <ac:spMkLst>
            <pc:docMk/>
            <pc:sldMk cId="1689022557" sldId="280"/>
            <ac:spMk id="574" creationId="{E5E0EF91-62B0-4C85-92F8-3F7116192CB7}"/>
          </ac:spMkLst>
        </pc:spChg>
        <pc:spChg chg="add del">
          <ac:chgData name="正元　淳也" userId="ab1cd3a3-b9d9-4be4-9cd8-d64cce588c8d" providerId="ADAL" clId="{5C3D5587-B94F-4DD6-AF60-91342B0AA430}" dt="2021-05-11T05:34:21.644" v="55"/>
          <ac:spMkLst>
            <pc:docMk/>
            <pc:sldMk cId="1689022557" sldId="280"/>
            <ac:spMk id="575" creationId="{A7C95985-8BEE-413C-AA75-3725E7EE5017}"/>
          </ac:spMkLst>
        </pc:spChg>
        <pc:spChg chg="add del">
          <ac:chgData name="正元　淳也" userId="ab1cd3a3-b9d9-4be4-9cd8-d64cce588c8d" providerId="ADAL" clId="{5C3D5587-B94F-4DD6-AF60-91342B0AA430}" dt="2021-05-11T05:34:21.644" v="55"/>
          <ac:spMkLst>
            <pc:docMk/>
            <pc:sldMk cId="1689022557" sldId="280"/>
            <ac:spMk id="576" creationId="{C42C57CE-03C4-42F0-96BD-C72E86414CF3}"/>
          </ac:spMkLst>
        </pc:spChg>
        <pc:spChg chg="add del">
          <ac:chgData name="正元　淳也" userId="ab1cd3a3-b9d9-4be4-9cd8-d64cce588c8d" providerId="ADAL" clId="{5C3D5587-B94F-4DD6-AF60-91342B0AA430}" dt="2021-05-11T05:34:21.644" v="55"/>
          <ac:spMkLst>
            <pc:docMk/>
            <pc:sldMk cId="1689022557" sldId="280"/>
            <ac:spMk id="577" creationId="{A9F29E7B-F9FF-4344-933F-4F66DD73880F}"/>
          </ac:spMkLst>
        </pc:spChg>
        <pc:spChg chg="add del">
          <ac:chgData name="正元　淳也" userId="ab1cd3a3-b9d9-4be4-9cd8-d64cce588c8d" providerId="ADAL" clId="{5C3D5587-B94F-4DD6-AF60-91342B0AA430}" dt="2021-05-11T05:34:21.644" v="55"/>
          <ac:spMkLst>
            <pc:docMk/>
            <pc:sldMk cId="1689022557" sldId="280"/>
            <ac:spMk id="578" creationId="{2F61C652-E831-4C0E-B541-95C2BD3BFCA4}"/>
          </ac:spMkLst>
        </pc:spChg>
        <pc:spChg chg="add del">
          <ac:chgData name="正元　淳也" userId="ab1cd3a3-b9d9-4be4-9cd8-d64cce588c8d" providerId="ADAL" clId="{5C3D5587-B94F-4DD6-AF60-91342B0AA430}" dt="2021-05-11T05:34:21.644" v="55"/>
          <ac:spMkLst>
            <pc:docMk/>
            <pc:sldMk cId="1689022557" sldId="280"/>
            <ac:spMk id="579" creationId="{7CA11796-6566-492D-9843-B9EE4E5326FA}"/>
          </ac:spMkLst>
        </pc:spChg>
        <pc:spChg chg="add del">
          <ac:chgData name="正元　淳也" userId="ab1cd3a3-b9d9-4be4-9cd8-d64cce588c8d" providerId="ADAL" clId="{5C3D5587-B94F-4DD6-AF60-91342B0AA430}" dt="2021-05-11T05:34:21.644" v="55"/>
          <ac:spMkLst>
            <pc:docMk/>
            <pc:sldMk cId="1689022557" sldId="280"/>
            <ac:spMk id="580" creationId="{0061917B-15BC-422F-BFF2-416466ADD3E0}"/>
          </ac:spMkLst>
        </pc:spChg>
        <pc:spChg chg="add del">
          <ac:chgData name="正元　淳也" userId="ab1cd3a3-b9d9-4be4-9cd8-d64cce588c8d" providerId="ADAL" clId="{5C3D5587-B94F-4DD6-AF60-91342B0AA430}" dt="2021-05-11T05:34:21.644" v="55"/>
          <ac:spMkLst>
            <pc:docMk/>
            <pc:sldMk cId="1689022557" sldId="280"/>
            <ac:spMk id="581" creationId="{E6709337-77D2-494B-AC76-5A7F50407D0E}"/>
          </ac:spMkLst>
        </pc:spChg>
        <pc:spChg chg="add del">
          <ac:chgData name="正元　淳也" userId="ab1cd3a3-b9d9-4be4-9cd8-d64cce588c8d" providerId="ADAL" clId="{5C3D5587-B94F-4DD6-AF60-91342B0AA430}" dt="2021-05-11T05:34:21.644" v="55"/>
          <ac:spMkLst>
            <pc:docMk/>
            <pc:sldMk cId="1689022557" sldId="280"/>
            <ac:spMk id="582" creationId="{6CE03C4D-E443-421E-852E-2A8E7C89DC8C}"/>
          </ac:spMkLst>
        </pc:spChg>
        <pc:spChg chg="add del">
          <ac:chgData name="正元　淳也" userId="ab1cd3a3-b9d9-4be4-9cd8-d64cce588c8d" providerId="ADAL" clId="{5C3D5587-B94F-4DD6-AF60-91342B0AA430}" dt="2021-05-11T05:34:21.644" v="55"/>
          <ac:spMkLst>
            <pc:docMk/>
            <pc:sldMk cId="1689022557" sldId="280"/>
            <ac:spMk id="583" creationId="{36C73D99-EA23-4518-B315-920E7BBD956D}"/>
          </ac:spMkLst>
        </pc:spChg>
        <pc:spChg chg="add del">
          <ac:chgData name="正元　淳也" userId="ab1cd3a3-b9d9-4be4-9cd8-d64cce588c8d" providerId="ADAL" clId="{5C3D5587-B94F-4DD6-AF60-91342B0AA430}" dt="2021-05-11T05:34:21.644" v="55"/>
          <ac:spMkLst>
            <pc:docMk/>
            <pc:sldMk cId="1689022557" sldId="280"/>
            <ac:spMk id="584" creationId="{C4F7C412-004E-4BC4-B42F-9477A6176DF0}"/>
          </ac:spMkLst>
        </pc:spChg>
        <pc:spChg chg="add del">
          <ac:chgData name="正元　淳也" userId="ab1cd3a3-b9d9-4be4-9cd8-d64cce588c8d" providerId="ADAL" clId="{5C3D5587-B94F-4DD6-AF60-91342B0AA430}" dt="2021-05-11T05:34:21.644" v="55"/>
          <ac:spMkLst>
            <pc:docMk/>
            <pc:sldMk cId="1689022557" sldId="280"/>
            <ac:spMk id="585" creationId="{BDF97627-B45D-4950-B5E7-525E7E799CE8}"/>
          </ac:spMkLst>
        </pc:spChg>
        <pc:spChg chg="add del">
          <ac:chgData name="正元　淳也" userId="ab1cd3a3-b9d9-4be4-9cd8-d64cce588c8d" providerId="ADAL" clId="{5C3D5587-B94F-4DD6-AF60-91342B0AA430}" dt="2021-05-11T05:34:21.644" v="55"/>
          <ac:spMkLst>
            <pc:docMk/>
            <pc:sldMk cId="1689022557" sldId="280"/>
            <ac:spMk id="586" creationId="{182AC1DD-148D-4F3E-AA18-653563632187}"/>
          </ac:spMkLst>
        </pc:spChg>
        <pc:spChg chg="add del">
          <ac:chgData name="正元　淳也" userId="ab1cd3a3-b9d9-4be4-9cd8-d64cce588c8d" providerId="ADAL" clId="{5C3D5587-B94F-4DD6-AF60-91342B0AA430}" dt="2021-05-11T05:34:21.644" v="55"/>
          <ac:spMkLst>
            <pc:docMk/>
            <pc:sldMk cId="1689022557" sldId="280"/>
            <ac:spMk id="587" creationId="{0413879B-25E2-45D3-8B0F-32D2F5F8BE0A}"/>
          </ac:spMkLst>
        </pc:spChg>
        <pc:spChg chg="add del">
          <ac:chgData name="正元　淳也" userId="ab1cd3a3-b9d9-4be4-9cd8-d64cce588c8d" providerId="ADAL" clId="{5C3D5587-B94F-4DD6-AF60-91342B0AA430}" dt="2021-05-11T05:34:21.644" v="55"/>
          <ac:spMkLst>
            <pc:docMk/>
            <pc:sldMk cId="1689022557" sldId="280"/>
            <ac:spMk id="588" creationId="{28378642-8FED-4A44-994A-F054582F5497}"/>
          </ac:spMkLst>
        </pc:spChg>
        <pc:spChg chg="add del">
          <ac:chgData name="正元　淳也" userId="ab1cd3a3-b9d9-4be4-9cd8-d64cce588c8d" providerId="ADAL" clId="{5C3D5587-B94F-4DD6-AF60-91342B0AA430}" dt="2021-05-11T05:34:21.644" v="55"/>
          <ac:spMkLst>
            <pc:docMk/>
            <pc:sldMk cId="1689022557" sldId="280"/>
            <ac:spMk id="589" creationId="{EB8479D0-5A92-49FC-AA38-415B5362470B}"/>
          </ac:spMkLst>
        </pc:spChg>
        <pc:spChg chg="add del">
          <ac:chgData name="正元　淳也" userId="ab1cd3a3-b9d9-4be4-9cd8-d64cce588c8d" providerId="ADAL" clId="{5C3D5587-B94F-4DD6-AF60-91342B0AA430}" dt="2021-05-11T05:34:21.644" v="55"/>
          <ac:spMkLst>
            <pc:docMk/>
            <pc:sldMk cId="1689022557" sldId="280"/>
            <ac:spMk id="590" creationId="{95CF6C9B-2E49-4059-BF40-E25341F58F5B}"/>
          </ac:spMkLst>
        </pc:spChg>
        <pc:spChg chg="add del">
          <ac:chgData name="正元　淳也" userId="ab1cd3a3-b9d9-4be4-9cd8-d64cce588c8d" providerId="ADAL" clId="{5C3D5587-B94F-4DD6-AF60-91342B0AA430}" dt="2021-05-11T05:34:21.644" v="55"/>
          <ac:spMkLst>
            <pc:docMk/>
            <pc:sldMk cId="1689022557" sldId="280"/>
            <ac:spMk id="591" creationId="{3DD735F9-0A93-45CE-AAE8-C23CCE9E9324}"/>
          </ac:spMkLst>
        </pc:spChg>
        <pc:spChg chg="add del">
          <ac:chgData name="正元　淳也" userId="ab1cd3a3-b9d9-4be4-9cd8-d64cce588c8d" providerId="ADAL" clId="{5C3D5587-B94F-4DD6-AF60-91342B0AA430}" dt="2021-05-11T05:34:21.644" v="55"/>
          <ac:spMkLst>
            <pc:docMk/>
            <pc:sldMk cId="1689022557" sldId="280"/>
            <ac:spMk id="592" creationId="{1C8E581F-11DE-437B-9863-736D87479EF3}"/>
          </ac:spMkLst>
        </pc:spChg>
        <pc:spChg chg="add del">
          <ac:chgData name="正元　淳也" userId="ab1cd3a3-b9d9-4be4-9cd8-d64cce588c8d" providerId="ADAL" clId="{5C3D5587-B94F-4DD6-AF60-91342B0AA430}" dt="2021-05-11T05:34:21.644" v="55"/>
          <ac:spMkLst>
            <pc:docMk/>
            <pc:sldMk cId="1689022557" sldId="280"/>
            <ac:spMk id="593" creationId="{A9EC53F4-0CF5-42E0-B174-6BD21132291B}"/>
          </ac:spMkLst>
        </pc:spChg>
        <pc:spChg chg="add del">
          <ac:chgData name="正元　淳也" userId="ab1cd3a3-b9d9-4be4-9cd8-d64cce588c8d" providerId="ADAL" clId="{5C3D5587-B94F-4DD6-AF60-91342B0AA430}" dt="2021-05-11T05:34:21.644" v="55"/>
          <ac:spMkLst>
            <pc:docMk/>
            <pc:sldMk cId="1689022557" sldId="280"/>
            <ac:spMk id="594" creationId="{ED204349-9DEC-4876-AD77-C8A9CC3CBEDC}"/>
          </ac:spMkLst>
        </pc:spChg>
        <pc:spChg chg="add del">
          <ac:chgData name="正元　淳也" userId="ab1cd3a3-b9d9-4be4-9cd8-d64cce588c8d" providerId="ADAL" clId="{5C3D5587-B94F-4DD6-AF60-91342B0AA430}" dt="2021-05-11T05:34:21.644" v="55"/>
          <ac:spMkLst>
            <pc:docMk/>
            <pc:sldMk cId="1689022557" sldId="280"/>
            <ac:spMk id="595" creationId="{26A75F35-EADC-4F47-9A85-4C82BDFF2C66}"/>
          </ac:spMkLst>
        </pc:spChg>
        <pc:spChg chg="add del">
          <ac:chgData name="正元　淳也" userId="ab1cd3a3-b9d9-4be4-9cd8-d64cce588c8d" providerId="ADAL" clId="{5C3D5587-B94F-4DD6-AF60-91342B0AA430}" dt="2021-05-11T05:34:21.644" v="55"/>
          <ac:spMkLst>
            <pc:docMk/>
            <pc:sldMk cId="1689022557" sldId="280"/>
            <ac:spMk id="596" creationId="{9CBD9274-6285-42D6-A0ED-8B1DB95997C1}"/>
          </ac:spMkLst>
        </pc:spChg>
        <pc:spChg chg="add del">
          <ac:chgData name="正元　淳也" userId="ab1cd3a3-b9d9-4be4-9cd8-d64cce588c8d" providerId="ADAL" clId="{5C3D5587-B94F-4DD6-AF60-91342B0AA430}" dt="2021-05-11T05:34:21.644" v="55"/>
          <ac:spMkLst>
            <pc:docMk/>
            <pc:sldMk cId="1689022557" sldId="280"/>
            <ac:spMk id="597" creationId="{F64D44CC-DF73-4D6C-B17D-B3A7A3E76609}"/>
          </ac:spMkLst>
        </pc:spChg>
        <pc:spChg chg="add del">
          <ac:chgData name="正元　淳也" userId="ab1cd3a3-b9d9-4be4-9cd8-d64cce588c8d" providerId="ADAL" clId="{5C3D5587-B94F-4DD6-AF60-91342B0AA430}" dt="2021-05-11T05:34:21.644" v="55"/>
          <ac:spMkLst>
            <pc:docMk/>
            <pc:sldMk cId="1689022557" sldId="280"/>
            <ac:spMk id="598" creationId="{DC5773F2-32DE-4ED5-8BF4-7E54E55B0F75}"/>
          </ac:spMkLst>
        </pc:spChg>
        <pc:spChg chg="add del">
          <ac:chgData name="正元　淳也" userId="ab1cd3a3-b9d9-4be4-9cd8-d64cce588c8d" providerId="ADAL" clId="{5C3D5587-B94F-4DD6-AF60-91342B0AA430}" dt="2021-05-11T05:34:21.644" v="55"/>
          <ac:spMkLst>
            <pc:docMk/>
            <pc:sldMk cId="1689022557" sldId="280"/>
            <ac:spMk id="599" creationId="{9BFD3CED-2E17-4105-9527-7857499BA67E}"/>
          </ac:spMkLst>
        </pc:spChg>
        <pc:spChg chg="add del">
          <ac:chgData name="正元　淳也" userId="ab1cd3a3-b9d9-4be4-9cd8-d64cce588c8d" providerId="ADAL" clId="{5C3D5587-B94F-4DD6-AF60-91342B0AA430}" dt="2021-05-11T05:34:21.644" v="55"/>
          <ac:spMkLst>
            <pc:docMk/>
            <pc:sldMk cId="1689022557" sldId="280"/>
            <ac:spMk id="600" creationId="{233C7793-C61E-4FB3-BAA2-9D31DE723E38}"/>
          </ac:spMkLst>
        </pc:spChg>
        <pc:spChg chg="add del">
          <ac:chgData name="正元　淳也" userId="ab1cd3a3-b9d9-4be4-9cd8-d64cce588c8d" providerId="ADAL" clId="{5C3D5587-B94F-4DD6-AF60-91342B0AA430}" dt="2021-05-11T05:34:21.644" v="55"/>
          <ac:spMkLst>
            <pc:docMk/>
            <pc:sldMk cId="1689022557" sldId="280"/>
            <ac:spMk id="601" creationId="{A57E78A5-7D92-41CD-B8EA-3C986A57D6B2}"/>
          </ac:spMkLst>
        </pc:spChg>
        <pc:spChg chg="add del">
          <ac:chgData name="正元　淳也" userId="ab1cd3a3-b9d9-4be4-9cd8-d64cce588c8d" providerId="ADAL" clId="{5C3D5587-B94F-4DD6-AF60-91342B0AA430}" dt="2021-05-11T05:34:21.644" v="55"/>
          <ac:spMkLst>
            <pc:docMk/>
            <pc:sldMk cId="1689022557" sldId="280"/>
            <ac:spMk id="602" creationId="{5BB40E79-9F2F-4951-9FCC-350D2B6F7F8D}"/>
          </ac:spMkLst>
        </pc:spChg>
        <pc:spChg chg="add del">
          <ac:chgData name="正元　淳也" userId="ab1cd3a3-b9d9-4be4-9cd8-d64cce588c8d" providerId="ADAL" clId="{5C3D5587-B94F-4DD6-AF60-91342B0AA430}" dt="2021-05-11T05:34:21.644" v="55"/>
          <ac:spMkLst>
            <pc:docMk/>
            <pc:sldMk cId="1689022557" sldId="280"/>
            <ac:spMk id="603" creationId="{7CD82909-2BA6-46DF-BF52-B95F4A91C120}"/>
          </ac:spMkLst>
        </pc:spChg>
        <pc:spChg chg="add del">
          <ac:chgData name="正元　淳也" userId="ab1cd3a3-b9d9-4be4-9cd8-d64cce588c8d" providerId="ADAL" clId="{5C3D5587-B94F-4DD6-AF60-91342B0AA430}" dt="2021-05-11T05:34:21.644" v="55"/>
          <ac:spMkLst>
            <pc:docMk/>
            <pc:sldMk cId="1689022557" sldId="280"/>
            <ac:spMk id="604" creationId="{1399CD8B-E909-4AE2-8367-2E5C6F62C9AE}"/>
          </ac:spMkLst>
        </pc:spChg>
        <pc:spChg chg="add del">
          <ac:chgData name="正元　淳也" userId="ab1cd3a3-b9d9-4be4-9cd8-d64cce588c8d" providerId="ADAL" clId="{5C3D5587-B94F-4DD6-AF60-91342B0AA430}" dt="2021-05-11T05:34:21.644" v="55"/>
          <ac:spMkLst>
            <pc:docMk/>
            <pc:sldMk cId="1689022557" sldId="280"/>
            <ac:spMk id="605" creationId="{01E85F48-CEC4-4B6A-8045-2B71EE25C212}"/>
          </ac:spMkLst>
        </pc:spChg>
        <pc:spChg chg="add del">
          <ac:chgData name="正元　淳也" userId="ab1cd3a3-b9d9-4be4-9cd8-d64cce588c8d" providerId="ADAL" clId="{5C3D5587-B94F-4DD6-AF60-91342B0AA430}" dt="2021-05-11T05:34:21.644" v="55"/>
          <ac:spMkLst>
            <pc:docMk/>
            <pc:sldMk cId="1689022557" sldId="280"/>
            <ac:spMk id="606" creationId="{CEF98674-F329-42FB-8CE3-014671EC2772}"/>
          </ac:spMkLst>
        </pc:spChg>
        <pc:spChg chg="add del">
          <ac:chgData name="正元　淳也" userId="ab1cd3a3-b9d9-4be4-9cd8-d64cce588c8d" providerId="ADAL" clId="{5C3D5587-B94F-4DD6-AF60-91342B0AA430}" dt="2021-05-11T05:34:21.644" v="55"/>
          <ac:spMkLst>
            <pc:docMk/>
            <pc:sldMk cId="1689022557" sldId="280"/>
            <ac:spMk id="607" creationId="{0440C65E-FFFD-4C0A-8609-781A63C15D95}"/>
          </ac:spMkLst>
        </pc:spChg>
        <pc:spChg chg="add del">
          <ac:chgData name="正元　淳也" userId="ab1cd3a3-b9d9-4be4-9cd8-d64cce588c8d" providerId="ADAL" clId="{5C3D5587-B94F-4DD6-AF60-91342B0AA430}" dt="2021-05-11T05:34:21.644" v="55"/>
          <ac:spMkLst>
            <pc:docMk/>
            <pc:sldMk cId="1689022557" sldId="280"/>
            <ac:spMk id="608" creationId="{56724E73-BEA8-47F9-AF7F-8023491E41D2}"/>
          </ac:spMkLst>
        </pc:spChg>
        <pc:spChg chg="add del">
          <ac:chgData name="正元　淳也" userId="ab1cd3a3-b9d9-4be4-9cd8-d64cce588c8d" providerId="ADAL" clId="{5C3D5587-B94F-4DD6-AF60-91342B0AA430}" dt="2021-05-11T05:34:21.644" v="55"/>
          <ac:spMkLst>
            <pc:docMk/>
            <pc:sldMk cId="1689022557" sldId="280"/>
            <ac:spMk id="609" creationId="{0EDEB25C-9AEE-4F22-B5D7-34B651DB43E1}"/>
          </ac:spMkLst>
        </pc:spChg>
        <pc:spChg chg="add del">
          <ac:chgData name="正元　淳也" userId="ab1cd3a3-b9d9-4be4-9cd8-d64cce588c8d" providerId="ADAL" clId="{5C3D5587-B94F-4DD6-AF60-91342B0AA430}" dt="2021-05-11T05:34:21.644" v="55"/>
          <ac:spMkLst>
            <pc:docMk/>
            <pc:sldMk cId="1689022557" sldId="280"/>
            <ac:spMk id="610" creationId="{87CABFB1-9A97-42D0-88DE-41FD46DFCC7C}"/>
          </ac:spMkLst>
        </pc:spChg>
        <pc:spChg chg="add del">
          <ac:chgData name="正元　淳也" userId="ab1cd3a3-b9d9-4be4-9cd8-d64cce588c8d" providerId="ADAL" clId="{5C3D5587-B94F-4DD6-AF60-91342B0AA430}" dt="2021-05-11T05:34:21.644" v="55"/>
          <ac:spMkLst>
            <pc:docMk/>
            <pc:sldMk cId="1689022557" sldId="280"/>
            <ac:spMk id="611" creationId="{D3E4D069-C11E-40D7-99C6-2B49679A62A0}"/>
          </ac:spMkLst>
        </pc:spChg>
        <pc:spChg chg="add del">
          <ac:chgData name="正元　淳也" userId="ab1cd3a3-b9d9-4be4-9cd8-d64cce588c8d" providerId="ADAL" clId="{5C3D5587-B94F-4DD6-AF60-91342B0AA430}" dt="2021-05-11T05:34:21.644" v="55"/>
          <ac:spMkLst>
            <pc:docMk/>
            <pc:sldMk cId="1689022557" sldId="280"/>
            <ac:spMk id="612" creationId="{ADE1049D-6227-4047-82A3-0C2DFC8E77B9}"/>
          </ac:spMkLst>
        </pc:spChg>
        <pc:spChg chg="add del">
          <ac:chgData name="正元　淳也" userId="ab1cd3a3-b9d9-4be4-9cd8-d64cce588c8d" providerId="ADAL" clId="{5C3D5587-B94F-4DD6-AF60-91342B0AA430}" dt="2021-05-11T05:34:21.644" v="55"/>
          <ac:spMkLst>
            <pc:docMk/>
            <pc:sldMk cId="1689022557" sldId="280"/>
            <ac:spMk id="613" creationId="{C3B05170-0381-49FF-B8E6-31D87A925E06}"/>
          </ac:spMkLst>
        </pc:spChg>
        <pc:spChg chg="add del">
          <ac:chgData name="正元　淳也" userId="ab1cd3a3-b9d9-4be4-9cd8-d64cce588c8d" providerId="ADAL" clId="{5C3D5587-B94F-4DD6-AF60-91342B0AA430}" dt="2021-05-11T05:34:21.644" v="55"/>
          <ac:spMkLst>
            <pc:docMk/>
            <pc:sldMk cId="1689022557" sldId="280"/>
            <ac:spMk id="614" creationId="{92232D8B-6F19-4832-8C88-06FB2DA92D95}"/>
          </ac:spMkLst>
        </pc:spChg>
        <pc:spChg chg="add del">
          <ac:chgData name="正元　淳也" userId="ab1cd3a3-b9d9-4be4-9cd8-d64cce588c8d" providerId="ADAL" clId="{5C3D5587-B94F-4DD6-AF60-91342B0AA430}" dt="2021-05-11T05:34:21.644" v="55"/>
          <ac:spMkLst>
            <pc:docMk/>
            <pc:sldMk cId="1689022557" sldId="280"/>
            <ac:spMk id="615" creationId="{8BAF2817-0C6B-4946-89FF-AA92455D9F84}"/>
          </ac:spMkLst>
        </pc:spChg>
        <pc:spChg chg="add del">
          <ac:chgData name="正元　淳也" userId="ab1cd3a3-b9d9-4be4-9cd8-d64cce588c8d" providerId="ADAL" clId="{5C3D5587-B94F-4DD6-AF60-91342B0AA430}" dt="2021-05-11T05:34:21.644" v="55"/>
          <ac:spMkLst>
            <pc:docMk/>
            <pc:sldMk cId="1689022557" sldId="280"/>
            <ac:spMk id="616" creationId="{02D7B751-4C3E-460D-91B2-0D7364AB51F9}"/>
          </ac:spMkLst>
        </pc:spChg>
        <pc:spChg chg="add del">
          <ac:chgData name="正元　淳也" userId="ab1cd3a3-b9d9-4be4-9cd8-d64cce588c8d" providerId="ADAL" clId="{5C3D5587-B94F-4DD6-AF60-91342B0AA430}" dt="2021-05-11T05:34:21.644" v="55"/>
          <ac:spMkLst>
            <pc:docMk/>
            <pc:sldMk cId="1689022557" sldId="280"/>
            <ac:spMk id="617" creationId="{D6083EB6-8D17-4777-831D-0960D7E626B8}"/>
          </ac:spMkLst>
        </pc:spChg>
        <pc:spChg chg="add del">
          <ac:chgData name="正元　淳也" userId="ab1cd3a3-b9d9-4be4-9cd8-d64cce588c8d" providerId="ADAL" clId="{5C3D5587-B94F-4DD6-AF60-91342B0AA430}" dt="2021-05-11T05:34:21.644" v="55"/>
          <ac:spMkLst>
            <pc:docMk/>
            <pc:sldMk cId="1689022557" sldId="280"/>
            <ac:spMk id="618" creationId="{E2633DE3-6483-4BC6-8CDE-3CF6B9279103}"/>
          </ac:spMkLst>
        </pc:spChg>
        <pc:spChg chg="add del">
          <ac:chgData name="正元　淳也" userId="ab1cd3a3-b9d9-4be4-9cd8-d64cce588c8d" providerId="ADAL" clId="{5C3D5587-B94F-4DD6-AF60-91342B0AA430}" dt="2021-05-11T05:34:21.644" v="55"/>
          <ac:spMkLst>
            <pc:docMk/>
            <pc:sldMk cId="1689022557" sldId="280"/>
            <ac:spMk id="619" creationId="{4AFF8706-E290-401C-8C75-F1C7CD5E2D2E}"/>
          </ac:spMkLst>
        </pc:spChg>
        <pc:spChg chg="add del">
          <ac:chgData name="正元　淳也" userId="ab1cd3a3-b9d9-4be4-9cd8-d64cce588c8d" providerId="ADAL" clId="{5C3D5587-B94F-4DD6-AF60-91342B0AA430}" dt="2021-05-11T05:34:21.644" v="55"/>
          <ac:spMkLst>
            <pc:docMk/>
            <pc:sldMk cId="1689022557" sldId="280"/>
            <ac:spMk id="620" creationId="{4B1DDC41-A00F-4B00-8C85-05A5AB4228BF}"/>
          </ac:spMkLst>
        </pc:spChg>
        <pc:spChg chg="add del">
          <ac:chgData name="正元　淳也" userId="ab1cd3a3-b9d9-4be4-9cd8-d64cce588c8d" providerId="ADAL" clId="{5C3D5587-B94F-4DD6-AF60-91342B0AA430}" dt="2021-05-11T05:34:21.644" v="55"/>
          <ac:spMkLst>
            <pc:docMk/>
            <pc:sldMk cId="1689022557" sldId="280"/>
            <ac:spMk id="621" creationId="{B1E35900-370A-4B9C-8EAE-5D5CD9212675}"/>
          </ac:spMkLst>
        </pc:spChg>
        <pc:spChg chg="add del">
          <ac:chgData name="正元　淳也" userId="ab1cd3a3-b9d9-4be4-9cd8-d64cce588c8d" providerId="ADAL" clId="{5C3D5587-B94F-4DD6-AF60-91342B0AA430}" dt="2021-05-11T05:34:21.644" v="55"/>
          <ac:spMkLst>
            <pc:docMk/>
            <pc:sldMk cId="1689022557" sldId="280"/>
            <ac:spMk id="622" creationId="{64CC9DDC-AA1B-4E50-BB75-E014DF5A2606}"/>
          </ac:spMkLst>
        </pc:spChg>
        <pc:spChg chg="add del">
          <ac:chgData name="正元　淳也" userId="ab1cd3a3-b9d9-4be4-9cd8-d64cce588c8d" providerId="ADAL" clId="{5C3D5587-B94F-4DD6-AF60-91342B0AA430}" dt="2021-05-11T05:34:39.038" v="59"/>
          <ac:spMkLst>
            <pc:docMk/>
            <pc:sldMk cId="1689022557" sldId="280"/>
            <ac:spMk id="624" creationId="{1D2C2869-B856-431A-917E-507646E3413A}"/>
          </ac:spMkLst>
        </pc:spChg>
        <pc:spChg chg="add del">
          <ac:chgData name="正元　淳也" userId="ab1cd3a3-b9d9-4be4-9cd8-d64cce588c8d" providerId="ADAL" clId="{5C3D5587-B94F-4DD6-AF60-91342B0AA430}" dt="2021-05-11T05:34:39.038" v="59"/>
          <ac:spMkLst>
            <pc:docMk/>
            <pc:sldMk cId="1689022557" sldId="280"/>
            <ac:spMk id="625" creationId="{9425957B-5A8C-44A9-A658-5A55666CA85A}"/>
          </ac:spMkLst>
        </pc:spChg>
        <pc:spChg chg="add del">
          <ac:chgData name="正元　淳也" userId="ab1cd3a3-b9d9-4be4-9cd8-d64cce588c8d" providerId="ADAL" clId="{5C3D5587-B94F-4DD6-AF60-91342B0AA430}" dt="2021-05-11T05:34:39.038" v="59"/>
          <ac:spMkLst>
            <pc:docMk/>
            <pc:sldMk cId="1689022557" sldId="280"/>
            <ac:spMk id="626" creationId="{D7608346-52BC-4BD0-B3AC-BFD80793429C}"/>
          </ac:spMkLst>
        </pc:spChg>
        <pc:spChg chg="add del">
          <ac:chgData name="正元　淳也" userId="ab1cd3a3-b9d9-4be4-9cd8-d64cce588c8d" providerId="ADAL" clId="{5C3D5587-B94F-4DD6-AF60-91342B0AA430}" dt="2021-05-11T05:34:39.038" v="59"/>
          <ac:spMkLst>
            <pc:docMk/>
            <pc:sldMk cId="1689022557" sldId="280"/>
            <ac:spMk id="627" creationId="{1862ECA0-1DDA-4ED4-A3A5-D4F542635866}"/>
          </ac:spMkLst>
        </pc:spChg>
        <pc:spChg chg="add del">
          <ac:chgData name="正元　淳也" userId="ab1cd3a3-b9d9-4be4-9cd8-d64cce588c8d" providerId="ADAL" clId="{5C3D5587-B94F-4DD6-AF60-91342B0AA430}" dt="2021-05-11T05:34:39.038" v="59"/>
          <ac:spMkLst>
            <pc:docMk/>
            <pc:sldMk cId="1689022557" sldId="280"/>
            <ac:spMk id="628" creationId="{D0BC4B86-9562-4E6C-AC2B-2EF3B89A0100}"/>
          </ac:spMkLst>
        </pc:spChg>
        <pc:spChg chg="add del">
          <ac:chgData name="正元　淳也" userId="ab1cd3a3-b9d9-4be4-9cd8-d64cce588c8d" providerId="ADAL" clId="{5C3D5587-B94F-4DD6-AF60-91342B0AA430}" dt="2021-05-11T05:34:39.038" v="59"/>
          <ac:spMkLst>
            <pc:docMk/>
            <pc:sldMk cId="1689022557" sldId="280"/>
            <ac:spMk id="629" creationId="{B1A525D4-92B4-459F-83E6-B06E30708436}"/>
          </ac:spMkLst>
        </pc:spChg>
        <pc:spChg chg="add del">
          <ac:chgData name="正元　淳也" userId="ab1cd3a3-b9d9-4be4-9cd8-d64cce588c8d" providerId="ADAL" clId="{5C3D5587-B94F-4DD6-AF60-91342B0AA430}" dt="2021-05-11T05:34:39.038" v="59"/>
          <ac:spMkLst>
            <pc:docMk/>
            <pc:sldMk cId="1689022557" sldId="280"/>
            <ac:spMk id="630" creationId="{F7E540F2-A57D-4AF6-9D64-3980B9DCA910}"/>
          </ac:spMkLst>
        </pc:spChg>
        <pc:spChg chg="add del">
          <ac:chgData name="正元　淳也" userId="ab1cd3a3-b9d9-4be4-9cd8-d64cce588c8d" providerId="ADAL" clId="{5C3D5587-B94F-4DD6-AF60-91342B0AA430}" dt="2021-05-11T05:34:39.038" v="59"/>
          <ac:spMkLst>
            <pc:docMk/>
            <pc:sldMk cId="1689022557" sldId="280"/>
            <ac:spMk id="631" creationId="{F32F9B91-E803-4C95-9564-E73D90A99958}"/>
          </ac:spMkLst>
        </pc:spChg>
        <pc:spChg chg="add del">
          <ac:chgData name="正元　淳也" userId="ab1cd3a3-b9d9-4be4-9cd8-d64cce588c8d" providerId="ADAL" clId="{5C3D5587-B94F-4DD6-AF60-91342B0AA430}" dt="2021-05-11T05:34:39.038" v="59"/>
          <ac:spMkLst>
            <pc:docMk/>
            <pc:sldMk cId="1689022557" sldId="280"/>
            <ac:spMk id="632" creationId="{9A5750CE-AD8B-44AB-8C12-46E25A39090D}"/>
          </ac:spMkLst>
        </pc:spChg>
        <pc:spChg chg="add del">
          <ac:chgData name="正元　淳也" userId="ab1cd3a3-b9d9-4be4-9cd8-d64cce588c8d" providerId="ADAL" clId="{5C3D5587-B94F-4DD6-AF60-91342B0AA430}" dt="2021-05-11T05:34:39.038" v="59"/>
          <ac:spMkLst>
            <pc:docMk/>
            <pc:sldMk cId="1689022557" sldId="280"/>
            <ac:spMk id="633" creationId="{ABD2736E-728E-4954-A4DD-7539237AD49F}"/>
          </ac:spMkLst>
        </pc:spChg>
        <pc:spChg chg="add del">
          <ac:chgData name="正元　淳也" userId="ab1cd3a3-b9d9-4be4-9cd8-d64cce588c8d" providerId="ADAL" clId="{5C3D5587-B94F-4DD6-AF60-91342B0AA430}" dt="2021-05-11T05:34:39.038" v="59"/>
          <ac:spMkLst>
            <pc:docMk/>
            <pc:sldMk cId="1689022557" sldId="280"/>
            <ac:spMk id="634" creationId="{8AD8E946-6687-4CA8-B44B-4CE108EEE753}"/>
          </ac:spMkLst>
        </pc:spChg>
        <pc:spChg chg="add del">
          <ac:chgData name="正元　淳也" userId="ab1cd3a3-b9d9-4be4-9cd8-d64cce588c8d" providerId="ADAL" clId="{5C3D5587-B94F-4DD6-AF60-91342B0AA430}" dt="2021-05-11T05:34:39.038" v="59"/>
          <ac:spMkLst>
            <pc:docMk/>
            <pc:sldMk cId="1689022557" sldId="280"/>
            <ac:spMk id="635" creationId="{0DEF86F3-F373-43E9-BB78-228CBECEE914}"/>
          </ac:spMkLst>
        </pc:spChg>
        <pc:spChg chg="add del">
          <ac:chgData name="正元　淳也" userId="ab1cd3a3-b9d9-4be4-9cd8-d64cce588c8d" providerId="ADAL" clId="{5C3D5587-B94F-4DD6-AF60-91342B0AA430}" dt="2021-05-11T05:34:39.038" v="59"/>
          <ac:spMkLst>
            <pc:docMk/>
            <pc:sldMk cId="1689022557" sldId="280"/>
            <ac:spMk id="636" creationId="{2C3D13B9-6B13-4E75-81FB-7A1C19275F2C}"/>
          </ac:spMkLst>
        </pc:spChg>
        <pc:spChg chg="add del">
          <ac:chgData name="正元　淳也" userId="ab1cd3a3-b9d9-4be4-9cd8-d64cce588c8d" providerId="ADAL" clId="{5C3D5587-B94F-4DD6-AF60-91342B0AA430}" dt="2021-05-11T05:34:39.038" v="59"/>
          <ac:spMkLst>
            <pc:docMk/>
            <pc:sldMk cId="1689022557" sldId="280"/>
            <ac:spMk id="637" creationId="{A38EF720-616E-4A16-B99D-10F5F6CB64DE}"/>
          </ac:spMkLst>
        </pc:spChg>
        <pc:spChg chg="add del">
          <ac:chgData name="正元　淳也" userId="ab1cd3a3-b9d9-4be4-9cd8-d64cce588c8d" providerId="ADAL" clId="{5C3D5587-B94F-4DD6-AF60-91342B0AA430}" dt="2021-05-11T05:34:39.038" v="59"/>
          <ac:spMkLst>
            <pc:docMk/>
            <pc:sldMk cId="1689022557" sldId="280"/>
            <ac:spMk id="638" creationId="{675E7B86-3889-48C6-AD87-7202FAFA75BE}"/>
          </ac:spMkLst>
        </pc:spChg>
        <pc:spChg chg="add del">
          <ac:chgData name="正元　淳也" userId="ab1cd3a3-b9d9-4be4-9cd8-d64cce588c8d" providerId="ADAL" clId="{5C3D5587-B94F-4DD6-AF60-91342B0AA430}" dt="2021-05-11T05:34:39.038" v="59"/>
          <ac:spMkLst>
            <pc:docMk/>
            <pc:sldMk cId="1689022557" sldId="280"/>
            <ac:spMk id="639" creationId="{8EEF8AFB-C071-42B2-8541-249298B844EA}"/>
          </ac:spMkLst>
        </pc:spChg>
        <pc:spChg chg="add del">
          <ac:chgData name="正元　淳也" userId="ab1cd3a3-b9d9-4be4-9cd8-d64cce588c8d" providerId="ADAL" clId="{5C3D5587-B94F-4DD6-AF60-91342B0AA430}" dt="2021-05-11T05:34:39.038" v="59"/>
          <ac:spMkLst>
            <pc:docMk/>
            <pc:sldMk cId="1689022557" sldId="280"/>
            <ac:spMk id="640" creationId="{9AB9D5D2-7134-4894-B418-FBA2637355B1}"/>
          </ac:spMkLst>
        </pc:spChg>
        <pc:spChg chg="add del">
          <ac:chgData name="正元　淳也" userId="ab1cd3a3-b9d9-4be4-9cd8-d64cce588c8d" providerId="ADAL" clId="{5C3D5587-B94F-4DD6-AF60-91342B0AA430}" dt="2021-05-11T05:34:39.038" v="59"/>
          <ac:spMkLst>
            <pc:docMk/>
            <pc:sldMk cId="1689022557" sldId="280"/>
            <ac:spMk id="641" creationId="{FE29B73A-CE26-4AA8-9EFE-5BEAD875E2EF}"/>
          </ac:spMkLst>
        </pc:spChg>
        <pc:spChg chg="add del">
          <ac:chgData name="正元　淳也" userId="ab1cd3a3-b9d9-4be4-9cd8-d64cce588c8d" providerId="ADAL" clId="{5C3D5587-B94F-4DD6-AF60-91342B0AA430}" dt="2021-05-11T05:34:39.038" v="59"/>
          <ac:spMkLst>
            <pc:docMk/>
            <pc:sldMk cId="1689022557" sldId="280"/>
            <ac:spMk id="642" creationId="{E2E35A74-F6FF-4A79-AF29-F06D0978D3A6}"/>
          </ac:spMkLst>
        </pc:spChg>
        <pc:spChg chg="add del">
          <ac:chgData name="正元　淳也" userId="ab1cd3a3-b9d9-4be4-9cd8-d64cce588c8d" providerId="ADAL" clId="{5C3D5587-B94F-4DD6-AF60-91342B0AA430}" dt="2021-05-11T05:34:39.038" v="59"/>
          <ac:spMkLst>
            <pc:docMk/>
            <pc:sldMk cId="1689022557" sldId="280"/>
            <ac:spMk id="643" creationId="{14804D9B-0175-4EDA-985E-389DABC2C6E1}"/>
          </ac:spMkLst>
        </pc:spChg>
        <pc:spChg chg="add del mod">
          <ac:chgData name="正元　淳也" userId="ab1cd3a3-b9d9-4be4-9cd8-d64cce588c8d" providerId="ADAL" clId="{5C3D5587-B94F-4DD6-AF60-91342B0AA430}" dt="2021-05-11T05:35:02.703" v="63"/>
          <ac:spMkLst>
            <pc:docMk/>
            <pc:sldMk cId="1689022557" sldId="280"/>
            <ac:spMk id="644" creationId="{95539201-68AA-422B-AEDF-DF0065F2367E}"/>
          </ac:spMkLst>
        </pc:spChg>
        <pc:spChg chg="add del mod">
          <ac:chgData name="正元　淳也" userId="ab1cd3a3-b9d9-4be4-9cd8-d64cce588c8d" providerId="ADAL" clId="{5C3D5587-B94F-4DD6-AF60-91342B0AA430}" dt="2021-05-11T05:35:02.703" v="63"/>
          <ac:spMkLst>
            <pc:docMk/>
            <pc:sldMk cId="1689022557" sldId="280"/>
            <ac:spMk id="645" creationId="{56B9CE52-6688-4C40-ABBB-73923498068D}"/>
          </ac:spMkLst>
        </pc:spChg>
        <pc:spChg chg="add del mod">
          <ac:chgData name="正元　淳也" userId="ab1cd3a3-b9d9-4be4-9cd8-d64cce588c8d" providerId="ADAL" clId="{5C3D5587-B94F-4DD6-AF60-91342B0AA430}" dt="2021-05-11T05:35:02.703" v="63"/>
          <ac:spMkLst>
            <pc:docMk/>
            <pc:sldMk cId="1689022557" sldId="280"/>
            <ac:spMk id="646" creationId="{ED564782-56E4-42D8-B15B-A09600316416}"/>
          </ac:spMkLst>
        </pc:spChg>
        <pc:spChg chg="add del mod">
          <ac:chgData name="正元　淳也" userId="ab1cd3a3-b9d9-4be4-9cd8-d64cce588c8d" providerId="ADAL" clId="{5C3D5587-B94F-4DD6-AF60-91342B0AA430}" dt="2021-05-11T05:35:02.703" v="63"/>
          <ac:spMkLst>
            <pc:docMk/>
            <pc:sldMk cId="1689022557" sldId="280"/>
            <ac:spMk id="647" creationId="{0D8F5CF3-592A-4FA0-9905-1D29E8747DB4}"/>
          </ac:spMkLst>
        </pc:spChg>
        <pc:spChg chg="add del mod">
          <ac:chgData name="正元　淳也" userId="ab1cd3a3-b9d9-4be4-9cd8-d64cce588c8d" providerId="ADAL" clId="{5C3D5587-B94F-4DD6-AF60-91342B0AA430}" dt="2021-05-11T05:35:02.703" v="63"/>
          <ac:spMkLst>
            <pc:docMk/>
            <pc:sldMk cId="1689022557" sldId="280"/>
            <ac:spMk id="648" creationId="{D672B400-6D33-415C-A3E8-8996BBBDEF4D}"/>
          </ac:spMkLst>
        </pc:spChg>
        <pc:spChg chg="add del mod">
          <ac:chgData name="正元　淳也" userId="ab1cd3a3-b9d9-4be4-9cd8-d64cce588c8d" providerId="ADAL" clId="{5C3D5587-B94F-4DD6-AF60-91342B0AA430}" dt="2021-05-11T05:35:02.703" v="63"/>
          <ac:spMkLst>
            <pc:docMk/>
            <pc:sldMk cId="1689022557" sldId="280"/>
            <ac:spMk id="649" creationId="{B9129DF8-93FF-492D-9A99-44C0D30E4C7F}"/>
          </ac:spMkLst>
        </pc:spChg>
        <pc:spChg chg="add del mod">
          <ac:chgData name="正元　淳也" userId="ab1cd3a3-b9d9-4be4-9cd8-d64cce588c8d" providerId="ADAL" clId="{5C3D5587-B94F-4DD6-AF60-91342B0AA430}" dt="2021-05-11T05:35:02.703" v="63"/>
          <ac:spMkLst>
            <pc:docMk/>
            <pc:sldMk cId="1689022557" sldId="280"/>
            <ac:spMk id="650" creationId="{342B734A-BB2D-484A-AE78-DEA3C4B784B7}"/>
          </ac:spMkLst>
        </pc:spChg>
        <pc:spChg chg="add del mod">
          <ac:chgData name="正元　淳也" userId="ab1cd3a3-b9d9-4be4-9cd8-d64cce588c8d" providerId="ADAL" clId="{5C3D5587-B94F-4DD6-AF60-91342B0AA430}" dt="2021-05-11T05:35:02.703" v="63"/>
          <ac:spMkLst>
            <pc:docMk/>
            <pc:sldMk cId="1689022557" sldId="280"/>
            <ac:spMk id="651" creationId="{B6A28A64-553C-4BF3-A1E2-9892168C2B5A}"/>
          </ac:spMkLst>
        </pc:spChg>
        <pc:spChg chg="add del mod">
          <ac:chgData name="正元　淳也" userId="ab1cd3a3-b9d9-4be4-9cd8-d64cce588c8d" providerId="ADAL" clId="{5C3D5587-B94F-4DD6-AF60-91342B0AA430}" dt="2021-05-11T05:35:02.703" v="63"/>
          <ac:spMkLst>
            <pc:docMk/>
            <pc:sldMk cId="1689022557" sldId="280"/>
            <ac:spMk id="652" creationId="{5FBF6B7C-6A67-4B56-9652-A0431932C529}"/>
          </ac:spMkLst>
        </pc:spChg>
        <pc:spChg chg="add del mod">
          <ac:chgData name="正元　淳也" userId="ab1cd3a3-b9d9-4be4-9cd8-d64cce588c8d" providerId="ADAL" clId="{5C3D5587-B94F-4DD6-AF60-91342B0AA430}" dt="2021-05-11T05:35:02.703" v="63"/>
          <ac:spMkLst>
            <pc:docMk/>
            <pc:sldMk cId="1689022557" sldId="280"/>
            <ac:spMk id="653" creationId="{852A2819-A86D-4444-B7C3-86834A4ABED3}"/>
          </ac:spMkLst>
        </pc:spChg>
        <pc:spChg chg="add del mod">
          <ac:chgData name="正元　淳也" userId="ab1cd3a3-b9d9-4be4-9cd8-d64cce588c8d" providerId="ADAL" clId="{5C3D5587-B94F-4DD6-AF60-91342B0AA430}" dt="2021-05-11T05:35:02.703" v="63"/>
          <ac:spMkLst>
            <pc:docMk/>
            <pc:sldMk cId="1689022557" sldId="280"/>
            <ac:spMk id="654" creationId="{2D15587B-16C2-4C88-9AE5-8BA0BE005B48}"/>
          </ac:spMkLst>
        </pc:spChg>
        <pc:spChg chg="add del mod">
          <ac:chgData name="正元　淳也" userId="ab1cd3a3-b9d9-4be4-9cd8-d64cce588c8d" providerId="ADAL" clId="{5C3D5587-B94F-4DD6-AF60-91342B0AA430}" dt="2021-05-11T05:35:02.703" v="63"/>
          <ac:spMkLst>
            <pc:docMk/>
            <pc:sldMk cId="1689022557" sldId="280"/>
            <ac:spMk id="655" creationId="{4E30E7F3-5689-405B-ADC1-0461D398F660}"/>
          </ac:spMkLst>
        </pc:spChg>
        <pc:spChg chg="add del mod">
          <ac:chgData name="正元　淳也" userId="ab1cd3a3-b9d9-4be4-9cd8-d64cce588c8d" providerId="ADAL" clId="{5C3D5587-B94F-4DD6-AF60-91342B0AA430}" dt="2021-05-11T05:35:02.703" v="63"/>
          <ac:spMkLst>
            <pc:docMk/>
            <pc:sldMk cId="1689022557" sldId="280"/>
            <ac:spMk id="656" creationId="{B7D76A5C-A683-4BF8-B7E5-1A401D6D3196}"/>
          </ac:spMkLst>
        </pc:spChg>
        <pc:spChg chg="add del mod">
          <ac:chgData name="正元　淳也" userId="ab1cd3a3-b9d9-4be4-9cd8-d64cce588c8d" providerId="ADAL" clId="{5C3D5587-B94F-4DD6-AF60-91342B0AA430}" dt="2021-05-11T05:35:02.703" v="63"/>
          <ac:spMkLst>
            <pc:docMk/>
            <pc:sldMk cId="1689022557" sldId="280"/>
            <ac:spMk id="657" creationId="{CFC5409B-18EB-49B4-B0F7-29C4B21BF1F1}"/>
          </ac:spMkLst>
        </pc:spChg>
        <pc:spChg chg="add del mod">
          <ac:chgData name="正元　淳也" userId="ab1cd3a3-b9d9-4be4-9cd8-d64cce588c8d" providerId="ADAL" clId="{5C3D5587-B94F-4DD6-AF60-91342B0AA430}" dt="2021-05-11T05:35:02.703" v="63"/>
          <ac:spMkLst>
            <pc:docMk/>
            <pc:sldMk cId="1689022557" sldId="280"/>
            <ac:spMk id="658" creationId="{4D9FCD92-332E-4D0A-B66F-45F57C1A4C7F}"/>
          </ac:spMkLst>
        </pc:spChg>
        <pc:spChg chg="add del mod">
          <ac:chgData name="正元　淳也" userId="ab1cd3a3-b9d9-4be4-9cd8-d64cce588c8d" providerId="ADAL" clId="{5C3D5587-B94F-4DD6-AF60-91342B0AA430}" dt="2021-05-11T05:35:02.703" v="63"/>
          <ac:spMkLst>
            <pc:docMk/>
            <pc:sldMk cId="1689022557" sldId="280"/>
            <ac:spMk id="659" creationId="{9D35A766-965C-4E52-848F-9133246F4566}"/>
          </ac:spMkLst>
        </pc:spChg>
        <pc:spChg chg="add del mod">
          <ac:chgData name="正元　淳也" userId="ab1cd3a3-b9d9-4be4-9cd8-d64cce588c8d" providerId="ADAL" clId="{5C3D5587-B94F-4DD6-AF60-91342B0AA430}" dt="2021-05-11T05:35:02.703" v="63"/>
          <ac:spMkLst>
            <pc:docMk/>
            <pc:sldMk cId="1689022557" sldId="280"/>
            <ac:spMk id="660" creationId="{5086880F-D857-42F1-B814-4347C3B4CA27}"/>
          </ac:spMkLst>
        </pc:spChg>
        <pc:spChg chg="add del mod">
          <ac:chgData name="正元　淳也" userId="ab1cd3a3-b9d9-4be4-9cd8-d64cce588c8d" providerId="ADAL" clId="{5C3D5587-B94F-4DD6-AF60-91342B0AA430}" dt="2021-05-11T05:35:02.703" v="63"/>
          <ac:spMkLst>
            <pc:docMk/>
            <pc:sldMk cId="1689022557" sldId="280"/>
            <ac:spMk id="661" creationId="{FFDB4274-84E6-4021-9E7A-13B46085EBEC}"/>
          </ac:spMkLst>
        </pc:spChg>
        <pc:spChg chg="add del mod">
          <ac:chgData name="正元　淳也" userId="ab1cd3a3-b9d9-4be4-9cd8-d64cce588c8d" providerId="ADAL" clId="{5C3D5587-B94F-4DD6-AF60-91342B0AA430}" dt="2021-05-11T05:35:02.703" v="63"/>
          <ac:spMkLst>
            <pc:docMk/>
            <pc:sldMk cId="1689022557" sldId="280"/>
            <ac:spMk id="662" creationId="{02746981-62CC-4F1A-B486-0B29EFB3936C}"/>
          </ac:spMkLst>
        </pc:spChg>
        <pc:spChg chg="add del mod">
          <ac:chgData name="正元　淳也" userId="ab1cd3a3-b9d9-4be4-9cd8-d64cce588c8d" providerId="ADAL" clId="{5C3D5587-B94F-4DD6-AF60-91342B0AA430}" dt="2021-05-11T05:35:02.703" v="63"/>
          <ac:spMkLst>
            <pc:docMk/>
            <pc:sldMk cId="1689022557" sldId="280"/>
            <ac:spMk id="663" creationId="{F5F388CB-D5AC-4B5E-90E1-417533044C72}"/>
          </ac:spMkLst>
        </pc:spChg>
        <pc:spChg chg="add del mod">
          <ac:chgData name="正元　淳也" userId="ab1cd3a3-b9d9-4be4-9cd8-d64cce588c8d" providerId="ADAL" clId="{5C3D5587-B94F-4DD6-AF60-91342B0AA430}" dt="2021-05-11T05:35:02.703" v="63"/>
          <ac:spMkLst>
            <pc:docMk/>
            <pc:sldMk cId="1689022557" sldId="280"/>
            <ac:spMk id="664" creationId="{73EC10FB-688F-4369-99C7-728F5E67134E}"/>
          </ac:spMkLst>
        </pc:spChg>
        <pc:spChg chg="add del mod">
          <ac:chgData name="正元　淳也" userId="ab1cd3a3-b9d9-4be4-9cd8-d64cce588c8d" providerId="ADAL" clId="{5C3D5587-B94F-4DD6-AF60-91342B0AA430}" dt="2021-05-11T05:35:02.703" v="63"/>
          <ac:spMkLst>
            <pc:docMk/>
            <pc:sldMk cId="1689022557" sldId="280"/>
            <ac:spMk id="665" creationId="{E6008CAA-96CA-465E-B3E6-B5D6BAC1D150}"/>
          </ac:spMkLst>
        </pc:spChg>
        <pc:spChg chg="add del mod">
          <ac:chgData name="正元　淳也" userId="ab1cd3a3-b9d9-4be4-9cd8-d64cce588c8d" providerId="ADAL" clId="{5C3D5587-B94F-4DD6-AF60-91342B0AA430}" dt="2021-05-11T05:35:02.703" v="63"/>
          <ac:spMkLst>
            <pc:docMk/>
            <pc:sldMk cId="1689022557" sldId="280"/>
            <ac:spMk id="666" creationId="{16ED8B60-F03B-42E7-91E2-D9E518CB41E2}"/>
          </ac:spMkLst>
        </pc:spChg>
        <pc:spChg chg="add del mod">
          <ac:chgData name="正元　淳也" userId="ab1cd3a3-b9d9-4be4-9cd8-d64cce588c8d" providerId="ADAL" clId="{5C3D5587-B94F-4DD6-AF60-91342B0AA430}" dt="2021-05-11T05:35:02.703" v="63"/>
          <ac:spMkLst>
            <pc:docMk/>
            <pc:sldMk cId="1689022557" sldId="280"/>
            <ac:spMk id="667" creationId="{AD057CAC-1E6C-4DD3-89B0-117A7A36E59E}"/>
          </ac:spMkLst>
        </pc:spChg>
        <pc:spChg chg="add del mod">
          <ac:chgData name="正元　淳也" userId="ab1cd3a3-b9d9-4be4-9cd8-d64cce588c8d" providerId="ADAL" clId="{5C3D5587-B94F-4DD6-AF60-91342B0AA430}" dt="2021-05-11T05:35:02.703" v="63"/>
          <ac:spMkLst>
            <pc:docMk/>
            <pc:sldMk cId="1689022557" sldId="280"/>
            <ac:spMk id="668" creationId="{2333BEFF-FB1A-4A7D-B630-6464406D831B}"/>
          </ac:spMkLst>
        </pc:spChg>
        <pc:spChg chg="add del mod">
          <ac:chgData name="正元　淳也" userId="ab1cd3a3-b9d9-4be4-9cd8-d64cce588c8d" providerId="ADAL" clId="{5C3D5587-B94F-4DD6-AF60-91342B0AA430}" dt="2021-05-11T05:35:02.703" v="63"/>
          <ac:spMkLst>
            <pc:docMk/>
            <pc:sldMk cId="1689022557" sldId="280"/>
            <ac:spMk id="669" creationId="{3EF8CA74-16F0-47CB-8386-B022A54ED5BA}"/>
          </ac:spMkLst>
        </pc:spChg>
        <pc:spChg chg="add del mod">
          <ac:chgData name="正元　淳也" userId="ab1cd3a3-b9d9-4be4-9cd8-d64cce588c8d" providerId="ADAL" clId="{5C3D5587-B94F-4DD6-AF60-91342B0AA430}" dt="2021-05-11T05:35:02.703" v="63"/>
          <ac:spMkLst>
            <pc:docMk/>
            <pc:sldMk cId="1689022557" sldId="280"/>
            <ac:spMk id="670" creationId="{902C4000-ABC6-41F9-8948-DC598D832DD3}"/>
          </ac:spMkLst>
        </pc:spChg>
        <pc:spChg chg="add del mod">
          <ac:chgData name="正元　淳也" userId="ab1cd3a3-b9d9-4be4-9cd8-d64cce588c8d" providerId="ADAL" clId="{5C3D5587-B94F-4DD6-AF60-91342B0AA430}" dt="2021-05-11T05:35:02.703" v="63"/>
          <ac:spMkLst>
            <pc:docMk/>
            <pc:sldMk cId="1689022557" sldId="280"/>
            <ac:spMk id="671" creationId="{A00D91AC-5B8D-4C35-943F-FD6DB5EF76C8}"/>
          </ac:spMkLst>
        </pc:spChg>
        <pc:spChg chg="add del mod">
          <ac:chgData name="正元　淳也" userId="ab1cd3a3-b9d9-4be4-9cd8-d64cce588c8d" providerId="ADAL" clId="{5C3D5587-B94F-4DD6-AF60-91342B0AA430}" dt="2021-05-11T05:35:02.703" v="63"/>
          <ac:spMkLst>
            <pc:docMk/>
            <pc:sldMk cId="1689022557" sldId="280"/>
            <ac:spMk id="672" creationId="{81CB53DA-788F-4696-824C-79AD88F7E68C}"/>
          </ac:spMkLst>
        </pc:spChg>
        <pc:spChg chg="add del mod">
          <ac:chgData name="正元　淳也" userId="ab1cd3a3-b9d9-4be4-9cd8-d64cce588c8d" providerId="ADAL" clId="{5C3D5587-B94F-4DD6-AF60-91342B0AA430}" dt="2021-05-11T05:35:02.703" v="63"/>
          <ac:spMkLst>
            <pc:docMk/>
            <pc:sldMk cId="1689022557" sldId="280"/>
            <ac:spMk id="673" creationId="{D6608A7F-5481-438A-BCB7-D2BDA6BB9456}"/>
          </ac:spMkLst>
        </pc:spChg>
        <pc:spChg chg="add del mod">
          <ac:chgData name="正元　淳也" userId="ab1cd3a3-b9d9-4be4-9cd8-d64cce588c8d" providerId="ADAL" clId="{5C3D5587-B94F-4DD6-AF60-91342B0AA430}" dt="2021-05-11T05:35:02.703" v="63"/>
          <ac:spMkLst>
            <pc:docMk/>
            <pc:sldMk cId="1689022557" sldId="280"/>
            <ac:spMk id="674" creationId="{22B1D3AD-2FFE-4CB2-9E6A-C6AE08D5AB8C}"/>
          </ac:spMkLst>
        </pc:spChg>
        <pc:spChg chg="add del mod">
          <ac:chgData name="正元　淳也" userId="ab1cd3a3-b9d9-4be4-9cd8-d64cce588c8d" providerId="ADAL" clId="{5C3D5587-B94F-4DD6-AF60-91342B0AA430}" dt="2021-05-11T05:35:02.703" v="63"/>
          <ac:spMkLst>
            <pc:docMk/>
            <pc:sldMk cId="1689022557" sldId="280"/>
            <ac:spMk id="675" creationId="{6DEB75E6-9F61-42E7-B1DA-3432B98CB4B0}"/>
          </ac:spMkLst>
        </pc:spChg>
        <pc:spChg chg="add del mod">
          <ac:chgData name="正元　淳也" userId="ab1cd3a3-b9d9-4be4-9cd8-d64cce588c8d" providerId="ADAL" clId="{5C3D5587-B94F-4DD6-AF60-91342B0AA430}" dt="2021-05-11T05:35:02.703" v="63"/>
          <ac:spMkLst>
            <pc:docMk/>
            <pc:sldMk cId="1689022557" sldId="280"/>
            <ac:spMk id="676" creationId="{66A371F8-8C13-4377-A9EE-94AE79CD82C9}"/>
          </ac:spMkLst>
        </pc:spChg>
        <pc:spChg chg="add del mod">
          <ac:chgData name="正元　淳也" userId="ab1cd3a3-b9d9-4be4-9cd8-d64cce588c8d" providerId="ADAL" clId="{5C3D5587-B94F-4DD6-AF60-91342B0AA430}" dt="2021-05-11T05:35:02.703" v="63"/>
          <ac:spMkLst>
            <pc:docMk/>
            <pc:sldMk cId="1689022557" sldId="280"/>
            <ac:spMk id="677" creationId="{2A6B8411-5F01-4D92-ADED-DF2834A9AD5C}"/>
          </ac:spMkLst>
        </pc:spChg>
        <pc:spChg chg="add del mod">
          <ac:chgData name="正元　淳也" userId="ab1cd3a3-b9d9-4be4-9cd8-d64cce588c8d" providerId="ADAL" clId="{5C3D5587-B94F-4DD6-AF60-91342B0AA430}" dt="2021-05-11T05:35:02.703" v="63"/>
          <ac:spMkLst>
            <pc:docMk/>
            <pc:sldMk cId="1689022557" sldId="280"/>
            <ac:spMk id="678" creationId="{714F1271-E706-46C5-BB75-D58D61AC93CA}"/>
          </ac:spMkLst>
        </pc:spChg>
        <pc:spChg chg="add del mod">
          <ac:chgData name="正元　淳也" userId="ab1cd3a3-b9d9-4be4-9cd8-d64cce588c8d" providerId="ADAL" clId="{5C3D5587-B94F-4DD6-AF60-91342B0AA430}" dt="2021-05-11T05:35:02.703" v="63"/>
          <ac:spMkLst>
            <pc:docMk/>
            <pc:sldMk cId="1689022557" sldId="280"/>
            <ac:spMk id="679" creationId="{D5333C5D-D228-4DE6-AA3F-B90BD61A6DF2}"/>
          </ac:spMkLst>
        </pc:spChg>
        <pc:spChg chg="add del mod">
          <ac:chgData name="正元　淳也" userId="ab1cd3a3-b9d9-4be4-9cd8-d64cce588c8d" providerId="ADAL" clId="{5C3D5587-B94F-4DD6-AF60-91342B0AA430}" dt="2021-05-11T05:35:02.703" v="63"/>
          <ac:spMkLst>
            <pc:docMk/>
            <pc:sldMk cId="1689022557" sldId="280"/>
            <ac:spMk id="680" creationId="{F5D6FCE8-2675-409A-B2B4-1B017F689953}"/>
          </ac:spMkLst>
        </pc:spChg>
        <pc:spChg chg="add del mod">
          <ac:chgData name="正元　淳也" userId="ab1cd3a3-b9d9-4be4-9cd8-d64cce588c8d" providerId="ADAL" clId="{5C3D5587-B94F-4DD6-AF60-91342B0AA430}" dt="2021-05-11T05:35:02.703" v="63"/>
          <ac:spMkLst>
            <pc:docMk/>
            <pc:sldMk cId="1689022557" sldId="280"/>
            <ac:spMk id="681" creationId="{68EFE6B1-6BC2-4246-B5E0-634F036588C0}"/>
          </ac:spMkLst>
        </pc:spChg>
        <pc:spChg chg="add del mod">
          <ac:chgData name="正元　淳也" userId="ab1cd3a3-b9d9-4be4-9cd8-d64cce588c8d" providerId="ADAL" clId="{5C3D5587-B94F-4DD6-AF60-91342B0AA430}" dt="2021-05-11T05:35:02.703" v="63"/>
          <ac:spMkLst>
            <pc:docMk/>
            <pc:sldMk cId="1689022557" sldId="280"/>
            <ac:spMk id="682" creationId="{26A01010-013B-483A-A7DA-E9DBCF891505}"/>
          </ac:spMkLst>
        </pc:spChg>
        <pc:spChg chg="add del mod">
          <ac:chgData name="正元　淳也" userId="ab1cd3a3-b9d9-4be4-9cd8-d64cce588c8d" providerId="ADAL" clId="{5C3D5587-B94F-4DD6-AF60-91342B0AA430}" dt="2021-05-11T05:35:02.703" v="63"/>
          <ac:spMkLst>
            <pc:docMk/>
            <pc:sldMk cId="1689022557" sldId="280"/>
            <ac:spMk id="683" creationId="{1E115037-60B6-40F6-851B-9C0E52DE5E3B}"/>
          </ac:spMkLst>
        </pc:spChg>
        <pc:spChg chg="add del mod">
          <ac:chgData name="正元　淳也" userId="ab1cd3a3-b9d9-4be4-9cd8-d64cce588c8d" providerId="ADAL" clId="{5C3D5587-B94F-4DD6-AF60-91342B0AA430}" dt="2021-05-11T05:35:02.703" v="63"/>
          <ac:spMkLst>
            <pc:docMk/>
            <pc:sldMk cId="1689022557" sldId="280"/>
            <ac:spMk id="684" creationId="{F7BED9C5-5262-411F-AEC2-B39F08A8221C}"/>
          </ac:spMkLst>
        </pc:spChg>
        <pc:spChg chg="add del mod">
          <ac:chgData name="正元　淳也" userId="ab1cd3a3-b9d9-4be4-9cd8-d64cce588c8d" providerId="ADAL" clId="{5C3D5587-B94F-4DD6-AF60-91342B0AA430}" dt="2021-05-11T05:35:02.703" v="63"/>
          <ac:spMkLst>
            <pc:docMk/>
            <pc:sldMk cId="1689022557" sldId="280"/>
            <ac:spMk id="685" creationId="{60DC9727-574F-4182-B127-15B0BA43B912}"/>
          </ac:spMkLst>
        </pc:spChg>
        <pc:spChg chg="add del mod">
          <ac:chgData name="正元　淳也" userId="ab1cd3a3-b9d9-4be4-9cd8-d64cce588c8d" providerId="ADAL" clId="{5C3D5587-B94F-4DD6-AF60-91342B0AA430}" dt="2021-05-11T05:35:02.703" v="63"/>
          <ac:spMkLst>
            <pc:docMk/>
            <pc:sldMk cId="1689022557" sldId="280"/>
            <ac:spMk id="686" creationId="{5B015486-A76A-4958-82E2-525589F4ACE9}"/>
          </ac:spMkLst>
        </pc:spChg>
        <pc:spChg chg="add del mod">
          <ac:chgData name="正元　淳也" userId="ab1cd3a3-b9d9-4be4-9cd8-d64cce588c8d" providerId="ADAL" clId="{5C3D5587-B94F-4DD6-AF60-91342B0AA430}" dt="2021-05-11T05:35:02.703" v="63"/>
          <ac:spMkLst>
            <pc:docMk/>
            <pc:sldMk cId="1689022557" sldId="280"/>
            <ac:spMk id="687" creationId="{2A6A4CDF-2E4B-4AF6-86CD-5A59254624D3}"/>
          </ac:spMkLst>
        </pc:spChg>
        <pc:spChg chg="add del mod">
          <ac:chgData name="正元　淳也" userId="ab1cd3a3-b9d9-4be4-9cd8-d64cce588c8d" providerId="ADAL" clId="{5C3D5587-B94F-4DD6-AF60-91342B0AA430}" dt="2021-05-11T05:35:02.703" v="63"/>
          <ac:spMkLst>
            <pc:docMk/>
            <pc:sldMk cId="1689022557" sldId="280"/>
            <ac:spMk id="688" creationId="{59A42B33-9445-4261-933F-EEFA79DC958D}"/>
          </ac:spMkLst>
        </pc:spChg>
        <pc:spChg chg="add del mod">
          <ac:chgData name="正元　淳也" userId="ab1cd3a3-b9d9-4be4-9cd8-d64cce588c8d" providerId="ADAL" clId="{5C3D5587-B94F-4DD6-AF60-91342B0AA430}" dt="2021-05-11T05:35:02.703" v="63"/>
          <ac:spMkLst>
            <pc:docMk/>
            <pc:sldMk cId="1689022557" sldId="280"/>
            <ac:spMk id="689" creationId="{FF237684-B1AB-4EC6-A2DD-3CA325F16D1D}"/>
          </ac:spMkLst>
        </pc:spChg>
        <pc:spChg chg="add del mod">
          <ac:chgData name="正元　淳也" userId="ab1cd3a3-b9d9-4be4-9cd8-d64cce588c8d" providerId="ADAL" clId="{5C3D5587-B94F-4DD6-AF60-91342B0AA430}" dt="2021-05-11T05:35:02.703" v="63"/>
          <ac:spMkLst>
            <pc:docMk/>
            <pc:sldMk cId="1689022557" sldId="280"/>
            <ac:spMk id="690" creationId="{B3EFBDFD-69B6-4520-AE6A-AC8FBB74D17C}"/>
          </ac:spMkLst>
        </pc:spChg>
        <pc:spChg chg="add del mod">
          <ac:chgData name="正元　淳也" userId="ab1cd3a3-b9d9-4be4-9cd8-d64cce588c8d" providerId="ADAL" clId="{5C3D5587-B94F-4DD6-AF60-91342B0AA430}" dt="2021-05-11T05:35:02.703" v="63"/>
          <ac:spMkLst>
            <pc:docMk/>
            <pc:sldMk cId="1689022557" sldId="280"/>
            <ac:spMk id="691" creationId="{EF54A566-4E54-4724-A6A0-6CBF03C5E3EF}"/>
          </ac:spMkLst>
        </pc:spChg>
        <pc:spChg chg="add del mod">
          <ac:chgData name="正元　淳也" userId="ab1cd3a3-b9d9-4be4-9cd8-d64cce588c8d" providerId="ADAL" clId="{5C3D5587-B94F-4DD6-AF60-91342B0AA430}" dt="2021-05-11T05:35:02.703" v="63"/>
          <ac:spMkLst>
            <pc:docMk/>
            <pc:sldMk cId="1689022557" sldId="280"/>
            <ac:spMk id="692" creationId="{7337440D-E3A2-4114-9DE7-9BAE8FF60ACA}"/>
          </ac:spMkLst>
        </pc:spChg>
        <pc:spChg chg="add del mod">
          <ac:chgData name="正元　淳也" userId="ab1cd3a3-b9d9-4be4-9cd8-d64cce588c8d" providerId="ADAL" clId="{5C3D5587-B94F-4DD6-AF60-91342B0AA430}" dt="2021-05-11T05:35:02.703" v="63"/>
          <ac:spMkLst>
            <pc:docMk/>
            <pc:sldMk cId="1689022557" sldId="280"/>
            <ac:spMk id="693" creationId="{15C49460-47A8-4BDC-A0DF-46F341ED9F42}"/>
          </ac:spMkLst>
        </pc:spChg>
        <pc:spChg chg="add del mod">
          <ac:chgData name="正元　淳也" userId="ab1cd3a3-b9d9-4be4-9cd8-d64cce588c8d" providerId="ADAL" clId="{5C3D5587-B94F-4DD6-AF60-91342B0AA430}" dt="2021-05-11T05:35:02.703" v="63"/>
          <ac:spMkLst>
            <pc:docMk/>
            <pc:sldMk cId="1689022557" sldId="280"/>
            <ac:spMk id="694" creationId="{52FDC60B-F373-4F81-9027-7BAE0B5CEBC3}"/>
          </ac:spMkLst>
        </pc:spChg>
        <pc:spChg chg="add del mod">
          <ac:chgData name="正元　淳也" userId="ab1cd3a3-b9d9-4be4-9cd8-d64cce588c8d" providerId="ADAL" clId="{5C3D5587-B94F-4DD6-AF60-91342B0AA430}" dt="2021-05-11T05:35:02.703" v="63"/>
          <ac:spMkLst>
            <pc:docMk/>
            <pc:sldMk cId="1689022557" sldId="280"/>
            <ac:spMk id="695" creationId="{92A6DEA1-158F-4F3B-8102-A3AE1DF6E3A6}"/>
          </ac:spMkLst>
        </pc:spChg>
        <pc:spChg chg="add del mod">
          <ac:chgData name="正元　淳也" userId="ab1cd3a3-b9d9-4be4-9cd8-d64cce588c8d" providerId="ADAL" clId="{5C3D5587-B94F-4DD6-AF60-91342B0AA430}" dt="2021-05-11T05:35:02.703" v="63"/>
          <ac:spMkLst>
            <pc:docMk/>
            <pc:sldMk cId="1689022557" sldId="280"/>
            <ac:spMk id="696" creationId="{DE56E40A-2817-4D09-8D1E-0D9546C45EDF}"/>
          </ac:spMkLst>
        </pc:spChg>
        <pc:spChg chg="add del mod">
          <ac:chgData name="正元　淳也" userId="ab1cd3a3-b9d9-4be4-9cd8-d64cce588c8d" providerId="ADAL" clId="{5C3D5587-B94F-4DD6-AF60-91342B0AA430}" dt="2021-05-11T05:35:02.703" v="63"/>
          <ac:spMkLst>
            <pc:docMk/>
            <pc:sldMk cId="1689022557" sldId="280"/>
            <ac:spMk id="697" creationId="{02FD2449-398A-41D1-A505-B4A76DBFBB76}"/>
          </ac:spMkLst>
        </pc:spChg>
        <pc:spChg chg="add del mod">
          <ac:chgData name="正元　淳也" userId="ab1cd3a3-b9d9-4be4-9cd8-d64cce588c8d" providerId="ADAL" clId="{5C3D5587-B94F-4DD6-AF60-91342B0AA430}" dt="2021-05-11T05:35:02.703" v="63"/>
          <ac:spMkLst>
            <pc:docMk/>
            <pc:sldMk cId="1689022557" sldId="280"/>
            <ac:spMk id="698" creationId="{BB5882A9-B81F-49C0-8592-10C36C7F1A2F}"/>
          </ac:spMkLst>
        </pc:spChg>
        <pc:spChg chg="add del mod">
          <ac:chgData name="正元　淳也" userId="ab1cd3a3-b9d9-4be4-9cd8-d64cce588c8d" providerId="ADAL" clId="{5C3D5587-B94F-4DD6-AF60-91342B0AA430}" dt="2021-05-11T05:35:02.703" v="63"/>
          <ac:spMkLst>
            <pc:docMk/>
            <pc:sldMk cId="1689022557" sldId="280"/>
            <ac:spMk id="699" creationId="{BB3AEDCE-5F11-4CAB-B466-7DC6034FE2EE}"/>
          </ac:spMkLst>
        </pc:spChg>
        <pc:spChg chg="add del mod">
          <ac:chgData name="正元　淳也" userId="ab1cd3a3-b9d9-4be4-9cd8-d64cce588c8d" providerId="ADAL" clId="{5C3D5587-B94F-4DD6-AF60-91342B0AA430}" dt="2021-05-11T05:35:02.703" v="63"/>
          <ac:spMkLst>
            <pc:docMk/>
            <pc:sldMk cId="1689022557" sldId="280"/>
            <ac:spMk id="700" creationId="{AD2B07B9-F56A-4CD7-BF3D-84A574EE1C98}"/>
          </ac:spMkLst>
        </pc:spChg>
        <pc:spChg chg="add del mod">
          <ac:chgData name="正元　淳也" userId="ab1cd3a3-b9d9-4be4-9cd8-d64cce588c8d" providerId="ADAL" clId="{5C3D5587-B94F-4DD6-AF60-91342B0AA430}" dt="2021-05-11T05:35:02.703" v="63"/>
          <ac:spMkLst>
            <pc:docMk/>
            <pc:sldMk cId="1689022557" sldId="280"/>
            <ac:spMk id="701" creationId="{7C7012D1-C67F-4207-83CC-059C3651951A}"/>
          </ac:spMkLst>
        </pc:spChg>
        <pc:spChg chg="add del mod">
          <ac:chgData name="正元　淳也" userId="ab1cd3a3-b9d9-4be4-9cd8-d64cce588c8d" providerId="ADAL" clId="{5C3D5587-B94F-4DD6-AF60-91342B0AA430}" dt="2021-05-11T05:35:02.703" v="63"/>
          <ac:spMkLst>
            <pc:docMk/>
            <pc:sldMk cId="1689022557" sldId="280"/>
            <ac:spMk id="702" creationId="{44887BCB-D6CB-4D9E-BED7-9DE5535F2C28}"/>
          </ac:spMkLst>
        </pc:spChg>
        <pc:spChg chg="add del mod">
          <ac:chgData name="正元　淳也" userId="ab1cd3a3-b9d9-4be4-9cd8-d64cce588c8d" providerId="ADAL" clId="{5C3D5587-B94F-4DD6-AF60-91342B0AA430}" dt="2021-05-11T05:35:02.703" v="63"/>
          <ac:spMkLst>
            <pc:docMk/>
            <pc:sldMk cId="1689022557" sldId="280"/>
            <ac:spMk id="703" creationId="{BEC6F329-FD0D-4BAE-AFDF-41B97BBB20D3}"/>
          </ac:spMkLst>
        </pc:spChg>
        <pc:spChg chg="add del mod">
          <ac:chgData name="正元　淳也" userId="ab1cd3a3-b9d9-4be4-9cd8-d64cce588c8d" providerId="ADAL" clId="{5C3D5587-B94F-4DD6-AF60-91342B0AA430}" dt="2021-05-11T05:35:02.703" v="63"/>
          <ac:spMkLst>
            <pc:docMk/>
            <pc:sldMk cId="1689022557" sldId="280"/>
            <ac:spMk id="704" creationId="{0398CE8E-4F19-4546-BD02-BC67DBB9D856}"/>
          </ac:spMkLst>
        </pc:spChg>
        <pc:spChg chg="add del mod">
          <ac:chgData name="正元　淳也" userId="ab1cd3a3-b9d9-4be4-9cd8-d64cce588c8d" providerId="ADAL" clId="{5C3D5587-B94F-4DD6-AF60-91342B0AA430}" dt="2021-05-11T05:35:02.703" v="63"/>
          <ac:spMkLst>
            <pc:docMk/>
            <pc:sldMk cId="1689022557" sldId="280"/>
            <ac:spMk id="705" creationId="{5D71CFB6-0FB9-4F24-88BE-A1D78251929E}"/>
          </ac:spMkLst>
        </pc:spChg>
        <pc:spChg chg="add del mod">
          <ac:chgData name="正元　淳也" userId="ab1cd3a3-b9d9-4be4-9cd8-d64cce588c8d" providerId="ADAL" clId="{5C3D5587-B94F-4DD6-AF60-91342B0AA430}" dt="2021-05-11T05:35:02.703" v="63"/>
          <ac:spMkLst>
            <pc:docMk/>
            <pc:sldMk cId="1689022557" sldId="280"/>
            <ac:spMk id="706" creationId="{9EA9967F-1A6A-407F-9FAE-4263D78A7E29}"/>
          </ac:spMkLst>
        </pc:spChg>
        <pc:spChg chg="add del mod">
          <ac:chgData name="正元　淳也" userId="ab1cd3a3-b9d9-4be4-9cd8-d64cce588c8d" providerId="ADAL" clId="{5C3D5587-B94F-4DD6-AF60-91342B0AA430}" dt="2021-05-11T05:35:02.703" v="63"/>
          <ac:spMkLst>
            <pc:docMk/>
            <pc:sldMk cId="1689022557" sldId="280"/>
            <ac:spMk id="707" creationId="{B8DA8FF8-0D99-4F94-B5FE-2615E700AC38}"/>
          </ac:spMkLst>
        </pc:spChg>
        <pc:spChg chg="add del mod">
          <ac:chgData name="正元　淳也" userId="ab1cd3a3-b9d9-4be4-9cd8-d64cce588c8d" providerId="ADAL" clId="{5C3D5587-B94F-4DD6-AF60-91342B0AA430}" dt="2021-05-11T05:35:02.703" v="63"/>
          <ac:spMkLst>
            <pc:docMk/>
            <pc:sldMk cId="1689022557" sldId="280"/>
            <ac:spMk id="708" creationId="{9A6B284C-EC18-4D0B-B5A2-63BCA6B588EE}"/>
          </ac:spMkLst>
        </pc:spChg>
        <pc:spChg chg="add del mod">
          <ac:chgData name="正元　淳也" userId="ab1cd3a3-b9d9-4be4-9cd8-d64cce588c8d" providerId="ADAL" clId="{5C3D5587-B94F-4DD6-AF60-91342B0AA430}" dt="2021-05-11T05:35:02.703" v="63"/>
          <ac:spMkLst>
            <pc:docMk/>
            <pc:sldMk cId="1689022557" sldId="280"/>
            <ac:spMk id="709" creationId="{E7A1AFFC-3F55-4E6C-BD71-FA3EE1BC6E06}"/>
          </ac:spMkLst>
        </pc:spChg>
        <pc:spChg chg="mod">
          <ac:chgData name="正元　淳也" userId="ab1cd3a3-b9d9-4be4-9cd8-d64cce588c8d" providerId="ADAL" clId="{5C3D5587-B94F-4DD6-AF60-91342B0AA430}" dt="2021-05-11T05:36:15.656" v="81" actId="478"/>
          <ac:spMkLst>
            <pc:docMk/>
            <pc:sldMk cId="1689022557" sldId="280"/>
            <ac:spMk id="711" creationId="{77C1B32B-AD8F-4E06-8088-BC5228A98FD8}"/>
          </ac:spMkLst>
        </pc:spChg>
        <pc:spChg chg="mod">
          <ac:chgData name="正元　淳也" userId="ab1cd3a3-b9d9-4be4-9cd8-d64cce588c8d" providerId="ADAL" clId="{5C3D5587-B94F-4DD6-AF60-91342B0AA430}" dt="2021-05-11T05:36:15.656" v="81" actId="478"/>
          <ac:spMkLst>
            <pc:docMk/>
            <pc:sldMk cId="1689022557" sldId="280"/>
            <ac:spMk id="712" creationId="{39236BC6-6920-4E90-9D2C-BE4212FCC635}"/>
          </ac:spMkLst>
        </pc:spChg>
        <pc:spChg chg="mod">
          <ac:chgData name="正元　淳也" userId="ab1cd3a3-b9d9-4be4-9cd8-d64cce588c8d" providerId="ADAL" clId="{5C3D5587-B94F-4DD6-AF60-91342B0AA430}" dt="2021-05-11T05:36:15.656" v="81" actId="478"/>
          <ac:spMkLst>
            <pc:docMk/>
            <pc:sldMk cId="1689022557" sldId="280"/>
            <ac:spMk id="713" creationId="{19C3C1A3-9EC4-419A-81EF-23BCC45DE7C6}"/>
          </ac:spMkLst>
        </pc:spChg>
        <pc:spChg chg="mod">
          <ac:chgData name="正元　淳也" userId="ab1cd3a3-b9d9-4be4-9cd8-d64cce588c8d" providerId="ADAL" clId="{5C3D5587-B94F-4DD6-AF60-91342B0AA430}" dt="2021-05-11T05:36:15.656" v="81" actId="478"/>
          <ac:spMkLst>
            <pc:docMk/>
            <pc:sldMk cId="1689022557" sldId="280"/>
            <ac:spMk id="714" creationId="{BD488040-9C7B-4B4A-831C-A816472BFF97}"/>
          </ac:spMkLst>
        </pc:spChg>
        <pc:spChg chg="mod">
          <ac:chgData name="正元　淳也" userId="ab1cd3a3-b9d9-4be4-9cd8-d64cce588c8d" providerId="ADAL" clId="{5C3D5587-B94F-4DD6-AF60-91342B0AA430}" dt="2021-05-11T05:36:15.656" v="81" actId="478"/>
          <ac:spMkLst>
            <pc:docMk/>
            <pc:sldMk cId="1689022557" sldId="280"/>
            <ac:spMk id="715" creationId="{6876E320-DD04-4C44-92D7-A5ACC111EB61}"/>
          </ac:spMkLst>
        </pc:spChg>
        <pc:spChg chg="mod">
          <ac:chgData name="正元　淳也" userId="ab1cd3a3-b9d9-4be4-9cd8-d64cce588c8d" providerId="ADAL" clId="{5C3D5587-B94F-4DD6-AF60-91342B0AA430}" dt="2021-05-11T05:36:15.656" v="81" actId="478"/>
          <ac:spMkLst>
            <pc:docMk/>
            <pc:sldMk cId="1689022557" sldId="280"/>
            <ac:spMk id="716" creationId="{0226EB1E-F999-4CE6-9580-DA51BA7F2CC6}"/>
          </ac:spMkLst>
        </pc:spChg>
        <pc:spChg chg="mod">
          <ac:chgData name="正元　淳也" userId="ab1cd3a3-b9d9-4be4-9cd8-d64cce588c8d" providerId="ADAL" clId="{5C3D5587-B94F-4DD6-AF60-91342B0AA430}" dt="2021-05-11T05:36:15.656" v="81" actId="478"/>
          <ac:spMkLst>
            <pc:docMk/>
            <pc:sldMk cId="1689022557" sldId="280"/>
            <ac:spMk id="717" creationId="{8E6D8140-1169-40E0-89E3-6A46E667B11F}"/>
          </ac:spMkLst>
        </pc:spChg>
        <pc:spChg chg="mod">
          <ac:chgData name="正元　淳也" userId="ab1cd3a3-b9d9-4be4-9cd8-d64cce588c8d" providerId="ADAL" clId="{5C3D5587-B94F-4DD6-AF60-91342B0AA430}" dt="2021-05-11T05:36:15.656" v="81" actId="478"/>
          <ac:spMkLst>
            <pc:docMk/>
            <pc:sldMk cId="1689022557" sldId="280"/>
            <ac:spMk id="718" creationId="{545F4E5E-C803-433D-B70C-5C0F8EF9BA76}"/>
          </ac:spMkLst>
        </pc:spChg>
        <pc:spChg chg="mod">
          <ac:chgData name="正元　淳也" userId="ab1cd3a3-b9d9-4be4-9cd8-d64cce588c8d" providerId="ADAL" clId="{5C3D5587-B94F-4DD6-AF60-91342B0AA430}" dt="2021-05-11T05:36:15.656" v="81" actId="478"/>
          <ac:spMkLst>
            <pc:docMk/>
            <pc:sldMk cId="1689022557" sldId="280"/>
            <ac:spMk id="719" creationId="{12C70290-FDB1-43A3-985A-5F90925CB9CD}"/>
          </ac:spMkLst>
        </pc:spChg>
        <pc:spChg chg="mod">
          <ac:chgData name="正元　淳也" userId="ab1cd3a3-b9d9-4be4-9cd8-d64cce588c8d" providerId="ADAL" clId="{5C3D5587-B94F-4DD6-AF60-91342B0AA430}" dt="2021-05-11T05:36:15.656" v="81" actId="478"/>
          <ac:spMkLst>
            <pc:docMk/>
            <pc:sldMk cId="1689022557" sldId="280"/>
            <ac:spMk id="720" creationId="{3BAA3364-CE1B-49F6-81D1-1C4F4C9677B5}"/>
          </ac:spMkLst>
        </pc:spChg>
        <pc:spChg chg="mod">
          <ac:chgData name="正元　淳也" userId="ab1cd3a3-b9d9-4be4-9cd8-d64cce588c8d" providerId="ADAL" clId="{5C3D5587-B94F-4DD6-AF60-91342B0AA430}" dt="2021-05-11T05:36:15.656" v="81" actId="478"/>
          <ac:spMkLst>
            <pc:docMk/>
            <pc:sldMk cId="1689022557" sldId="280"/>
            <ac:spMk id="721" creationId="{6F0A6199-020F-4BBB-9560-8F9F5396B471}"/>
          </ac:spMkLst>
        </pc:spChg>
        <pc:spChg chg="mod">
          <ac:chgData name="正元　淳也" userId="ab1cd3a3-b9d9-4be4-9cd8-d64cce588c8d" providerId="ADAL" clId="{5C3D5587-B94F-4DD6-AF60-91342B0AA430}" dt="2021-05-11T05:36:15.656" v="81" actId="478"/>
          <ac:spMkLst>
            <pc:docMk/>
            <pc:sldMk cId="1689022557" sldId="280"/>
            <ac:spMk id="722" creationId="{F02328E4-1A4A-47BD-9EC4-2C60F8A966D0}"/>
          </ac:spMkLst>
        </pc:spChg>
        <pc:spChg chg="mod">
          <ac:chgData name="正元　淳也" userId="ab1cd3a3-b9d9-4be4-9cd8-d64cce588c8d" providerId="ADAL" clId="{5C3D5587-B94F-4DD6-AF60-91342B0AA430}" dt="2021-05-11T05:36:15.656" v="81" actId="478"/>
          <ac:spMkLst>
            <pc:docMk/>
            <pc:sldMk cId="1689022557" sldId="280"/>
            <ac:spMk id="723" creationId="{98BD1ABB-3E84-40F1-940D-1880DA995E6D}"/>
          </ac:spMkLst>
        </pc:spChg>
        <pc:spChg chg="mod">
          <ac:chgData name="正元　淳也" userId="ab1cd3a3-b9d9-4be4-9cd8-d64cce588c8d" providerId="ADAL" clId="{5C3D5587-B94F-4DD6-AF60-91342B0AA430}" dt="2021-05-11T05:36:26.728" v="83" actId="6549"/>
          <ac:spMkLst>
            <pc:docMk/>
            <pc:sldMk cId="1689022557" sldId="280"/>
            <ac:spMk id="724" creationId="{9BF6766E-70F3-4ED8-84E7-C8BDD0BF9C63}"/>
          </ac:spMkLst>
        </pc:spChg>
        <pc:spChg chg="mod">
          <ac:chgData name="正元　淳也" userId="ab1cd3a3-b9d9-4be4-9cd8-d64cce588c8d" providerId="ADAL" clId="{5C3D5587-B94F-4DD6-AF60-91342B0AA430}" dt="2021-05-11T05:36:15.656" v="81" actId="478"/>
          <ac:spMkLst>
            <pc:docMk/>
            <pc:sldMk cId="1689022557" sldId="280"/>
            <ac:spMk id="726" creationId="{EFA6FF01-681C-4217-8EF9-FC4E8FEFEA3A}"/>
          </ac:spMkLst>
        </pc:spChg>
        <pc:spChg chg="mod">
          <ac:chgData name="正元　淳也" userId="ab1cd3a3-b9d9-4be4-9cd8-d64cce588c8d" providerId="ADAL" clId="{5C3D5587-B94F-4DD6-AF60-91342B0AA430}" dt="2021-05-11T05:36:15.656" v="81" actId="478"/>
          <ac:spMkLst>
            <pc:docMk/>
            <pc:sldMk cId="1689022557" sldId="280"/>
            <ac:spMk id="727" creationId="{736D775E-3525-4B8C-B45F-5EF85E6E6B35}"/>
          </ac:spMkLst>
        </pc:spChg>
        <pc:spChg chg="mod">
          <ac:chgData name="正元　淳也" userId="ab1cd3a3-b9d9-4be4-9cd8-d64cce588c8d" providerId="ADAL" clId="{5C3D5587-B94F-4DD6-AF60-91342B0AA430}" dt="2021-05-11T05:36:15.656" v="81" actId="478"/>
          <ac:spMkLst>
            <pc:docMk/>
            <pc:sldMk cId="1689022557" sldId="280"/>
            <ac:spMk id="729" creationId="{5E307AC5-AA5D-4020-8CF3-6ADEC9F29E41}"/>
          </ac:spMkLst>
        </pc:spChg>
        <pc:spChg chg="mod">
          <ac:chgData name="正元　淳也" userId="ab1cd3a3-b9d9-4be4-9cd8-d64cce588c8d" providerId="ADAL" clId="{5C3D5587-B94F-4DD6-AF60-91342B0AA430}" dt="2021-05-11T05:36:15.656" v="81" actId="478"/>
          <ac:spMkLst>
            <pc:docMk/>
            <pc:sldMk cId="1689022557" sldId="280"/>
            <ac:spMk id="730" creationId="{11ACC537-AB78-4D16-AD39-389CC1480CF4}"/>
          </ac:spMkLst>
        </pc:spChg>
        <pc:spChg chg="mod">
          <ac:chgData name="正元　淳也" userId="ab1cd3a3-b9d9-4be4-9cd8-d64cce588c8d" providerId="ADAL" clId="{5C3D5587-B94F-4DD6-AF60-91342B0AA430}" dt="2021-05-11T05:36:15.656" v="81" actId="478"/>
          <ac:spMkLst>
            <pc:docMk/>
            <pc:sldMk cId="1689022557" sldId="280"/>
            <ac:spMk id="732" creationId="{8B3BF713-8A00-43A4-9A2C-9663B97D272F}"/>
          </ac:spMkLst>
        </pc:spChg>
        <pc:spChg chg="mod">
          <ac:chgData name="正元　淳也" userId="ab1cd3a3-b9d9-4be4-9cd8-d64cce588c8d" providerId="ADAL" clId="{5C3D5587-B94F-4DD6-AF60-91342B0AA430}" dt="2021-05-11T05:36:15.656" v="81" actId="478"/>
          <ac:spMkLst>
            <pc:docMk/>
            <pc:sldMk cId="1689022557" sldId="280"/>
            <ac:spMk id="733" creationId="{70B225E1-67A1-46A0-AE93-FC60D7CA851B}"/>
          </ac:spMkLst>
        </pc:spChg>
        <pc:spChg chg="mod">
          <ac:chgData name="正元　淳也" userId="ab1cd3a3-b9d9-4be4-9cd8-d64cce588c8d" providerId="ADAL" clId="{5C3D5587-B94F-4DD6-AF60-91342B0AA430}" dt="2021-05-11T05:36:15.656" v="81" actId="478"/>
          <ac:spMkLst>
            <pc:docMk/>
            <pc:sldMk cId="1689022557" sldId="280"/>
            <ac:spMk id="735" creationId="{BB011C01-8C02-43F4-8AC7-7B5393BB974F}"/>
          </ac:spMkLst>
        </pc:spChg>
        <pc:spChg chg="mod">
          <ac:chgData name="正元　淳也" userId="ab1cd3a3-b9d9-4be4-9cd8-d64cce588c8d" providerId="ADAL" clId="{5C3D5587-B94F-4DD6-AF60-91342B0AA430}" dt="2021-05-11T05:36:15.656" v="81" actId="478"/>
          <ac:spMkLst>
            <pc:docMk/>
            <pc:sldMk cId="1689022557" sldId="280"/>
            <ac:spMk id="736" creationId="{9B58D380-4683-44C2-830C-12C66B40EC73}"/>
          </ac:spMkLst>
        </pc:spChg>
        <pc:spChg chg="mod">
          <ac:chgData name="正元　淳也" userId="ab1cd3a3-b9d9-4be4-9cd8-d64cce588c8d" providerId="ADAL" clId="{5C3D5587-B94F-4DD6-AF60-91342B0AA430}" dt="2021-05-11T05:36:15.656" v="81" actId="478"/>
          <ac:spMkLst>
            <pc:docMk/>
            <pc:sldMk cId="1689022557" sldId="280"/>
            <ac:spMk id="738" creationId="{53482900-AC7F-4647-A5D4-FBFE2DC8E95A}"/>
          </ac:spMkLst>
        </pc:spChg>
        <pc:spChg chg="mod">
          <ac:chgData name="正元　淳也" userId="ab1cd3a3-b9d9-4be4-9cd8-d64cce588c8d" providerId="ADAL" clId="{5C3D5587-B94F-4DD6-AF60-91342B0AA430}" dt="2021-05-11T05:36:15.656" v="81" actId="478"/>
          <ac:spMkLst>
            <pc:docMk/>
            <pc:sldMk cId="1689022557" sldId="280"/>
            <ac:spMk id="739" creationId="{404939F0-6D7B-47F5-9CF0-8E23F448D7A1}"/>
          </ac:spMkLst>
        </pc:spChg>
        <pc:spChg chg="mod">
          <ac:chgData name="正元　淳也" userId="ab1cd3a3-b9d9-4be4-9cd8-d64cce588c8d" providerId="ADAL" clId="{5C3D5587-B94F-4DD6-AF60-91342B0AA430}" dt="2021-05-11T05:36:15.656" v="81" actId="478"/>
          <ac:spMkLst>
            <pc:docMk/>
            <pc:sldMk cId="1689022557" sldId="280"/>
            <ac:spMk id="741" creationId="{F52FD811-FC8E-4351-ADDD-D2996723C875}"/>
          </ac:spMkLst>
        </pc:spChg>
        <pc:spChg chg="mod">
          <ac:chgData name="正元　淳也" userId="ab1cd3a3-b9d9-4be4-9cd8-d64cce588c8d" providerId="ADAL" clId="{5C3D5587-B94F-4DD6-AF60-91342B0AA430}" dt="2021-05-11T05:36:15.656" v="81" actId="478"/>
          <ac:spMkLst>
            <pc:docMk/>
            <pc:sldMk cId="1689022557" sldId="280"/>
            <ac:spMk id="742" creationId="{C9FFB669-61BA-4A1B-BBAA-2837C28C254C}"/>
          </ac:spMkLst>
        </pc:spChg>
        <pc:spChg chg="mod">
          <ac:chgData name="正元　淳也" userId="ab1cd3a3-b9d9-4be4-9cd8-d64cce588c8d" providerId="ADAL" clId="{5C3D5587-B94F-4DD6-AF60-91342B0AA430}" dt="2021-05-11T05:36:15.656" v="81" actId="478"/>
          <ac:spMkLst>
            <pc:docMk/>
            <pc:sldMk cId="1689022557" sldId="280"/>
            <ac:spMk id="744" creationId="{3EBB7722-372C-4F3F-BDFC-DD25C9898CA6}"/>
          </ac:spMkLst>
        </pc:spChg>
        <pc:spChg chg="mod">
          <ac:chgData name="正元　淳也" userId="ab1cd3a3-b9d9-4be4-9cd8-d64cce588c8d" providerId="ADAL" clId="{5C3D5587-B94F-4DD6-AF60-91342B0AA430}" dt="2021-05-11T05:36:15.656" v="81" actId="478"/>
          <ac:spMkLst>
            <pc:docMk/>
            <pc:sldMk cId="1689022557" sldId="280"/>
            <ac:spMk id="745" creationId="{B43F7B94-DF19-4125-B3AC-3804727339F8}"/>
          </ac:spMkLst>
        </pc:spChg>
        <pc:spChg chg="mod">
          <ac:chgData name="正元　淳也" userId="ab1cd3a3-b9d9-4be4-9cd8-d64cce588c8d" providerId="ADAL" clId="{5C3D5587-B94F-4DD6-AF60-91342B0AA430}" dt="2021-05-11T05:36:15.656" v="81" actId="478"/>
          <ac:spMkLst>
            <pc:docMk/>
            <pc:sldMk cId="1689022557" sldId="280"/>
            <ac:spMk id="747" creationId="{DA27740B-706B-45FE-B066-E0A1515B5E88}"/>
          </ac:spMkLst>
        </pc:spChg>
        <pc:spChg chg="mod">
          <ac:chgData name="正元　淳也" userId="ab1cd3a3-b9d9-4be4-9cd8-d64cce588c8d" providerId="ADAL" clId="{5C3D5587-B94F-4DD6-AF60-91342B0AA430}" dt="2021-05-11T05:36:15.656" v="81" actId="478"/>
          <ac:spMkLst>
            <pc:docMk/>
            <pc:sldMk cId="1689022557" sldId="280"/>
            <ac:spMk id="748" creationId="{6600C09D-33C9-4874-AA8F-0B5EAABD65C0}"/>
          </ac:spMkLst>
        </pc:spChg>
        <pc:spChg chg="del mod">
          <ac:chgData name="正元　淳也" userId="ab1cd3a3-b9d9-4be4-9cd8-d64cce588c8d" providerId="ADAL" clId="{5C3D5587-B94F-4DD6-AF60-91342B0AA430}" dt="2021-05-11T05:36:15.656" v="81" actId="478"/>
          <ac:spMkLst>
            <pc:docMk/>
            <pc:sldMk cId="1689022557" sldId="280"/>
            <ac:spMk id="749" creationId="{C441E78D-61EB-4E4F-81C7-E5D908295609}"/>
          </ac:spMkLst>
        </pc:spChg>
        <pc:spChg chg="del mod">
          <ac:chgData name="正元　淳也" userId="ab1cd3a3-b9d9-4be4-9cd8-d64cce588c8d" providerId="ADAL" clId="{5C3D5587-B94F-4DD6-AF60-91342B0AA430}" dt="2021-05-11T05:36:17.604" v="82" actId="478"/>
          <ac:spMkLst>
            <pc:docMk/>
            <pc:sldMk cId="1689022557" sldId="280"/>
            <ac:spMk id="750" creationId="{AAFE1E11-CD39-4B51-BADD-C2FD04FE73BE}"/>
          </ac:spMkLst>
        </pc:spChg>
        <pc:spChg chg="mod">
          <ac:chgData name="正元　淳也" userId="ab1cd3a3-b9d9-4be4-9cd8-d64cce588c8d" providerId="ADAL" clId="{5C3D5587-B94F-4DD6-AF60-91342B0AA430}" dt="2021-05-11T05:36:15.656" v="81" actId="478"/>
          <ac:spMkLst>
            <pc:docMk/>
            <pc:sldMk cId="1689022557" sldId="280"/>
            <ac:spMk id="751" creationId="{83F39F6B-6AB6-426C-8E86-179D5E9E8DD7}"/>
          </ac:spMkLst>
        </pc:spChg>
        <pc:spChg chg="mod">
          <ac:chgData name="正元　淳也" userId="ab1cd3a3-b9d9-4be4-9cd8-d64cce588c8d" providerId="ADAL" clId="{5C3D5587-B94F-4DD6-AF60-91342B0AA430}" dt="2021-05-11T05:36:15.656" v="81" actId="478"/>
          <ac:spMkLst>
            <pc:docMk/>
            <pc:sldMk cId="1689022557" sldId="280"/>
            <ac:spMk id="752" creationId="{D6AA87CE-62C0-471B-AF99-8F6AC6BCC50D}"/>
          </ac:spMkLst>
        </pc:spChg>
        <pc:spChg chg="mod">
          <ac:chgData name="正元　淳也" userId="ab1cd3a3-b9d9-4be4-9cd8-d64cce588c8d" providerId="ADAL" clId="{5C3D5587-B94F-4DD6-AF60-91342B0AA430}" dt="2021-05-11T05:36:15.656" v="81" actId="478"/>
          <ac:spMkLst>
            <pc:docMk/>
            <pc:sldMk cId="1689022557" sldId="280"/>
            <ac:spMk id="753" creationId="{17F09D35-FAF7-4157-B122-E041BD7E1780}"/>
          </ac:spMkLst>
        </pc:spChg>
        <pc:spChg chg="mod">
          <ac:chgData name="正元　淳也" userId="ab1cd3a3-b9d9-4be4-9cd8-d64cce588c8d" providerId="ADAL" clId="{5C3D5587-B94F-4DD6-AF60-91342B0AA430}" dt="2021-05-11T05:36:15.656" v="81" actId="478"/>
          <ac:spMkLst>
            <pc:docMk/>
            <pc:sldMk cId="1689022557" sldId="280"/>
            <ac:spMk id="754" creationId="{CB4E0A4B-76D9-41D9-9B01-F07958E8C4E1}"/>
          </ac:spMkLst>
        </pc:spChg>
        <pc:spChg chg="mod">
          <ac:chgData name="正元　淳也" userId="ab1cd3a3-b9d9-4be4-9cd8-d64cce588c8d" providerId="ADAL" clId="{5C3D5587-B94F-4DD6-AF60-91342B0AA430}" dt="2021-05-11T05:36:15.656" v="81" actId="478"/>
          <ac:spMkLst>
            <pc:docMk/>
            <pc:sldMk cId="1689022557" sldId="280"/>
            <ac:spMk id="755" creationId="{6CAB1F3C-D0D8-4F44-A218-DAFAC756DD64}"/>
          </ac:spMkLst>
        </pc:spChg>
        <pc:spChg chg="mod">
          <ac:chgData name="正元　淳也" userId="ab1cd3a3-b9d9-4be4-9cd8-d64cce588c8d" providerId="ADAL" clId="{5C3D5587-B94F-4DD6-AF60-91342B0AA430}" dt="2021-05-11T05:36:15.656" v="81" actId="478"/>
          <ac:spMkLst>
            <pc:docMk/>
            <pc:sldMk cId="1689022557" sldId="280"/>
            <ac:spMk id="756" creationId="{1D3491F9-9499-45FC-8871-ED624B6717B6}"/>
          </ac:spMkLst>
        </pc:spChg>
        <pc:spChg chg="mod">
          <ac:chgData name="正元　淳也" userId="ab1cd3a3-b9d9-4be4-9cd8-d64cce588c8d" providerId="ADAL" clId="{5C3D5587-B94F-4DD6-AF60-91342B0AA430}" dt="2021-05-11T05:36:15.656" v="81" actId="478"/>
          <ac:spMkLst>
            <pc:docMk/>
            <pc:sldMk cId="1689022557" sldId="280"/>
            <ac:spMk id="757" creationId="{233C0F1B-41B8-4E36-A5BC-480FC3906F5E}"/>
          </ac:spMkLst>
        </pc:spChg>
        <pc:spChg chg="mod">
          <ac:chgData name="正元　淳也" userId="ab1cd3a3-b9d9-4be4-9cd8-d64cce588c8d" providerId="ADAL" clId="{5C3D5587-B94F-4DD6-AF60-91342B0AA430}" dt="2021-05-11T05:36:15.656" v="81" actId="478"/>
          <ac:spMkLst>
            <pc:docMk/>
            <pc:sldMk cId="1689022557" sldId="280"/>
            <ac:spMk id="758" creationId="{3F8C7438-D945-485E-9617-846C32E5A35A}"/>
          </ac:spMkLst>
        </pc:spChg>
        <pc:spChg chg="mod">
          <ac:chgData name="正元　淳也" userId="ab1cd3a3-b9d9-4be4-9cd8-d64cce588c8d" providerId="ADAL" clId="{5C3D5587-B94F-4DD6-AF60-91342B0AA430}" dt="2021-05-11T05:36:15.656" v="81" actId="478"/>
          <ac:spMkLst>
            <pc:docMk/>
            <pc:sldMk cId="1689022557" sldId="280"/>
            <ac:spMk id="759" creationId="{87F72C96-A9FB-4CC9-A014-A1B1060C28E2}"/>
          </ac:spMkLst>
        </pc:spChg>
        <pc:spChg chg="mod">
          <ac:chgData name="正元　淳也" userId="ab1cd3a3-b9d9-4be4-9cd8-d64cce588c8d" providerId="ADAL" clId="{5C3D5587-B94F-4DD6-AF60-91342B0AA430}" dt="2021-05-11T05:36:15.656" v="81" actId="478"/>
          <ac:spMkLst>
            <pc:docMk/>
            <pc:sldMk cId="1689022557" sldId="280"/>
            <ac:spMk id="760" creationId="{37693401-A219-481E-8665-0378679505F2}"/>
          </ac:spMkLst>
        </pc:spChg>
        <pc:spChg chg="mod">
          <ac:chgData name="正元　淳也" userId="ab1cd3a3-b9d9-4be4-9cd8-d64cce588c8d" providerId="ADAL" clId="{5C3D5587-B94F-4DD6-AF60-91342B0AA430}" dt="2021-05-11T05:36:15.656" v="81" actId="478"/>
          <ac:spMkLst>
            <pc:docMk/>
            <pc:sldMk cId="1689022557" sldId="280"/>
            <ac:spMk id="761" creationId="{A4A4D79D-78F5-423E-AE09-78236AAD1176}"/>
          </ac:spMkLst>
        </pc:spChg>
        <pc:spChg chg="mod">
          <ac:chgData name="正元　淳也" userId="ab1cd3a3-b9d9-4be4-9cd8-d64cce588c8d" providerId="ADAL" clId="{5C3D5587-B94F-4DD6-AF60-91342B0AA430}" dt="2021-05-11T05:36:15.656" v="81" actId="478"/>
          <ac:spMkLst>
            <pc:docMk/>
            <pc:sldMk cId="1689022557" sldId="280"/>
            <ac:spMk id="762" creationId="{6C4BE0EE-AC48-4139-9918-F76109D3CB01}"/>
          </ac:spMkLst>
        </pc:spChg>
        <pc:spChg chg="mod">
          <ac:chgData name="正元　淳也" userId="ab1cd3a3-b9d9-4be4-9cd8-d64cce588c8d" providerId="ADAL" clId="{5C3D5587-B94F-4DD6-AF60-91342B0AA430}" dt="2021-05-11T05:36:15.656" v="81" actId="478"/>
          <ac:spMkLst>
            <pc:docMk/>
            <pc:sldMk cId="1689022557" sldId="280"/>
            <ac:spMk id="763" creationId="{0C2A2815-B07E-4BAD-B055-D2ECD917838E}"/>
          </ac:spMkLst>
        </pc:spChg>
        <pc:spChg chg="mod">
          <ac:chgData name="正元　淳也" userId="ab1cd3a3-b9d9-4be4-9cd8-d64cce588c8d" providerId="ADAL" clId="{5C3D5587-B94F-4DD6-AF60-91342B0AA430}" dt="2021-05-11T05:36:15.656" v="81" actId="478"/>
          <ac:spMkLst>
            <pc:docMk/>
            <pc:sldMk cId="1689022557" sldId="280"/>
            <ac:spMk id="764" creationId="{3C9ADDC7-EB53-4CD7-B6DD-F787E21233A0}"/>
          </ac:spMkLst>
        </pc:spChg>
        <pc:spChg chg="mod">
          <ac:chgData name="正元　淳也" userId="ab1cd3a3-b9d9-4be4-9cd8-d64cce588c8d" providerId="ADAL" clId="{5C3D5587-B94F-4DD6-AF60-91342B0AA430}" dt="2021-05-11T05:36:15.656" v="81" actId="478"/>
          <ac:spMkLst>
            <pc:docMk/>
            <pc:sldMk cId="1689022557" sldId="280"/>
            <ac:spMk id="765" creationId="{CD6E5535-688F-4C9F-8CCF-C7AC56AB3078}"/>
          </ac:spMkLst>
        </pc:spChg>
        <pc:spChg chg="mod">
          <ac:chgData name="正元　淳也" userId="ab1cd3a3-b9d9-4be4-9cd8-d64cce588c8d" providerId="ADAL" clId="{5C3D5587-B94F-4DD6-AF60-91342B0AA430}" dt="2021-05-11T05:36:15.656" v="81" actId="478"/>
          <ac:spMkLst>
            <pc:docMk/>
            <pc:sldMk cId="1689022557" sldId="280"/>
            <ac:spMk id="766" creationId="{79214E47-6860-4818-AC9D-F88C82539A6E}"/>
          </ac:spMkLst>
        </pc:spChg>
        <pc:spChg chg="add del">
          <ac:chgData name="正元　淳也" userId="ab1cd3a3-b9d9-4be4-9cd8-d64cce588c8d" providerId="ADAL" clId="{5C3D5587-B94F-4DD6-AF60-91342B0AA430}" dt="2021-05-11T06:31:33.371" v="86"/>
          <ac:spMkLst>
            <pc:docMk/>
            <pc:sldMk cId="1689022557" sldId="280"/>
            <ac:spMk id="767" creationId="{78344E59-2588-4F1A-837E-4E19B58FE2F8}"/>
          </ac:spMkLst>
        </pc:spChg>
        <pc:spChg chg="add del">
          <ac:chgData name="正元　淳也" userId="ab1cd3a3-b9d9-4be4-9cd8-d64cce588c8d" providerId="ADAL" clId="{5C3D5587-B94F-4DD6-AF60-91342B0AA430}" dt="2021-05-11T06:31:33.371" v="86"/>
          <ac:spMkLst>
            <pc:docMk/>
            <pc:sldMk cId="1689022557" sldId="280"/>
            <ac:spMk id="768" creationId="{1FFC7C59-228A-49E3-B95B-EB16B5C4142A}"/>
          </ac:spMkLst>
        </pc:spChg>
        <pc:spChg chg="add del">
          <ac:chgData name="正元　淳也" userId="ab1cd3a3-b9d9-4be4-9cd8-d64cce588c8d" providerId="ADAL" clId="{5C3D5587-B94F-4DD6-AF60-91342B0AA430}" dt="2021-05-11T06:31:33.371" v="86"/>
          <ac:spMkLst>
            <pc:docMk/>
            <pc:sldMk cId="1689022557" sldId="280"/>
            <ac:spMk id="769" creationId="{7D72DDC7-0C89-40FF-8B5D-5E797BCC4CA0}"/>
          </ac:spMkLst>
        </pc:spChg>
        <pc:spChg chg="add del">
          <ac:chgData name="正元　淳也" userId="ab1cd3a3-b9d9-4be4-9cd8-d64cce588c8d" providerId="ADAL" clId="{5C3D5587-B94F-4DD6-AF60-91342B0AA430}" dt="2021-05-11T06:31:33.371" v="86"/>
          <ac:spMkLst>
            <pc:docMk/>
            <pc:sldMk cId="1689022557" sldId="280"/>
            <ac:spMk id="770" creationId="{0FEB6F17-206F-4403-988A-EC1E432292EE}"/>
          </ac:spMkLst>
        </pc:spChg>
        <pc:spChg chg="add del">
          <ac:chgData name="正元　淳也" userId="ab1cd3a3-b9d9-4be4-9cd8-d64cce588c8d" providerId="ADAL" clId="{5C3D5587-B94F-4DD6-AF60-91342B0AA430}" dt="2021-05-11T06:31:33.371" v="86"/>
          <ac:spMkLst>
            <pc:docMk/>
            <pc:sldMk cId="1689022557" sldId="280"/>
            <ac:spMk id="771" creationId="{E4A244E0-8A61-465A-B385-C7B298EA7B71}"/>
          </ac:spMkLst>
        </pc:spChg>
        <pc:spChg chg="add del">
          <ac:chgData name="正元　淳也" userId="ab1cd3a3-b9d9-4be4-9cd8-d64cce588c8d" providerId="ADAL" clId="{5C3D5587-B94F-4DD6-AF60-91342B0AA430}" dt="2021-05-11T06:31:33.371" v="86"/>
          <ac:spMkLst>
            <pc:docMk/>
            <pc:sldMk cId="1689022557" sldId="280"/>
            <ac:spMk id="772" creationId="{0C83DB24-37F5-4639-896B-E06BA6B238EA}"/>
          </ac:spMkLst>
        </pc:spChg>
        <pc:spChg chg="add del">
          <ac:chgData name="正元　淳也" userId="ab1cd3a3-b9d9-4be4-9cd8-d64cce588c8d" providerId="ADAL" clId="{5C3D5587-B94F-4DD6-AF60-91342B0AA430}" dt="2021-05-11T06:31:33.371" v="86"/>
          <ac:spMkLst>
            <pc:docMk/>
            <pc:sldMk cId="1689022557" sldId="280"/>
            <ac:spMk id="773" creationId="{133FBCEA-927F-4C7B-8D58-4B6D50769D32}"/>
          </ac:spMkLst>
        </pc:spChg>
        <pc:spChg chg="add del">
          <ac:chgData name="正元　淳也" userId="ab1cd3a3-b9d9-4be4-9cd8-d64cce588c8d" providerId="ADAL" clId="{5C3D5587-B94F-4DD6-AF60-91342B0AA430}" dt="2021-05-11T06:31:33.371" v="86"/>
          <ac:spMkLst>
            <pc:docMk/>
            <pc:sldMk cId="1689022557" sldId="280"/>
            <ac:spMk id="774" creationId="{0D3468F6-B61E-46DC-842A-E5C7E95319BE}"/>
          </ac:spMkLst>
        </pc:spChg>
        <pc:spChg chg="add del">
          <ac:chgData name="正元　淳也" userId="ab1cd3a3-b9d9-4be4-9cd8-d64cce588c8d" providerId="ADAL" clId="{5C3D5587-B94F-4DD6-AF60-91342B0AA430}" dt="2021-05-11T06:31:33.371" v="86"/>
          <ac:spMkLst>
            <pc:docMk/>
            <pc:sldMk cId="1689022557" sldId="280"/>
            <ac:spMk id="775" creationId="{5E310965-4271-4E7A-AFE1-0B94DA6F852B}"/>
          </ac:spMkLst>
        </pc:spChg>
        <pc:spChg chg="add del">
          <ac:chgData name="正元　淳也" userId="ab1cd3a3-b9d9-4be4-9cd8-d64cce588c8d" providerId="ADAL" clId="{5C3D5587-B94F-4DD6-AF60-91342B0AA430}" dt="2021-05-11T06:31:33.371" v="86"/>
          <ac:spMkLst>
            <pc:docMk/>
            <pc:sldMk cId="1689022557" sldId="280"/>
            <ac:spMk id="776" creationId="{8CF718C2-9A65-48FC-9959-65F1D9264063}"/>
          </ac:spMkLst>
        </pc:spChg>
        <pc:spChg chg="add del">
          <ac:chgData name="正元　淳也" userId="ab1cd3a3-b9d9-4be4-9cd8-d64cce588c8d" providerId="ADAL" clId="{5C3D5587-B94F-4DD6-AF60-91342B0AA430}" dt="2021-05-11T06:31:33.371" v="86"/>
          <ac:spMkLst>
            <pc:docMk/>
            <pc:sldMk cId="1689022557" sldId="280"/>
            <ac:spMk id="777" creationId="{1BD8F65C-B84D-4083-9458-87937B4F16D7}"/>
          </ac:spMkLst>
        </pc:spChg>
        <pc:spChg chg="add del">
          <ac:chgData name="正元　淳也" userId="ab1cd3a3-b9d9-4be4-9cd8-d64cce588c8d" providerId="ADAL" clId="{5C3D5587-B94F-4DD6-AF60-91342B0AA430}" dt="2021-05-11T06:31:33.371" v="86"/>
          <ac:spMkLst>
            <pc:docMk/>
            <pc:sldMk cId="1689022557" sldId="280"/>
            <ac:spMk id="778" creationId="{DAF9C40C-E3E9-45D3-9BB9-31A85FED0213}"/>
          </ac:spMkLst>
        </pc:spChg>
        <pc:spChg chg="add del">
          <ac:chgData name="正元　淳也" userId="ab1cd3a3-b9d9-4be4-9cd8-d64cce588c8d" providerId="ADAL" clId="{5C3D5587-B94F-4DD6-AF60-91342B0AA430}" dt="2021-05-11T06:31:33.371" v="86"/>
          <ac:spMkLst>
            <pc:docMk/>
            <pc:sldMk cId="1689022557" sldId="280"/>
            <ac:spMk id="779" creationId="{B1BC6C67-D036-4F44-8367-15E87EB47ABB}"/>
          </ac:spMkLst>
        </pc:spChg>
        <pc:spChg chg="add del">
          <ac:chgData name="正元　淳也" userId="ab1cd3a3-b9d9-4be4-9cd8-d64cce588c8d" providerId="ADAL" clId="{5C3D5587-B94F-4DD6-AF60-91342B0AA430}" dt="2021-05-11T06:31:33.371" v="86"/>
          <ac:spMkLst>
            <pc:docMk/>
            <pc:sldMk cId="1689022557" sldId="280"/>
            <ac:spMk id="780" creationId="{BE3207E2-B94F-4DCF-BA0B-4CD3043C2C24}"/>
          </ac:spMkLst>
        </pc:spChg>
        <pc:spChg chg="add del">
          <ac:chgData name="正元　淳也" userId="ab1cd3a3-b9d9-4be4-9cd8-d64cce588c8d" providerId="ADAL" clId="{5C3D5587-B94F-4DD6-AF60-91342B0AA430}" dt="2021-05-11T06:31:33.371" v="86"/>
          <ac:spMkLst>
            <pc:docMk/>
            <pc:sldMk cId="1689022557" sldId="280"/>
            <ac:spMk id="781" creationId="{63902E19-C909-4867-8FE7-6F14B0F3E97A}"/>
          </ac:spMkLst>
        </pc:spChg>
        <pc:spChg chg="add del">
          <ac:chgData name="正元　淳也" userId="ab1cd3a3-b9d9-4be4-9cd8-d64cce588c8d" providerId="ADAL" clId="{5C3D5587-B94F-4DD6-AF60-91342B0AA430}" dt="2021-05-11T06:31:33.371" v="86"/>
          <ac:spMkLst>
            <pc:docMk/>
            <pc:sldMk cId="1689022557" sldId="280"/>
            <ac:spMk id="782" creationId="{13EA50D9-1F07-408A-9F50-8464C29370C5}"/>
          </ac:spMkLst>
        </pc:spChg>
        <pc:spChg chg="add del">
          <ac:chgData name="正元　淳也" userId="ab1cd3a3-b9d9-4be4-9cd8-d64cce588c8d" providerId="ADAL" clId="{5C3D5587-B94F-4DD6-AF60-91342B0AA430}" dt="2021-05-11T06:31:33.371" v="86"/>
          <ac:spMkLst>
            <pc:docMk/>
            <pc:sldMk cId="1689022557" sldId="280"/>
            <ac:spMk id="783" creationId="{03461189-840D-4C7B-8EEB-5EFF671B2FE7}"/>
          </ac:spMkLst>
        </pc:spChg>
        <pc:spChg chg="add del">
          <ac:chgData name="正元　淳也" userId="ab1cd3a3-b9d9-4be4-9cd8-d64cce588c8d" providerId="ADAL" clId="{5C3D5587-B94F-4DD6-AF60-91342B0AA430}" dt="2021-05-11T06:31:33.371" v="86"/>
          <ac:spMkLst>
            <pc:docMk/>
            <pc:sldMk cId="1689022557" sldId="280"/>
            <ac:spMk id="784" creationId="{A5264BB3-CB62-4F88-8E76-4AA217BB5656}"/>
          </ac:spMkLst>
        </pc:spChg>
        <pc:spChg chg="add del">
          <ac:chgData name="正元　淳也" userId="ab1cd3a3-b9d9-4be4-9cd8-d64cce588c8d" providerId="ADAL" clId="{5C3D5587-B94F-4DD6-AF60-91342B0AA430}" dt="2021-05-11T06:31:33.371" v="86"/>
          <ac:spMkLst>
            <pc:docMk/>
            <pc:sldMk cId="1689022557" sldId="280"/>
            <ac:spMk id="785" creationId="{28885EB6-24DF-4F0F-9AA6-65D791E9CB6C}"/>
          </ac:spMkLst>
        </pc:spChg>
        <pc:spChg chg="add del">
          <ac:chgData name="正元　淳也" userId="ab1cd3a3-b9d9-4be4-9cd8-d64cce588c8d" providerId="ADAL" clId="{5C3D5587-B94F-4DD6-AF60-91342B0AA430}" dt="2021-05-11T06:31:33.371" v="86"/>
          <ac:spMkLst>
            <pc:docMk/>
            <pc:sldMk cId="1689022557" sldId="280"/>
            <ac:spMk id="786" creationId="{9DBFD9D2-1F41-4188-A421-2136422579F7}"/>
          </ac:spMkLst>
        </pc:spChg>
        <pc:spChg chg="add del">
          <ac:chgData name="正元　淳也" userId="ab1cd3a3-b9d9-4be4-9cd8-d64cce588c8d" providerId="ADAL" clId="{5C3D5587-B94F-4DD6-AF60-91342B0AA430}" dt="2021-05-11T06:31:33.371" v="86"/>
          <ac:spMkLst>
            <pc:docMk/>
            <pc:sldMk cId="1689022557" sldId="280"/>
            <ac:spMk id="787" creationId="{AB7F3DDA-D167-4128-B43C-F63F01FA6A1F}"/>
          </ac:spMkLst>
        </pc:spChg>
        <pc:spChg chg="add del">
          <ac:chgData name="正元　淳也" userId="ab1cd3a3-b9d9-4be4-9cd8-d64cce588c8d" providerId="ADAL" clId="{5C3D5587-B94F-4DD6-AF60-91342B0AA430}" dt="2021-05-11T06:31:33.371" v="86"/>
          <ac:spMkLst>
            <pc:docMk/>
            <pc:sldMk cId="1689022557" sldId="280"/>
            <ac:spMk id="788" creationId="{57B5795A-EE79-43F2-ADB6-8A4429E15DD3}"/>
          </ac:spMkLst>
        </pc:spChg>
        <pc:spChg chg="add del">
          <ac:chgData name="正元　淳也" userId="ab1cd3a3-b9d9-4be4-9cd8-d64cce588c8d" providerId="ADAL" clId="{5C3D5587-B94F-4DD6-AF60-91342B0AA430}" dt="2021-05-11T06:31:33.371" v="86"/>
          <ac:spMkLst>
            <pc:docMk/>
            <pc:sldMk cId="1689022557" sldId="280"/>
            <ac:spMk id="789" creationId="{E9979C3A-0A50-4030-B966-C8591DCBB6B9}"/>
          </ac:spMkLst>
        </pc:spChg>
        <pc:spChg chg="add del">
          <ac:chgData name="正元　淳也" userId="ab1cd3a3-b9d9-4be4-9cd8-d64cce588c8d" providerId="ADAL" clId="{5C3D5587-B94F-4DD6-AF60-91342B0AA430}" dt="2021-05-11T06:31:33.371" v="86"/>
          <ac:spMkLst>
            <pc:docMk/>
            <pc:sldMk cId="1689022557" sldId="280"/>
            <ac:spMk id="790" creationId="{A475E324-62BF-490E-BDAC-0048E183CF01}"/>
          </ac:spMkLst>
        </pc:spChg>
        <pc:spChg chg="add del">
          <ac:chgData name="正元　淳也" userId="ab1cd3a3-b9d9-4be4-9cd8-d64cce588c8d" providerId="ADAL" clId="{5C3D5587-B94F-4DD6-AF60-91342B0AA430}" dt="2021-05-11T06:31:33.371" v="86"/>
          <ac:spMkLst>
            <pc:docMk/>
            <pc:sldMk cId="1689022557" sldId="280"/>
            <ac:spMk id="791" creationId="{E0DF9788-08C8-44FF-BFA5-B6C0806A05D8}"/>
          </ac:spMkLst>
        </pc:spChg>
        <pc:spChg chg="add del">
          <ac:chgData name="正元　淳也" userId="ab1cd3a3-b9d9-4be4-9cd8-d64cce588c8d" providerId="ADAL" clId="{5C3D5587-B94F-4DD6-AF60-91342B0AA430}" dt="2021-05-11T06:31:33.371" v="86"/>
          <ac:spMkLst>
            <pc:docMk/>
            <pc:sldMk cId="1689022557" sldId="280"/>
            <ac:spMk id="792" creationId="{681DA92A-0B7A-4A7D-AD13-59B17978C9B0}"/>
          </ac:spMkLst>
        </pc:spChg>
        <pc:spChg chg="add del">
          <ac:chgData name="正元　淳也" userId="ab1cd3a3-b9d9-4be4-9cd8-d64cce588c8d" providerId="ADAL" clId="{5C3D5587-B94F-4DD6-AF60-91342B0AA430}" dt="2021-05-11T06:31:33.371" v="86"/>
          <ac:spMkLst>
            <pc:docMk/>
            <pc:sldMk cId="1689022557" sldId="280"/>
            <ac:spMk id="793" creationId="{8DCF463D-3570-459F-B376-E12F9EFBB442}"/>
          </ac:spMkLst>
        </pc:spChg>
        <pc:spChg chg="add del">
          <ac:chgData name="正元　淳也" userId="ab1cd3a3-b9d9-4be4-9cd8-d64cce588c8d" providerId="ADAL" clId="{5C3D5587-B94F-4DD6-AF60-91342B0AA430}" dt="2021-05-11T06:31:33.371" v="86"/>
          <ac:spMkLst>
            <pc:docMk/>
            <pc:sldMk cId="1689022557" sldId="280"/>
            <ac:spMk id="794" creationId="{F1EDD74A-F82A-4005-8E59-28D8FFEF01FF}"/>
          </ac:spMkLst>
        </pc:spChg>
        <pc:spChg chg="mod">
          <ac:chgData name="正元　淳也" userId="ab1cd3a3-b9d9-4be4-9cd8-d64cce588c8d" providerId="ADAL" clId="{5C3D5587-B94F-4DD6-AF60-91342B0AA430}" dt="2021-05-11T06:43:59.638" v="295" actId="14100"/>
          <ac:spMkLst>
            <pc:docMk/>
            <pc:sldMk cId="1689022557" sldId="280"/>
            <ac:spMk id="796" creationId="{1D701557-6B8B-4867-B489-098EE185D226}"/>
          </ac:spMkLst>
        </pc:spChg>
        <pc:spChg chg="mod">
          <ac:chgData name="正元　淳也" userId="ab1cd3a3-b9d9-4be4-9cd8-d64cce588c8d" providerId="ADAL" clId="{5C3D5587-B94F-4DD6-AF60-91342B0AA430}" dt="2021-05-11T06:43:59.638" v="295" actId="14100"/>
          <ac:spMkLst>
            <pc:docMk/>
            <pc:sldMk cId="1689022557" sldId="280"/>
            <ac:spMk id="797" creationId="{B66C9270-871A-4B1C-8B07-70A89B3A79FC}"/>
          </ac:spMkLst>
        </pc:spChg>
        <pc:spChg chg="mod">
          <ac:chgData name="正元　淳也" userId="ab1cd3a3-b9d9-4be4-9cd8-d64cce588c8d" providerId="ADAL" clId="{5C3D5587-B94F-4DD6-AF60-91342B0AA430}" dt="2021-05-11T06:43:59.638" v="295" actId="14100"/>
          <ac:spMkLst>
            <pc:docMk/>
            <pc:sldMk cId="1689022557" sldId="280"/>
            <ac:spMk id="798" creationId="{E371AD52-0DA5-4C65-9D1E-7381991A3F7C}"/>
          </ac:spMkLst>
        </pc:spChg>
        <pc:spChg chg="mod">
          <ac:chgData name="正元　淳也" userId="ab1cd3a3-b9d9-4be4-9cd8-d64cce588c8d" providerId="ADAL" clId="{5C3D5587-B94F-4DD6-AF60-91342B0AA430}" dt="2021-05-11T06:43:59.638" v="295" actId="14100"/>
          <ac:spMkLst>
            <pc:docMk/>
            <pc:sldMk cId="1689022557" sldId="280"/>
            <ac:spMk id="799" creationId="{4E760C5D-7A00-48CE-8945-E1138F37284F}"/>
          </ac:spMkLst>
        </pc:spChg>
        <pc:spChg chg="mod">
          <ac:chgData name="正元　淳也" userId="ab1cd3a3-b9d9-4be4-9cd8-d64cce588c8d" providerId="ADAL" clId="{5C3D5587-B94F-4DD6-AF60-91342B0AA430}" dt="2021-05-11T06:43:59.638" v="295" actId="14100"/>
          <ac:spMkLst>
            <pc:docMk/>
            <pc:sldMk cId="1689022557" sldId="280"/>
            <ac:spMk id="800" creationId="{5A039CCA-C832-4180-B07D-992BA4567C81}"/>
          </ac:spMkLst>
        </pc:spChg>
        <pc:spChg chg="mod">
          <ac:chgData name="正元　淳也" userId="ab1cd3a3-b9d9-4be4-9cd8-d64cce588c8d" providerId="ADAL" clId="{5C3D5587-B94F-4DD6-AF60-91342B0AA430}" dt="2021-05-11T06:43:59.638" v="295" actId="14100"/>
          <ac:spMkLst>
            <pc:docMk/>
            <pc:sldMk cId="1689022557" sldId="280"/>
            <ac:spMk id="801" creationId="{1E875A18-2563-495A-8998-51DD63B01F12}"/>
          </ac:spMkLst>
        </pc:spChg>
        <pc:spChg chg="mod">
          <ac:chgData name="正元　淳也" userId="ab1cd3a3-b9d9-4be4-9cd8-d64cce588c8d" providerId="ADAL" clId="{5C3D5587-B94F-4DD6-AF60-91342B0AA430}" dt="2021-05-11T06:43:59.638" v="295" actId="14100"/>
          <ac:spMkLst>
            <pc:docMk/>
            <pc:sldMk cId="1689022557" sldId="280"/>
            <ac:spMk id="802" creationId="{43E1E234-1972-4533-A856-27B68FF00087}"/>
          </ac:spMkLst>
        </pc:spChg>
        <pc:spChg chg="mod">
          <ac:chgData name="正元　淳也" userId="ab1cd3a3-b9d9-4be4-9cd8-d64cce588c8d" providerId="ADAL" clId="{5C3D5587-B94F-4DD6-AF60-91342B0AA430}" dt="2021-05-11T06:43:59.638" v="295" actId="14100"/>
          <ac:spMkLst>
            <pc:docMk/>
            <pc:sldMk cId="1689022557" sldId="280"/>
            <ac:spMk id="803" creationId="{9D133C8F-FADE-4248-8699-0E4423CFBD1B}"/>
          </ac:spMkLst>
        </pc:spChg>
        <pc:spChg chg="mod">
          <ac:chgData name="正元　淳也" userId="ab1cd3a3-b9d9-4be4-9cd8-d64cce588c8d" providerId="ADAL" clId="{5C3D5587-B94F-4DD6-AF60-91342B0AA430}" dt="2021-05-11T06:43:59.638" v="295" actId="14100"/>
          <ac:spMkLst>
            <pc:docMk/>
            <pc:sldMk cId="1689022557" sldId="280"/>
            <ac:spMk id="804" creationId="{656C7842-833C-4E29-9E43-AC043BBD0368}"/>
          </ac:spMkLst>
        </pc:spChg>
        <pc:spChg chg="mod">
          <ac:chgData name="正元　淳也" userId="ab1cd3a3-b9d9-4be4-9cd8-d64cce588c8d" providerId="ADAL" clId="{5C3D5587-B94F-4DD6-AF60-91342B0AA430}" dt="2021-05-11T06:43:59.638" v="295" actId="14100"/>
          <ac:spMkLst>
            <pc:docMk/>
            <pc:sldMk cId="1689022557" sldId="280"/>
            <ac:spMk id="805" creationId="{95C6D9DB-6CE8-4129-9094-F13BB995BF22}"/>
          </ac:spMkLst>
        </pc:spChg>
        <pc:spChg chg="mod">
          <ac:chgData name="正元　淳也" userId="ab1cd3a3-b9d9-4be4-9cd8-d64cce588c8d" providerId="ADAL" clId="{5C3D5587-B94F-4DD6-AF60-91342B0AA430}" dt="2021-05-11T06:43:59.638" v="295" actId="14100"/>
          <ac:spMkLst>
            <pc:docMk/>
            <pc:sldMk cId="1689022557" sldId="280"/>
            <ac:spMk id="806" creationId="{6DA0C266-D664-41D0-B28E-44E2C5955610}"/>
          </ac:spMkLst>
        </pc:spChg>
        <pc:spChg chg="mod">
          <ac:chgData name="正元　淳也" userId="ab1cd3a3-b9d9-4be4-9cd8-d64cce588c8d" providerId="ADAL" clId="{5C3D5587-B94F-4DD6-AF60-91342B0AA430}" dt="2021-05-11T06:43:59.638" v="295" actId="14100"/>
          <ac:spMkLst>
            <pc:docMk/>
            <pc:sldMk cId="1689022557" sldId="280"/>
            <ac:spMk id="807" creationId="{EDBF6CE5-C8BA-448B-ACC2-7996B0E96F86}"/>
          </ac:spMkLst>
        </pc:spChg>
        <pc:spChg chg="mod">
          <ac:chgData name="正元　淳也" userId="ab1cd3a3-b9d9-4be4-9cd8-d64cce588c8d" providerId="ADAL" clId="{5C3D5587-B94F-4DD6-AF60-91342B0AA430}" dt="2021-05-11T06:44:49.038" v="302" actId="108"/>
          <ac:spMkLst>
            <pc:docMk/>
            <pc:sldMk cId="1689022557" sldId="280"/>
            <ac:spMk id="808" creationId="{7BA1C34E-C56F-4990-A4B6-60143ADCB5E3}"/>
          </ac:spMkLst>
        </pc:spChg>
        <pc:spChg chg="mod">
          <ac:chgData name="正元　淳也" userId="ab1cd3a3-b9d9-4be4-9cd8-d64cce588c8d" providerId="ADAL" clId="{5C3D5587-B94F-4DD6-AF60-91342B0AA430}" dt="2021-05-11T06:43:59.638" v="295" actId="14100"/>
          <ac:spMkLst>
            <pc:docMk/>
            <pc:sldMk cId="1689022557" sldId="280"/>
            <ac:spMk id="809" creationId="{6BC933B7-CAF2-42DF-A658-80B966C22D4A}"/>
          </ac:spMkLst>
        </pc:spChg>
        <pc:spChg chg="mod">
          <ac:chgData name="正元　淳也" userId="ab1cd3a3-b9d9-4be4-9cd8-d64cce588c8d" providerId="ADAL" clId="{5C3D5587-B94F-4DD6-AF60-91342B0AA430}" dt="2021-05-11T06:43:59.638" v="295" actId="14100"/>
          <ac:spMkLst>
            <pc:docMk/>
            <pc:sldMk cId="1689022557" sldId="280"/>
            <ac:spMk id="811" creationId="{154471F7-3CD6-4389-95AE-8821832530A8}"/>
          </ac:spMkLst>
        </pc:spChg>
        <pc:spChg chg="mod">
          <ac:chgData name="正元　淳也" userId="ab1cd3a3-b9d9-4be4-9cd8-d64cce588c8d" providerId="ADAL" clId="{5C3D5587-B94F-4DD6-AF60-91342B0AA430}" dt="2021-05-11T06:43:59.638" v="295" actId="14100"/>
          <ac:spMkLst>
            <pc:docMk/>
            <pc:sldMk cId="1689022557" sldId="280"/>
            <ac:spMk id="812" creationId="{18E548A8-9FBF-45BD-A3E2-84C6E83A0410}"/>
          </ac:spMkLst>
        </pc:spChg>
        <pc:spChg chg="del mod">
          <ac:chgData name="正元　淳也" userId="ab1cd3a3-b9d9-4be4-9cd8-d64cce588c8d" providerId="ADAL" clId="{5C3D5587-B94F-4DD6-AF60-91342B0AA430}" dt="2021-05-11T06:36:01.453" v="157" actId="478"/>
          <ac:spMkLst>
            <pc:docMk/>
            <pc:sldMk cId="1689022557" sldId="280"/>
            <ac:spMk id="814" creationId="{94BBA47B-5B43-4624-86BB-8033036E8C6C}"/>
          </ac:spMkLst>
        </pc:spChg>
        <pc:spChg chg="mod">
          <ac:chgData name="正元　淳也" userId="ab1cd3a3-b9d9-4be4-9cd8-d64cce588c8d" providerId="ADAL" clId="{5C3D5587-B94F-4DD6-AF60-91342B0AA430}" dt="2021-05-11T06:43:59.638" v="295" actId="14100"/>
          <ac:spMkLst>
            <pc:docMk/>
            <pc:sldMk cId="1689022557" sldId="280"/>
            <ac:spMk id="815" creationId="{6D787FD5-DD08-4733-932C-700E779DEC66}"/>
          </ac:spMkLst>
        </pc:spChg>
        <pc:spChg chg="del mod">
          <ac:chgData name="正元　淳也" userId="ab1cd3a3-b9d9-4be4-9cd8-d64cce588c8d" providerId="ADAL" clId="{5C3D5587-B94F-4DD6-AF60-91342B0AA430}" dt="2021-05-11T06:35:58.964" v="156" actId="478"/>
          <ac:spMkLst>
            <pc:docMk/>
            <pc:sldMk cId="1689022557" sldId="280"/>
            <ac:spMk id="817" creationId="{C517C185-A9E6-4C3E-8568-6A1197CC7620}"/>
          </ac:spMkLst>
        </pc:spChg>
        <pc:spChg chg="mod">
          <ac:chgData name="正元　淳也" userId="ab1cd3a3-b9d9-4be4-9cd8-d64cce588c8d" providerId="ADAL" clId="{5C3D5587-B94F-4DD6-AF60-91342B0AA430}" dt="2021-05-11T06:43:59.638" v="295" actId="14100"/>
          <ac:spMkLst>
            <pc:docMk/>
            <pc:sldMk cId="1689022557" sldId="280"/>
            <ac:spMk id="818" creationId="{40F27F9E-BA07-46DC-AA82-BFD6E8EE8BF8}"/>
          </ac:spMkLst>
        </pc:spChg>
        <pc:spChg chg="add del mod">
          <ac:chgData name="正元　淳也" userId="ab1cd3a3-b9d9-4be4-9cd8-d64cce588c8d" providerId="ADAL" clId="{5C3D5587-B94F-4DD6-AF60-91342B0AA430}" dt="2021-05-11T06:43:59.638" v="295" actId="14100"/>
          <ac:spMkLst>
            <pc:docMk/>
            <pc:sldMk cId="1689022557" sldId="280"/>
            <ac:spMk id="820" creationId="{CD8D963E-832D-4C3C-9AA7-A76B7913C95E}"/>
          </ac:spMkLst>
        </pc:spChg>
        <pc:spChg chg="del mod">
          <ac:chgData name="正元　淳也" userId="ab1cd3a3-b9d9-4be4-9cd8-d64cce588c8d" providerId="ADAL" clId="{5C3D5587-B94F-4DD6-AF60-91342B0AA430}" dt="2021-05-11T06:32:59.945" v="110" actId="478"/>
          <ac:spMkLst>
            <pc:docMk/>
            <pc:sldMk cId="1689022557" sldId="280"/>
            <ac:spMk id="821" creationId="{071A8BA4-8C2C-4C3E-B8B8-B9AADE85F4FB}"/>
          </ac:spMkLst>
        </pc:spChg>
        <pc:spChg chg="del mod">
          <ac:chgData name="正元　淳也" userId="ab1cd3a3-b9d9-4be4-9cd8-d64cce588c8d" providerId="ADAL" clId="{5C3D5587-B94F-4DD6-AF60-91342B0AA430}" dt="2021-05-11T06:43:37.466" v="290" actId="478"/>
          <ac:spMkLst>
            <pc:docMk/>
            <pc:sldMk cId="1689022557" sldId="280"/>
            <ac:spMk id="823" creationId="{70A4E0BB-743D-4021-AA69-867C52875FF9}"/>
          </ac:spMkLst>
        </pc:spChg>
        <pc:spChg chg="mod">
          <ac:chgData name="正元　淳也" userId="ab1cd3a3-b9d9-4be4-9cd8-d64cce588c8d" providerId="ADAL" clId="{5C3D5587-B94F-4DD6-AF60-91342B0AA430}" dt="2021-05-11T06:43:59.638" v="295" actId="14100"/>
          <ac:spMkLst>
            <pc:docMk/>
            <pc:sldMk cId="1689022557" sldId="280"/>
            <ac:spMk id="824" creationId="{BD843AD2-32CC-467C-B539-A17E6000E6F6}"/>
          </ac:spMkLst>
        </pc:spChg>
        <pc:spChg chg="del mod">
          <ac:chgData name="正元　淳也" userId="ab1cd3a3-b9d9-4be4-9cd8-d64cce588c8d" providerId="ADAL" clId="{5C3D5587-B94F-4DD6-AF60-91342B0AA430}" dt="2021-05-11T06:43:44.998" v="292" actId="478"/>
          <ac:spMkLst>
            <pc:docMk/>
            <pc:sldMk cId="1689022557" sldId="280"/>
            <ac:spMk id="826" creationId="{E9BEBA08-D3FE-421A-8EC2-E662247288EC}"/>
          </ac:spMkLst>
        </pc:spChg>
        <pc:spChg chg="mod">
          <ac:chgData name="正元　淳也" userId="ab1cd3a3-b9d9-4be4-9cd8-d64cce588c8d" providerId="ADAL" clId="{5C3D5587-B94F-4DD6-AF60-91342B0AA430}" dt="2021-05-11T06:43:59.638" v="295" actId="14100"/>
          <ac:spMkLst>
            <pc:docMk/>
            <pc:sldMk cId="1689022557" sldId="280"/>
            <ac:spMk id="827" creationId="{53D7624A-6B1A-4FB1-A65D-963CD7A8F318}"/>
          </ac:spMkLst>
        </pc:spChg>
        <pc:spChg chg="del mod">
          <ac:chgData name="正元　淳也" userId="ab1cd3a3-b9d9-4be4-9cd8-d64cce588c8d" providerId="ADAL" clId="{5C3D5587-B94F-4DD6-AF60-91342B0AA430}" dt="2021-05-11T06:34:30.875" v="131" actId="478"/>
          <ac:spMkLst>
            <pc:docMk/>
            <pc:sldMk cId="1689022557" sldId="280"/>
            <ac:spMk id="829" creationId="{5B9A7275-3593-48A8-96F4-C80B99CB57BD}"/>
          </ac:spMkLst>
        </pc:spChg>
        <pc:spChg chg="del mod">
          <ac:chgData name="正元　淳也" userId="ab1cd3a3-b9d9-4be4-9cd8-d64cce588c8d" providerId="ADAL" clId="{5C3D5587-B94F-4DD6-AF60-91342B0AA430}" dt="2021-05-11T06:34:24.248" v="129" actId="478"/>
          <ac:spMkLst>
            <pc:docMk/>
            <pc:sldMk cId="1689022557" sldId="280"/>
            <ac:spMk id="830" creationId="{BF7EF663-C265-4854-8E8F-67BD85BB4CEE}"/>
          </ac:spMkLst>
        </pc:spChg>
        <pc:spChg chg="mod">
          <ac:chgData name="正元　淳也" userId="ab1cd3a3-b9d9-4be4-9cd8-d64cce588c8d" providerId="ADAL" clId="{5C3D5587-B94F-4DD6-AF60-91342B0AA430}" dt="2021-05-11T06:43:59.638" v="295" actId="14100"/>
          <ac:spMkLst>
            <pc:docMk/>
            <pc:sldMk cId="1689022557" sldId="280"/>
            <ac:spMk id="832" creationId="{E7F518EF-EE68-459A-AB9E-15E2DFE5972E}"/>
          </ac:spMkLst>
        </pc:spChg>
        <pc:spChg chg="mod">
          <ac:chgData name="正元　淳也" userId="ab1cd3a3-b9d9-4be4-9cd8-d64cce588c8d" providerId="ADAL" clId="{5C3D5587-B94F-4DD6-AF60-91342B0AA430}" dt="2021-05-11T06:43:59.638" v="295" actId="14100"/>
          <ac:spMkLst>
            <pc:docMk/>
            <pc:sldMk cId="1689022557" sldId="280"/>
            <ac:spMk id="833" creationId="{BDCB4EDB-D8A9-4386-AC43-43680491A161}"/>
          </ac:spMkLst>
        </pc:spChg>
        <pc:spChg chg="del mod">
          <ac:chgData name="正元　淳也" userId="ab1cd3a3-b9d9-4be4-9cd8-d64cce588c8d" providerId="ADAL" clId="{5C3D5587-B94F-4DD6-AF60-91342B0AA430}" dt="2021-05-11T06:44:00.887" v="296" actId="478"/>
          <ac:spMkLst>
            <pc:docMk/>
            <pc:sldMk cId="1689022557" sldId="280"/>
            <ac:spMk id="835" creationId="{9A046488-F7FE-410D-9740-CCD70690A9E0}"/>
          </ac:spMkLst>
        </pc:spChg>
        <pc:spChg chg="mod">
          <ac:chgData name="正元　淳也" userId="ab1cd3a3-b9d9-4be4-9cd8-d64cce588c8d" providerId="ADAL" clId="{5C3D5587-B94F-4DD6-AF60-91342B0AA430}" dt="2021-05-11T06:43:59.638" v="295" actId="14100"/>
          <ac:spMkLst>
            <pc:docMk/>
            <pc:sldMk cId="1689022557" sldId="280"/>
            <ac:spMk id="836" creationId="{A29A37B9-CE97-4A24-8C73-35DB47BE5E1A}"/>
          </ac:spMkLst>
        </pc:spChg>
        <pc:spChg chg="del mod">
          <ac:chgData name="正元　淳也" userId="ab1cd3a3-b9d9-4be4-9cd8-d64cce588c8d" providerId="ADAL" clId="{5C3D5587-B94F-4DD6-AF60-91342B0AA430}" dt="2021-05-11T06:44:08.558" v="299" actId="478"/>
          <ac:spMkLst>
            <pc:docMk/>
            <pc:sldMk cId="1689022557" sldId="280"/>
            <ac:spMk id="838" creationId="{06E08394-9415-422B-9DBC-A10D91B27148}"/>
          </ac:spMkLst>
        </pc:spChg>
        <pc:spChg chg="mod">
          <ac:chgData name="正元　淳也" userId="ab1cd3a3-b9d9-4be4-9cd8-d64cce588c8d" providerId="ADAL" clId="{5C3D5587-B94F-4DD6-AF60-91342B0AA430}" dt="2021-05-11T06:43:59.638" v="295" actId="14100"/>
          <ac:spMkLst>
            <pc:docMk/>
            <pc:sldMk cId="1689022557" sldId="280"/>
            <ac:spMk id="839" creationId="{925E6283-9FC4-407B-856B-27709AEACE08}"/>
          </ac:spMkLst>
        </pc:spChg>
        <pc:spChg chg="mod">
          <ac:chgData name="正元　淳也" userId="ab1cd3a3-b9d9-4be4-9cd8-d64cce588c8d" providerId="ADAL" clId="{5C3D5587-B94F-4DD6-AF60-91342B0AA430}" dt="2021-05-11T06:43:59.638" v="295" actId="14100"/>
          <ac:spMkLst>
            <pc:docMk/>
            <pc:sldMk cId="1689022557" sldId="280"/>
            <ac:spMk id="841" creationId="{71D6C3FC-79E6-4B4B-B622-BC2A7E5933CB}"/>
          </ac:spMkLst>
        </pc:spChg>
        <pc:spChg chg="mod">
          <ac:chgData name="正元　淳也" userId="ab1cd3a3-b9d9-4be4-9cd8-d64cce588c8d" providerId="ADAL" clId="{5C3D5587-B94F-4DD6-AF60-91342B0AA430}" dt="2021-05-11T06:43:59.638" v="295" actId="14100"/>
          <ac:spMkLst>
            <pc:docMk/>
            <pc:sldMk cId="1689022557" sldId="280"/>
            <ac:spMk id="842" creationId="{359A2DC7-5C50-43E5-8E0C-3BD257110310}"/>
          </ac:spMkLst>
        </pc:spChg>
        <pc:spChg chg="mod">
          <ac:chgData name="正元　淳也" userId="ab1cd3a3-b9d9-4be4-9cd8-d64cce588c8d" providerId="ADAL" clId="{5C3D5587-B94F-4DD6-AF60-91342B0AA430}" dt="2021-05-11T06:43:59.638" v="295" actId="14100"/>
          <ac:spMkLst>
            <pc:docMk/>
            <pc:sldMk cId="1689022557" sldId="280"/>
            <ac:spMk id="844" creationId="{260C2854-521E-415C-BFD3-3B211B81F453}"/>
          </ac:spMkLst>
        </pc:spChg>
        <pc:spChg chg="mod">
          <ac:chgData name="正元　淳也" userId="ab1cd3a3-b9d9-4be4-9cd8-d64cce588c8d" providerId="ADAL" clId="{5C3D5587-B94F-4DD6-AF60-91342B0AA430}" dt="2021-05-11T06:43:59.638" v="295" actId="14100"/>
          <ac:spMkLst>
            <pc:docMk/>
            <pc:sldMk cId="1689022557" sldId="280"/>
            <ac:spMk id="845" creationId="{4E5790C4-1A58-43E7-A4E3-84B1DB2BB3A7}"/>
          </ac:spMkLst>
        </pc:spChg>
        <pc:spChg chg="del mod">
          <ac:chgData name="正元　淳也" userId="ab1cd3a3-b9d9-4be4-9cd8-d64cce588c8d" providerId="ADAL" clId="{5C3D5587-B94F-4DD6-AF60-91342B0AA430}" dt="2021-05-11T06:31:47.524" v="91" actId="478"/>
          <ac:spMkLst>
            <pc:docMk/>
            <pc:sldMk cId="1689022557" sldId="280"/>
            <ac:spMk id="846" creationId="{E7DCB03C-8D2C-45BF-9228-DE698F179763}"/>
          </ac:spMkLst>
        </pc:spChg>
        <pc:spChg chg="del mod">
          <ac:chgData name="正元　淳也" userId="ab1cd3a3-b9d9-4be4-9cd8-d64cce588c8d" providerId="ADAL" clId="{5C3D5587-B94F-4DD6-AF60-91342B0AA430}" dt="2021-05-11T06:31:49.389" v="92" actId="478"/>
          <ac:spMkLst>
            <pc:docMk/>
            <pc:sldMk cId="1689022557" sldId="280"/>
            <ac:spMk id="847" creationId="{F0C172E3-6C8F-4127-81CE-CBAA637C3D88}"/>
          </ac:spMkLst>
        </pc:spChg>
        <pc:spChg chg="mod">
          <ac:chgData name="正元　淳也" userId="ab1cd3a3-b9d9-4be4-9cd8-d64cce588c8d" providerId="ADAL" clId="{5C3D5587-B94F-4DD6-AF60-91342B0AA430}" dt="2021-05-11T06:43:59.638" v="295" actId="14100"/>
          <ac:spMkLst>
            <pc:docMk/>
            <pc:sldMk cId="1689022557" sldId="280"/>
            <ac:spMk id="848" creationId="{33A29B9B-633A-4840-ADD3-2C1F7FCCC9D3}"/>
          </ac:spMkLst>
        </pc:spChg>
        <pc:spChg chg="mod">
          <ac:chgData name="正元　淳也" userId="ab1cd3a3-b9d9-4be4-9cd8-d64cce588c8d" providerId="ADAL" clId="{5C3D5587-B94F-4DD6-AF60-91342B0AA430}" dt="2021-05-11T06:43:59.638" v="295" actId="14100"/>
          <ac:spMkLst>
            <pc:docMk/>
            <pc:sldMk cId="1689022557" sldId="280"/>
            <ac:spMk id="849" creationId="{8FAAAF83-07BB-4F09-A394-D9BBEF6FA5BB}"/>
          </ac:spMkLst>
        </pc:spChg>
        <pc:spChg chg="mod">
          <ac:chgData name="正元　淳也" userId="ab1cd3a3-b9d9-4be4-9cd8-d64cce588c8d" providerId="ADAL" clId="{5C3D5587-B94F-4DD6-AF60-91342B0AA430}" dt="2021-05-11T06:43:59.638" v="295" actId="14100"/>
          <ac:spMkLst>
            <pc:docMk/>
            <pc:sldMk cId="1689022557" sldId="280"/>
            <ac:spMk id="850" creationId="{A6808A7B-A21D-4549-A045-82A01E82F642}"/>
          </ac:spMkLst>
        </pc:spChg>
        <pc:spChg chg="mod">
          <ac:chgData name="正元　淳也" userId="ab1cd3a3-b9d9-4be4-9cd8-d64cce588c8d" providerId="ADAL" clId="{5C3D5587-B94F-4DD6-AF60-91342B0AA430}" dt="2021-05-11T06:43:59.638" v="295" actId="14100"/>
          <ac:spMkLst>
            <pc:docMk/>
            <pc:sldMk cId="1689022557" sldId="280"/>
            <ac:spMk id="851" creationId="{C816F1EC-685A-4899-AD0A-1A2175132F5B}"/>
          </ac:spMkLst>
        </pc:spChg>
        <pc:spChg chg="mod">
          <ac:chgData name="正元　淳也" userId="ab1cd3a3-b9d9-4be4-9cd8-d64cce588c8d" providerId="ADAL" clId="{5C3D5587-B94F-4DD6-AF60-91342B0AA430}" dt="2021-05-11T06:43:59.638" v="295" actId="14100"/>
          <ac:spMkLst>
            <pc:docMk/>
            <pc:sldMk cId="1689022557" sldId="280"/>
            <ac:spMk id="852" creationId="{E525B2F0-7A99-419D-88D9-FF4338CDD43C}"/>
          </ac:spMkLst>
        </pc:spChg>
        <pc:spChg chg="mod">
          <ac:chgData name="正元　淳也" userId="ab1cd3a3-b9d9-4be4-9cd8-d64cce588c8d" providerId="ADAL" clId="{5C3D5587-B94F-4DD6-AF60-91342B0AA430}" dt="2021-05-11T06:43:59.638" v="295" actId="14100"/>
          <ac:spMkLst>
            <pc:docMk/>
            <pc:sldMk cId="1689022557" sldId="280"/>
            <ac:spMk id="853" creationId="{4381649B-241A-4D60-B05D-49188AFEAEF4}"/>
          </ac:spMkLst>
        </pc:spChg>
        <pc:spChg chg="mod">
          <ac:chgData name="正元　淳也" userId="ab1cd3a3-b9d9-4be4-9cd8-d64cce588c8d" providerId="ADAL" clId="{5C3D5587-B94F-4DD6-AF60-91342B0AA430}" dt="2021-05-11T06:43:59.638" v="295" actId="14100"/>
          <ac:spMkLst>
            <pc:docMk/>
            <pc:sldMk cId="1689022557" sldId="280"/>
            <ac:spMk id="854" creationId="{B9E87812-8AFE-4A20-B9CB-E5AA2883728A}"/>
          </ac:spMkLst>
        </pc:spChg>
        <pc:spChg chg="mod">
          <ac:chgData name="正元　淳也" userId="ab1cd3a3-b9d9-4be4-9cd8-d64cce588c8d" providerId="ADAL" clId="{5C3D5587-B94F-4DD6-AF60-91342B0AA430}" dt="2021-05-11T06:43:59.638" v="295" actId="14100"/>
          <ac:spMkLst>
            <pc:docMk/>
            <pc:sldMk cId="1689022557" sldId="280"/>
            <ac:spMk id="855" creationId="{A16E0665-D42F-419E-9B38-718A6C523A07}"/>
          </ac:spMkLst>
        </pc:spChg>
        <pc:spChg chg="mod">
          <ac:chgData name="正元　淳也" userId="ab1cd3a3-b9d9-4be4-9cd8-d64cce588c8d" providerId="ADAL" clId="{5C3D5587-B94F-4DD6-AF60-91342B0AA430}" dt="2021-05-11T06:43:59.638" v="295" actId="14100"/>
          <ac:spMkLst>
            <pc:docMk/>
            <pc:sldMk cId="1689022557" sldId="280"/>
            <ac:spMk id="856" creationId="{3A0EAB0D-A0AA-45A8-8F8F-AFA9F40AFE17}"/>
          </ac:spMkLst>
        </pc:spChg>
        <pc:spChg chg="mod">
          <ac:chgData name="正元　淳也" userId="ab1cd3a3-b9d9-4be4-9cd8-d64cce588c8d" providerId="ADAL" clId="{5C3D5587-B94F-4DD6-AF60-91342B0AA430}" dt="2021-05-11T06:43:59.638" v="295" actId="14100"/>
          <ac:spMkLst>
            <pc:docMk/>
            <pc:sldMk cId="1689022557" sldId="280"/>
            <ac:spMk id="857" creationId="{9D5A7B1E-DB09-4368-A4FA-ED61130E3C0E}"/>
          </ac:spMkLst>
        </pc:spChg>
        <pc:spChg chg="del mod">
          <ac:chgData name="正元　淳也" userId="ab1cd3a3-b9d9-4be4-9cd8-d64cce588c8d" providerId="ADAL" clId="{5C3D5587-B94F-4DD6-AF60-91342B0AA430}" dt="2021-05-11T06:34:27.896" v="130" actId="478"/>
          <ac:spMkLst>
            <pc:docMk/>
            <pc:sldMk cId="1689022557" sldId="280"/>
            <ac:spMk id="858" creationId="{08053E32-9808-4066-9FF4-6D6D93DC9B5D}"/>
          </ac:spMkLst>
        </pc:spChg>
        <pc:spChg chg="del mod">
          <ac:chgData name="正元　淳也" userId="ab1cd3a3-b9d9-4be4-9cd8-d64cce588c8d" providerId="ADAL" clId="{5C3D5587-B94F-4DD6-AF60-91342B0AA430}" dt="2021-05-11T06:34:34.948" v="132" actId="478"/>
          <ac:spMkLst>
            <pc:docMk/>
            <pc:sldMk cId="1689022557" sldId="280"/>
            <ac:spMk id="859" creationId="{D481227D-2D45-4145-AA7D-5BBA0B73EE43}"/>
          </ac:spMkLst>
        </pc:spChg>
        <pc:spChg chg="mod">
          <ac:chgData name="正元　淳也" userId="ab1cd3a3-b9d9-4be4-9cd8-d64cce588c8d" providerId="ADAL" clId="{5C3D5587-B94F-4DD6-AF60-91342B0AA430}" dt="2021-05-11T06:43:59.638" v="295" actId="14100"/>
          <ac:spMkLst>
            <pc:docMk/>
            <pc:sldMk cId="1689022557" sldId="280"/>
            <ac:spMk id="860" creationId="{82FD7A41-B663-4FC8-8756-4AB7DE88C9EB}"/>
          </ac:spMkLst>
        </pc:spChg>
        <pc:spChg chg="mod">
          <ac:chgData name="正元　淳也" userId="ab1cd3a3-b9d9-4be4-9cd8-d64cce588c8d" providerId="ADAL" clId="{5C3D5587-B94F-4DD6-AF60-91342B0AA430}" dt="2021-05-11T06:43:59.638" v="295" actId="14100"/>
          <ac:spMkLst>
            <pc:docMk/>
            <pc:sldMk cId="1689022557" sldId="280"/>
            <ac:spMk id="861" creationId="{045DEB87-DE70-4FAD-ADA6-0666D263901E}"/>
          </ac:spMkLst>
        </pc:spChg>
        <pc:spChg chg="mod">
          <ac:chgData name="正元　淳也" userId="ab1cd3a3-b9d9-4be4-9cd8-d64cce588c8d" providerId="ADAL" clId="{5C3D5587-B94F-4DD6-AF60-91342B0AA430}" dt="2021-05-11T06:43:59.638" v="295" actId="14100"/>
          <ac:spMkLst>
            <pc:docMk/>
            <pc:sldMk cId="1689022557" sldId="280"/>
            <ac:spMk id="862" creationId="{F6A90B42-9778-4BCA-A31A-3E27264B416D}"/>
          </ac:spMkLst>
        </pc:spChg>
        <pc:spChg chg="add del mod">
          <ac:chgData name="正元　淳也" userId="ab1cd3a3-b9d9-4be4-9cd8-d64cce588c8d" providerId="ADAL" clId="{5C3D5587-B94F-4DD6-AF60-91342B0AA430}" dt="2021-05-11T06:43:59.638" v="295" actId="14100"/>
          <ac:spMkLst>
            <pc:docMk/>
            <pc:sldMk cId="1689022557" sldId="280"/>
            <ac:spMk id="863" creationId="{7B309AD2-149A-4AA5-AFB2-A1BB60B8BE2D}"/>
          </ac:spMkLst>
        </pc:spChg>
        <pc:spChg chg="del mod">
          <ac:chgData name="正元　淳也" userId="ab1cd3a3-b9d9-4be4-9cd8-d64cce588c8d" providerId="ADAL" clId="{5C3D5587-B94F-4DD6-AF60-91342B0AA430}" dt="2021-05-11T06:35:54.886" v="154" actId="478"/>
          <ac:spMkLst>
            <pc:docMk/>
            <pc:sldMk cId="1689022557" sldId="280"/>
            <ac:spMk id="864" creationId="{E97CE557-5E0E-4473-9605-4218E8272EDA}"/>
          </ac:spMkLst>
        </pc:spChg>
        <pc:spChg chg="add del mod">
          <ac:chgData name="正元　淳也" userId="ab1cd3a3-b9d9-4be4-9cd8-d64cce588c8d" providerId="ADAL" clId="{5C3D5587-B94F-4DD6-AF60-91342B0AA430}" dt="2021-05-11T06:43:59.638" v="295" actId="14100"/>
          <ac:spMkLst>
            <pc:docMk/>
            <pc:sldMk cId="1689022557" sldId="280"/>
            <ac:spMk id="865" creationId="{48141790-5BAE-49C4-9B8D-43E4B3A75307}"/>
          </ac:spMkLst>
        </pc:spChg>
        <pc:spChg chg="mod">
          <ac:chgData name="正元　淳也" userId="ab1cd3a3-b9d9-4be4-9cd8-d64cce588c8d" providerId="ADAL" clId="{5C3D5587-B94F-4DD6-AF60-91342B0AA430}" dt="2021-05-11T06:43:59.638" v="295" actId="14100"/>
          <ac:spMkLst>
            <pc:docMk/>
            <pc:sldMk cId="1689022557" sldId="280"/>
            <ac:spMk id="866" creationId="{3A4B07C8-5FBE-4FA8-BA0C-62B391C5269E}"/>
          </ac:spMkLst>
        </pc:spChg>
        <pc:spChg chg="del mod">
          <ac:chgData name="正元　淳也" userId="ab1cd3a3-b9d9-4be4-9cd8-d64cce588c8d" providerId="ADAL" clId="{5C3D5587-B94F-4DD6-AF60-91342B0AA430}" dt="2021-05-11T06:35:56.848" v="155" actId="478"/>
          <ac:spMkLst>
            <pc:docMk/>
            <pc:sldMk cId="1689022557" sldId="280"/>
            <ac:spMk id="867" creationId="{3365646C-9AA5-4F9F-8B7D-CC48CC068526}"/>
          </ac:spMkLst>
        </pc:spChg>
        <pc:spChg chg="mod">
          <ac:chgData name="正元　淳也" userId="ab1cd3a3-b9d9-4be4-9cd8-d64cce588c8d" providerId="ADAL" clId="{5C3D5587-B94F-4DD6-AF60-91342B0AA430}" dt="2021-05-11T06:43:59.638" v="295" actId="14100"/>
          <ac:spMkLst>
            <pc:docMk/>
            <pc:sldMk cId="1689022557" sldId="280"/>
            <ac:spMk id="868" creationId="{E7585809-A7E6-497B-9142-DB6584E40298}"/>
          </ac:spMkLst>
        </pc:spChg>
        <pc:spChg chg="mod">
          <ac:chgData name="正元　淳也" userId="ab1cd3a3-b9d9-4be4-9cd8-d64cce588c8d" providerId="ADAL" clId="{5C3D5587-B94F-4DD6-AF60-91342B0AA430}" dt="2021-05-11T06:43:59.638" v="295" actId="14100"/>
          <ac:spMkLst>
            <pc:docMk/>
            <pc:sldMk cId="1689022557" sldId="280"/>
            <ac:spMk id="869" creationId="{6CE3FA9F-BE63-4859-A639-AB2F1FBFB013}"/>
          </ac:spMkLst>
        </pc:spChg>
        <pc:spChg chg="mod">
          <ac:chgData name="正元　淳也" userId="ab1cd3a3-b9d9-4be4-9cd8-d64cce588c8d" providerId="ADAL" clId="{5C3D5587-B94F-4DD6-AF60-91342B0AA430}" dt="2021-05-11T06:43:59.638" v="295" actId="14100"/>
          <ac:spMkLst>
            <pc:docMk/>
            <pc:sldMk cId="1689022557" sldId="280"/>
            <ac:spMk id="870" creationId="{0D890F87-33E6-4A86-93E5-6E6B3C828CB3}"/>
          </ac:spMkLst>
        </pc:spChg>
        <pc:spChg chg="mod">
          <ac:chgData name="正元　淳也" userId="ab1cd3a3-b9d9-4be4-9cd8-d64cce588c8d" providerId="ADAL" clId="{5C3D5587-B94F-4DD6-AF60-91342B0AA430}" dt="2021-05-11T06:43:59.638" v="295" actId="14100"/>
          <ac:spMkLst>
            <pc:docMk/>
            <pc:sldMk cId="1689022557" sldId="280"/>
            <ac:spMk id="871" creationId="{1CFFD754-648E-49EA-A2B2-F437EE072306}"/>
          </ac:spMkLst>
        </pc:spChg>
        <pc:spChg chg="add mod">
          <ac:chgData name="正元　淳也" userId="ab1cd3a3-b9d9-4be4-9cd8-d64cce588c8d" providerId="ADAL" clId="{5C3D5587-B94F-4DD6-AF60-91342B0AA430}" dt="2021-05-11T06:44:22.621" v="301" actId="1076"/>
          <ac:spMkLst>
            <pc:docMk/>
            <pc:sldMk cId="1689022557" sldId="280"/>
            <ac:spMk id="872" creationId="{DBA0FA79-22D7-490D-9790-BE87D6C85D09}"/>
          </ac:spMkLst>
        </pc:spChg>
        <pc:spChg chg="add mod">
          <ac:chgData name="正元　淳也" userId="ab1cd3a3-b9d9-4be4-9cd8-d64cce588c8d" providerId="ADAL" clId="{5C3D5587-B94F-4DD6-AF60-91342B0AA430}" dt="2021-05-11T06:45:19.700" v="304" actId="20577"/>
          <ac:spMkLst>
            <pc:docMk/>
            <pc:sldMk cId="1689022557" sldId="280"/>
            <ac:spMk id="873" creationId="{FD7883B2-DBC4-4D65-8886-750B8028932B}"/>
          </ac:spMkLst>
        </pc:spChg>
        <pc:spChg chg="add mod">
          <ac:chgData name="正元　淳也" userId="ab1cd3a3-b9d9-4be4-9cd8-d64cce588c8d" providerId="ADAL" clId="{5C3D5587-B94F-4DD6-AF60-91342B0AA430}" dt="2021-05-11T06:43:01.330" v="281" actId="571"/>
          <ac:spMkLst>
            <pc:docMk/>
            <pc:sldMk cId="1689022557" sldId="280"/>
            <ac:spMk id="874" creationId="{AA84E622-01B6-44AB-8E2D-1661946D5C5C}"/>
          </ac:spMkLst>
        </pc:spChg>
        <pc:grpChg chg="mod">
          <ac:chgData name="正元　淳也" userId="ab1cd3a3-b9d9-4be4-9cd8-d64cce588c8d" providerId="ADAL" clId="{5C3D5587-B94F-4DD6-AF60-91342B0AA430}" dt="2021-05-11T05:10:58.023" v="14"/>
          <ac:grpSpMkLst>
            <pc:docMk/>
            <pc:sldMk cId="1689022557" sldId="280"/>
            <ac:grpSpMk id="1" creationId="{00000000-0000-0000-0000-000000000000}"/>
          </ac:grpSpMkLst>
        </pc:grpChg>
        <pc:grpChg chg="add del mod">
          <ac:chgData name="正元　淳也" userId="ab1cd3a3-b9d9-4be4-9cd8-d64cce588c8d" providerId="ADAL" clId="{5C3D5587-B94F-4DD6-AF60-91342B0AA430}" dt="2021-05-11T05:33:59.174" v="49" actId="478"/>
          <ac:grpSpMkLst>
            <pc:docMk/>
            <pc:sldMk cId="1689022557" sldId="280"/>
            <ac:grpSpMk id="3" creationId="{384D5E2D-AFEB-4B1C-A9EE-608186216880}"/>
          </ac:grpSpMkLst>
        </pc:grpChg>
        <pc:grpChg chg="mod">
          <ac:chgData name="正元　淳也" userId="ab1cd3a3-b9d9-4be4-9cd8-d64cce588c8d" providerId="ADAL" clId="{5C3D5587-B94F-4DD6-AF60-91342B0AA430}" dt="2021-05-11T05:30:08.700" v="48" actId="1076"/>
          <ac:grpSpMkLst>
            <pc:docMk/>
            <pc:sldMk cId="1689022557" sldId="280"/>
            <ac:grpSpMk id="20" creationId="{945CFBAB-F61B-4903-B88A-86356481CA4C}"/>
          </ac:grpSpMkLst>
        </pc:grpChg>
        <pc:grpChg chg="mod">
          <ac:chgData name="正元　淳也" userId="ab1cd3a3-b9d9-4be4-9cd8-d64cce588c8d" providerId="ADAL" clId="{5C3D5587-B94F-4DD6-AF60-91342B0AA430}" dt="2021-05-11T05:30:08.700" v="48" actId="1076"/>
          <ac:grpSpMkLst>
            <pc:docMk/>
            <pc:sldMk cId="1689022557" sldId="280"/>
            <ac:grpSpMk id="23" creationId="{5C6FFE3E-9761-4039-9C0F-9587A16445A3}"/>
          </ac:grpSpMkLst>
        </pc:grpChg>
        <pc:grpChg chg="mod">
          <ac:chgData name="正元　淳也" userId="ab1cd3a3-b9d9-4be4-9cd8-d64cce588c8d" providerId="ADAL" clId="{5C3D5587-B94F-4DD6-AF60-91342B0AA430}" dt="2021-05-11T05:30:08.700" v="48" actId="1076"/>
          <ac:grpSpMkLst>
            <pc:docMk/>
            <pc:sldMk cId="1689022557" sldId="280"/>
            <ac:grpSpMk id="26" creationId="{5AE806BA-E04B-487A-A7D4-8B1665455714}"/>
          </ac:grpSpMkLst>
        </pc:grpChg>
        <pc:grpChg chg="mod">
          <ac:chgData name="正元　淳也" userId="ab1cd3a3-b9d9-4be4-9cd8-d64cce588c8d" providerId="ADAL" clId="{5C3D5587-B94F-4DD6-AF60-91342B0AA430}" dt="2021-05-11T05:30:08.700" v="48" actId="1076"/>
          <ac:grpSpMkLst>
            <pc:docMk/>
            <pc:sldMk cId="1689022557" sldId="280"/>
            <ac:grpSpMk id="29" creationId="{E7602737-B0C9-493C-A58D-0EBC5E11B010}"/>
          </ac:grpSpMkLst>
        </pc:grpChg>
        <pc:grpChg chg="mod">
          <ac:chgData name="正元　淳也" userId="ab1cd3a3-b9d9-4be4-9cd8-d64cce588c8d" providerId="ADAL" clId="{5C3D5587-B94F-4DD6-AF60-91342B0AA430}" dt="2021-05-11T05:30:08.700" v="48" actId="1076"/>
          <ac:grpSpMkLst>
            <pc:docMk/>
            <pc:sldMk cId="1689022557" sldId="280"/>
            <ac:grpSpMk id="32" creationId="{A4C793A1-4163-40F7-9914-3AE60C38EEA3}"/>
          </ac:grpSpMkLst>
        </pc:grpChg>
        <pc:grpChg chg="mod">
          <ac:chgData name="正元　淳也" userId="ab1cd3a3-b9d9-4be4-9cd8-d64cce588c8d" providerId="ADAL" clId="{5C3D5587-B94F-4DD6-AF60-91342B0AA430}" dt="2021-05-11T05:30:08.700" v="48" actId="1076"/>
          <ac:grpSpMkLst>
            <pc:docMk/>
            <pc:sldMk cId="1689022557" sldId="280"/>
            <ac:grpSpMk id="35" creationId="{01A3B55F-FB1E-4E40-8B2E-DD9245D8970A}"/>
          </ac:grpSpMkLst>
        </pc:grpChg>
        <pc:grpChg chg="mod">
          <ac:chgData name="正元　淳也" userId="ab1cd3a3-b9d9-4be4-9cd8-d64cce588c8d" providerId="ADAL" clId="{5C3D5587-B94F-4DD6-AF60-91342B0AA430}" dt="2021-05-11T05:30:08.700" v="48" actId="1076"/>
          <ac:grpSpMkLst>
            <pc:docMk/>
            <pc:sldMk cId="1689022557" sldId="280"/>
            <ac:grpSpMk id="38" creationId="{9C2191CD-4D97-478A-B182-DBE2E3DFD96B}"/>
          </ac:grpSpMkLst>
        </pc:grpChg>
        <pc:grpChg chg="add del mod">
          <ac:chgData name="正元　淳也" userId="ab1cd3a3-b9d9-4be4-9cd8-d64cce588c8d" providerId="ADAL" clId="{5C3D5587-B94F-4DD6-AF60-91342B0AA430}" dt="2021-05-11T05:11:18.687" v="21"/>
          <ac:grpSpMkLst>
            <pc:docMk/>
            <pc:sldMk cId="1689022557" sldId="280"/>
            <ac:grpSpMk id="57" creationId="{B219147E-5B1D-49F7-970A-9513B763EE67}"/>
          </ac:grpSpMkLst>
        </pc:grpChg>
        <pc:grpChg chg="mod">
          <ac:chgData name="正元　淳也" userId="ab1cd3a3-b9d9-4be4-9cd8-d64cce588c8d" providerId="ADAL" clId="{5C3D5587-B94F-4DD6-AF60-91342B0AA430}" dt="2021-05-11T05:11:18.017" v="20" actId="14100"/>
          <ac:grpSpMkLst>
            <pc:docMk/>
            <pc:sldMk cId="1689022557" sldId="280"/>
            <ac:grpSpMk id="85" creationId="{C028970C-65B3-4214-9CEA-56D739ABEF99}"/>
          </ac:grpSpMkLst>
        </pc:grpChg>
        <pc:grpChg chg="mod">
          <ac:chgData name="正元　淳也" userId="ab1cd3a3-b9d9-4be4-9cd8-d64cce588c8d" providerId="ADAL" clId="{5C3D5587-B94F-4DD6-AF60-91342B0AA430}" dt="2021-05-11T05:11:18.017" v="20" actId="14100"/>
          <ac:grpSpMkLst>
            <pc:docMk/>
            <pc:sldMk cId="1689022557" sldId="280"/>
            <ac:grpSpMk id="88" creationId="{189CB79E-2523-48FC-A41E-516AEF019181}"/>
          </ac:grpSpMkLst>
        </pc:grpChg>
        <pc:grpChg chg="mod">
          <ac:chgData name="正元　淳也" userId="ab1cd3a3-b9d9-4be4-9cd8-d64cce588c8d" providerId="ADAL" clId="{5C3D5587-B94F-4DD6-AF60-91342B0AA430}" dt="2021-05-11T05:11:18.017" v="20" actId="14100"/>
          <ac:grpSpMkLst>
            <pc:docMk/>
            <pc:sldMk cId="1689022557" sldId="280"/>
            <ac:grpSpMk id="91" creationId="{5F08801E-A92A-46B4-94D8-F33CDE9F19BB}"/>
          </ac:grpSpMkLst>
        </pc:grpChg>
        <pc:grpChg chg="mod">
          <ac:chgData name="正元　淳也" userId="ab1cd3a3-b9d9-4be4-9cd8-d64cce588c8d" providerId="ADAL" clId="{5C3D5587-B94F-4DD6-AF60-91342B0AA430}" dt="2021-05-11T05:11:18.017" v="20" actId="14100"/>
          <ac:grpSpMkLst>
            <pc:docMk/>
            <pc:sldMk cId="1689022557" sldId="280"/>
            <ac:grpSpMk id="94" creationId="{B5D68571-E762-4BB9-8927-BCD268599540}"/>
          </ac:grpSpMkLst>
        </pc:grpChg>
        <pc:grpChg chg="mod">
          <ac:chgData name="正元　淳也" userId="ab1cd3a3-b9d9-4be4-9cd8-d64cce588c8d" providerId="ADAL" clId="{5C3D5587-B94F-4DD6-AF60-91342B0AA430}" dt="2021-05-11T05:11:18.017" v="20" actId="14100"/>
          <ac:grpSpMkLst>
            <pc:docMk/>
            <pc:sldMk cId="1689022557" sldId="280"/>
            <ac:grpSpMk id="97" creationId="{6F0E6B04-7F7C-45FB-AC47-DB72D4362073}"/>
          </ac:grpSpMkLst>
        </pc:grpChg>
        <pc:grpChg chg="mod">
          <ac:chgData name="正元　淳也" userId="ab1cd3a3-b9d9-4be4-9cd8-d64cce588c8d" providerId="ADAL" clId="{5C3D5587-B94F-4DD6-AF60-91342B0AA430}" dt="2021-05-11T05:11:18.017" v="20" actId="14100"/>
          <ac:grpSpMkLst>
            <pc:docMk/>
            <pc:sldMk cId="1689022557" sldId="280"/>
            <ac:grpSpMk id="100" creationId="{D0EB63EF-B439-4AED-8448-5C877ECF002A}"/>
          </ac:grpSpMkLst>
        </pc:grpChg>
        <pc:grpChg chg="mod">
          <ac:chgData name="正元　淳也" userId="ab1cd3a3-b9d9-4be4-9cd8-d64cce588c8d" providerId="ADAL" clId="{5C3D5587-B94F-4DD6-AF60-91342B0AA430}" dt="2021-05-11T05:11:18.017" v="20" actId="14100"/>
          <ac:grpSpMkLst>
            <pc:docMk/>
            <pc:sldMk cId="1689022557" sldId="280"/>
            <ac:grpSpMk id="103" creationId="{5818C33F-9B25-4080-B248-A042BA7B9FA1}"/>
          </ac:grpSpMkLst>
        </pc:grpChg>
        <pc:grpChg chg="add del mod">
          <ac:chgData name="正元　淳也" userId="ab1cd3a3-b9d9-4be4-9cd8-d64cce588c8d" providerId="ADAL" clId="{5C3D5587-B94F-4DD6-AF60-91342B0AA430}" dt="2021-05-11T06:31:30.067" v="84" actId="478"/>
          <ac:grpSpMkLst>
            <pc:docMk/>
            <pc:sldMk cId="1689022557" sldId="280"/>
            <ac:grpSpMk id="710" creationId="{BBB15383-CAAC-42BD-A2CD-BC0E28B99900}"/>
          </ac:grpSpMkLst>
        </pc:grpChg>
        <pc:grpChg chg="mod">
          <ac:chgData name="正元　淳也" userId="ab1cd3a3-b9d9-4be4-9cd8-d64cce588c8d" providerId="ADAL" clId="{5C3D5587-B94F-4DD6-AF60-91342B0AA430}" dt="2021-05-11T05:36:15.656" v="81" actId="478"/>
          <ac:grpSpMkLst>
            <pc:docMk/>
            <pc:sldMk cId="1689022557" sldId="280"/>
            <ac:grpSpMk id="725" creationId="{5E909B28-C49F-411F-AFA5-63E5067F3F3E}"/>
          </ac:grpSpMkLst>
        </pc:grpChg>
        <pc:grpChg chg="mod">
          <ac:chgData name="正元　淳也" userId="ab1cd3a3-b9d9-4be4-9cd8-d64cce588c8d" providerId="ADAL" clId="{5C3D5587-B94F-4DD6-AF60-91342B0AA430}" dt="2021-05-11T05:36:15.656" v="81" actId="478"/>
          <ac:grpSpMkLst>
            <pc:docMk/>
            <pc:sldMk cId="1689022557" sldId="280"/>
            <ac:grpSpMk id="728" creationId="{2A0CC6EC-C3F7-458E-BFC6-CBBC256B70F9}"/>
          </ac:grpSpMkLst>
        </pc:grpChg>
        <pc:grpChg chg="mod">
          <ac:chgData name="正元　淳也" userId="ab1cd3a3-b9d9-4be4-9cd8-d64cce588c8d" providerId="ADAL" clId="{5C3D5587-B94F-4DD6-AF60-91342B0AA430}" dt="2021-05-11T05:36:15.656" v="81" actId="478"/>
          <ac:grpSpMkLst>
            <pc:docMk/>
            <pc:sldMk cId="1689022557" sldId="280"/>
            <ac:grpSpMk id="731" creationId="{9A19CAAF-864E-41F0-B517-D9B4DC0BB26C}"/>
          </ac:grpSpMkLst>
        </pc:grpChg>
        <pc:grpChg chg="mod">
          <ac:chgData name="正元　淳也" userId="ab1cd3a3-b9d9-4be4-9cd8-d64cce588c8d" providerId="ADAL" clId="{5C3D5587-B94F-4DD6-AF60-91342B0AA430}" dt="2021-05-11T05:36:15.656" v="81" actId="478"/>
          <ac:grpSpMkLst>
            <pc:docMk/>
            <pc:sldMk cId="1689022557" sldId="280"/>
            <ac:grpSpMk id="734" creationId="{6C52B914-8DA1-4937-BE92-BD10C7CA6123}"/>
          </ac:grpSpMkLst>
        </pc:grpChg>
        <pc:grpChg chg="mod">
          <ac:chgData name="正元　淳也" userId="ab1cd3a3-b9d9-4be4-9cd8-d64cce588c8d" providerId="ADAL" clId="{5C3D5587-B94F-4DD6-AF60-91342B0AA430}" dt="2021-05-11T05:36:15.656" v="81" actId="478"/>
          <ac:grpSpMkLst>
            <pc:docMk/>
            <pc:sldMk cId="1689022557" sldId="280"/>
            <ac:grpSpMk id="737" creationId="{57963951-74EA-437D-A913-2E32C28E9500}"/>
          </ac:grpSpMkLst>
        </pc:grpChg>
        <pc:grpChg chg="mod">
          <ac:chgData name="正元　淳也" userId="ab1cd3a3-b9d9-4be4-9cd8-d64cce588c8d" providerId="ADAL" clId="{5C3D5587-B94F-4DD6-AF60-91342B0AA430}" dt="2021-05-11T05:36:15.656" v="81" actId="478"/>
          <ac:grpSpMkLst>
            <pc:docMk/>
            <pc:sldMk cId="1689022557" sldId="280"/>
            <ac:grpSpMk id="740" creationId="{2910F791-19F2-456B-810B-1833E728BDE1}"/>
          </ac:grpSpMkLst>
        </pc:grpChg>
        <pc:grpChg chg="mod">
          <ac:chgData name="正元　淳也" userId="ab1cd3a3-b9d9-4be4-9cd8-d64cce588c8d" providerId="ADAL" clId="{5C3D5587-B94F-4DD6-AF60-91342B0AA430}" dt="2021-05-11T05:36:15.656" v="81" actId="478"/>
          <ac:grpSpMkLst>
            <pc:docMk/>
            <pc:sldMk cId="1689022557" sldId="280"/>
            <ac:grpSpMk id="743" creationId="{B58555A6-AD5B-4D1A-A7BD-60AFBF7D9143}"/>
          </ac:grpSpMkLst>
        </pc:grpChg>
        <pc:grpChg chg="mod">
          <ac:chgData name="正元　淳也" userId="ab1cd3a3-b9d9-4be4-9cd8-d64cce588c8d" providerId="ADAL" clId="{5C3D5587-B94F-4DD6-AF60-91342B0AA430}" dt="2021-05-11T05:36:15.656" v="81" actId="478"/>
          <ac:grpSpMkLst>
            <pc:docMk/>
            <pc:sldMk cId="1689022557" sldId="280"/>
            <ac:grpSpMk id="746" creationId="{6B4463BA-57C8-4412-99D4-1D7E4F6053C9}"/>
          </ac:grpSpMkLst>
        </pc:grpChg>
        <pc:grpChg chg="add del mod">
          <ac:chgData name="正元　淳也" userId="ab1cd3a3-b9d9-4be4-9cd8-d64cce588c8d" providerId="ADAL" clId="{5C3D5587-B94F-4DD6-AF60-91342B0AA430}" dt="2021-05-11T06:44:05.892" v="298" actId="478"/>
          <ac:grpSpMkLst>
            <pc:docMk/>
            <pc:sldMk cId="1689022557" sldId="280"/>
            <ac:grpSpMk id="795" creationId="{CDFAC037-9DDB-4D24-9095-3BC122A87345}"/>
          </ac:grpSpMkLst>
        </pc:grpChg>
        <pc:grpChg chg="mod">
          <ac:chgData name="正元　淳也" userId="ab1cd3a3-b9d9-4be4-9cd8-d64cce588c8d" providerId="ADAL" clId="{5C3D5587-B94F-4DD6-AF60-91342B0AA430}" dt="2021-05-11T06:43:59.638" v="295" actId="14100"/>
          <ac:grpSpMkLst>
            <pc:docMk/>
            <pc:sldMk cId="1689022557" sldId="280"/>
            <ac:grpSpMk id="810" creationId="{15F62EEF-A20F-4586-8B75-1233C2E1919F}"/>
          </ac:grpSpMkLst>
        </pc:grpChg>
        <pc:grpChg chg="mod">
          <ac:chgData name="正元　淳也" userId="ab1cd3a3-b9d9-4be4-9cd8-d64cce588c8d" providerId="ADAL" clId="{5C3D5587-B94F-4DD6-AF60-91342B0AA430}" dt="2021-05-11T06:43:59.638" v="295" actId="14100"/>
          <ac:grpSpMkLst>
            <pc:docMk/>
            <pc:sldMk cId="1689022557" sldId="280"/>
            <ac:grpSpMk id="813" creationId="{98658511-85F6-44F8-AD5D-4CB91A3A1F3C}"/>
          </ac:grpSpMkLst>
        </pc:grpChg>
        <pc:grpChg chg="del mod">
          <ac:chgData name="正元　淳也" userId="ab1cd3a3-b9d9-4be4-9cd8-d64cce588c8d" providerId="ADAL" clId="{5C3D5587-B94F-4DD6-AF60-91342B0AA430}" dt="2021-05-11T06:35:56.848" v="155" actId="478"/>
          <ac:grpSpMkLst>
            <pc:docMk/>
            <pc:sldMk cId="1689022557" sldId="280"/>
            <ac:grpSpMk id="816" creationId="{2BE84077-6CC2-4695-84D4-6D4194388785}"/>
          </ac:grpSpMkLst>
        </pc:grpChg>
        <pc:grpChg chg="add del mod">
          <ac:chgData name="正元　淳也" userId="ab1cd3a3-b9d9-4be4-9cd8-d64cce588c8d" providerId="ADAL" clId="{5C3D5587-B94F-4DD6-AF60-91342B0AA430}" dt="2021-05-11T06:35:54.886" v="154" actId="478"/>
          <ac:grpSpMkLst>
            <pc:docMk/>
            <pc:sldMk cId="1689022557" sldId="280"/>
            <ac:grpSpMk id="819" creationId="{ADC0E5FE-55C2-41E9-A5D6-C5523E8B4D52}"/>
          </ac:grpSpMkLst>
        </pc:grpChg>
        <pc:grpChg chg="add del mod">
          <ac:chgData name="正元　淳也" userId="ab1cd3a3-b9d9-4be4-9cd8-d64cce588c8d" providerId="ADAL" clId="{5C3D5587-B94F-4DD6-AF60-91342B0AA430}" dt="2021-05-11T06:43:59.638" v="295" actId="14100"/>
          <ac:grpSpMkLst>
            <pc:docMk/>
            <pc:sldMk cId="1689022557" sldId="280"/>
            <ac:grpSpMk id="822" creationId="{818920D1-3D33-45ED-9CE1-A817C10684A7}"/>
          </ac:grpSpMkLst>
        </pc:grpChg>
        <pc:grpChg chg="mod">
          <ac:chgData name="正元　淳也" userId="ab1cd3a3-b9d9-4be4-9cd8-d64cce588c8d" providerId="ADAL" clId="{5C3D5587-B94F-4DD6-AF60-91342B0AA430}" dt="2021-05-11T06:43:59.638" v="295" actId="14100"/>
          <ac:grpSpMkLst>
            <pc:docMk/>
            <pc:sldMk cId="1689022557" sldId="280"/>
            <ac:grpSpMk id="825" creationId="{72DA93EC-9EA9-4C03-AEC5-A8B6FA8871C1}"/>
          </ac:grpSpMkLst>
        </pc:grpChg>
        <pc:grpChg chg="del mod">
          <ac:chgData name="正元　淳也" userId="ab1cd3a3-b9d9-4be4-9cd8-d64cce588c8d" providerId="ADAL" clId="{5C3D5587-B94F-4DD6-AF60-91342B0AA430}" dt="2021-05-11T06:34:27.896" v="130" actId="478"/>
          <ac:grpSpMkLst>
            <pc:docMk/>
            <pc:sldMk cId="1689022557" sldId="280"/>
            <ac:grpSpMk id="828" creationId="{49FBBE19-3F1D-4339-B0A3-9B88063841EF}"/>
          </ac:grpSpMkLst>
        </pc:grpChg>
        <pc:grpChg chg="mod">
          <ac:chgData name="正元　淳也" userId="ab1cd3a3-b9d9-4be4-9cd8-d64cce588c8d" providerId="ADAL" clId="{5C3D5587-B94F-4DD6-AF60-91342B0AA430}" dt="2021-05-11T06:43:59.638" v="295" actId="14100"/>
          <ac:grpSpMkLst>
            <pc:docMk/>
            <pc:sldMk cId="1689022557" sldId="280"/>
            <ac:grpSpMk id="831" creationId="{141DDD1C-7608-4477-AD44-A7AC02E1FF58}"/>
          </ac:grpSpMkLst>
        </pc:grpChg>
        <pc:grpChg chg="mod">
          <ac:chgData name="正元　淳也" userId="ab1cd3a3-b9d9-4be4-9cd8-d64cce588c8d" providerId="ADAL" clId="{5C3D5587-B94F-4DD6-AF60-91342B0AA430}" dt="2021-05-11T06:43:59.638" v="295" actId="14100"/>
          <ac:grpSpMkLst>
            <pc:docMk/>
            <pc:sldMk cId="1689022557" sldId="280"/>
            <ac:grpSpMk id="834" creationId="{E4EDB859-2279-470A-89DA-D4A7EB5B29CF}"/>
          </ac:grpSpMkLst>
        </pc:grpChg>
        <pc:grpChg chg="mod">
          <ac:chgData name="正元　淳也" userId="ab1cd3a3-b9d9-4be4-9cd8-d64cce588c8d" providerId="ADAL" clId="{5C3D5587-B94F-4DD6-AF60-91342B0AA430}" dt="2021-05-11T06:43:59.638" v="295" actId="14100"/>
          <ac:grpSpMkLst>
            <pc:docMk/>
            <pc:sldMk cId="1689022557" sldId="280"/>
            <ac:grpSpMk id="837" creationId="{2FC077C6-EED5-428E-B593-86B2BCAD4C9E}"/>
          </ac:grpSpMkLst>
        </pc:grpChg>
        <pc:grpChg chg="mod">
          <ac:chgData name="正元　淳也" userId="ab1cd3a3-b9d9-4be4-9cd8-d64cce588c8d" providerId="ADAL" clId="{5C3D5587-B94F-4DD6-AF60-91342B0AA430}" dt="2021-05-11T06:43:59.638" v="295" actId="14100"/>
          <ac:grpSpMkLst>
            <pc:docMk/>
            <pc:sldMk cId="1689022557" sldId="280"/>
            <ac:grpSpMk id="840" creationId="{D639CD33-8C5C-46DD-A039-F6817C4D2B88}"/>
          </ac:grpSpMkLst>
        </pc:grpChg>
        <pc:grpChg chg="mod">
          <ac:chgData name="正元　淳也" userId="ab1cd3a3-b9d9-4be4-9cd8-d64cce588c8d" providerId="ADAL" clId="{5C3D5587-B94F-4DD6-AF60-91342B0AA430}" dt="2021-05-11T06:43:59.638" v="295" actId="14100"/>
          <ac:grpSpMkLst>
            <pc:docMk/>
            <pc:sldMk cId="1689022557" sldId="280"/>
            <ac:grpSpMk id="843" creationId="{C06C5EFF-F3B4-4256-A33B-4523069ECFC2}"/>
          </ac:grpSpMkLst>
        </pc:grpChg>
        <pc:picChg chg="add del">
          <ac:chgData name="正元　淳也" userId="ab1cd3a3-b9d9-4be4-9cd8-d64cce588c8d" providerId="ADAL" clId="{5C3D5587-B94F-4DD6-AF60-91342B0AA430}" dt="2021-05-11T05:34:34.139" v="57"/>
          <ac:picMkLst>
            <pc:docMk/>
            <pc:sldMk cId="1689022557" sldId="280"/>
            <ac:picMk id="623" creationId="{1076884A-A337-43DE-BFC0-BB9CB537F4A3}"/>
          </ac:picMkLst>
        </pc:picChg>
      </pc:sldChg>
      <pc:sldChg chg="addSp delSp modSp">
        <pc:chgData name="正元　淳也" userId="ab1cd3a3-b9d9-4be4-9cd8-d64cce588c8d" providerId="ADAL" clId="{5C3D5587-B94F-4DD6-AF60-91342B0AA430}" dt="2021-05-11T06:31:37.582" v="88" actId="21"/>
        <pc:sldMkLst>
          <pc:docMk/>
          <pc:sldMk cId="315979115" sldId="282"/>
        </pc:sldMkLst>
        <pc:spChg chg="mod">
          <ac:chgData name="正元　淳也" userId="ab1cd3a3-b9d9-4be4-9cd8-d64cce588c8d" providerId="ADAL" clId="{5C3D5587-B94F-4DD6-AF60-91342B0AA430}" dt="2021-05-11T06:31:35.580" v="87"/>
          <ac:spMkLst>
            <pc:docMk/>
            <pc:sldMk cId="315979115" sldId="282"/>
            <ac:spMk id="2" creationId="{00000000-0000-0000-0000-000000000000}"/>
          </ac:spMkLst>
        </pc:spChg>
        <pc:spChg chg="mod">
          <ac:chgData name="正元　淳也" userId="ab1cd3a3-b9d9-4be4-9cd8-d64cce588c8d" providerId="ADAL" clId="{5C3D5587-B94F-4DD6-AF60-91342B0AA430}" dt="2021-05-11T06:31:35.580" v="87"/>
          <ac:spMkLst>
            <pc:docMk/>
            <pc:sldMk cId="315979115" sldId="282"/>
            <ac:spMk id="4" creationId="{4654F217-548A-4C46-A77B-6F9614FBEA1C}"/>
          </ac:spMkLst>
        </pc:spChg>
        <pc:spChg chg="mod">
          <ac:chgData name="正元　淳也" userId="ab1cd3a3-b9d9-4be4-9cd8-d64cce588c8d" providerId="ADAL" clId="{5C3D5587-B94F-4DD6-AF60-91342B0AA430}" dt="2021-05-11T06:31:35.580" v="87"/>
          <ac:spMkLst>
            <pc:docMk/>
            <pc:sldMk cId="315979115" sldId="282"/>
            <ac:spMk id="6" creationId="{986D62CD-8826-457D-B3C0-42142BC50C3B}"/>
          </ac:spMkLst>
        </pc:spChg>
        <pc:spChg chg="mod">
          <ac:chgData name="正元　淳也" userId="ab1cd3a3-b9d9-4be4-9cd8-d64cce588c8d" providerId="ADAL" clId="{5C3D5587-B94F-4DD6-AF60-91342B0AA430}" dt="2021-05-11T06:31:35.580" v="87"/>
          <ac:spMkLst>
            <pc:docMk/>
            <pc:sldMk cId="315979115" sldId="282"/>
            <ac:spMk id="8" creationId="{B163BF07-37AC-4825-BF50-19040BE18BEC}"/>
          </ac:spMkLst>
        </pc:spChg>
        <pc:spChg chg="mod">
          <ac:chgData name="正元　淳也" userId="ab1cd3a3-b9d9-4be4-9cd8-d64cce588c8d" providerId="ADAL" clId="{5C3D5587-B94F-4DD6-AF60-91342B0AA430}" dt="2021-05-11T06:31:35.580" v="87"/>
          <ac:spMkLst>
            <pc:docMk/>
            <pc:sldMk cId="315979115" sldId="282"/>
            <ac:spMk id="9" creationId="{DAE10667-500E-408E-AA46-A1CDE8ADE02D}"/>
          </ac:spMkLst>
        </pc:spChg>
        <pc:spChg chg="mod">
          <ac:chgData name="正元　淳也" userId="ab1cd3a3-b9d9-4be4-9cd8-d64cce588c8d" providerId="ADAL" clId="{5C3D5587-B94F-4DD6-AF60-91342B0AA430}" dt="2021-05-11T06:31:35.580" v="87"/>
          <ac:spMkLst>
            <pc:docMk/>
            <pc:sldMk cId="315979115" sldId="282"/>
            <ac:spMk id="10" creationId="{F16EF564-25BB-4E8F-BFC6-025F280CF6EE}"/>
          </ac:spMkLst>
        </pc:spChg>
        <pc:spChg chg="mod">
          <ac:chgData name="正元　淳也" userId="ab1cd3a3-b9d9-4be4-9cd8-d64cce588c8d" providerId="ADAL" clId="{5C3D5587-B94F-4DD6-AF60-91342B0AA430}" dt="2021-05-11T06:31:35.580" v="87"/>
          <ac:spMkLst>
            <pc:docMk/>
            <pc:sldMk cId="315979115" sldId="282"/>
            <ac:spMk id="11" creationId="{206EA983-C8C9-44F3-AC82-F573A7A9131D}"/>
          </ac:spMkLst>
        </pc:spChg>
        <pc:spChg chg="mod">
          <ac:chgData name="正元　淳也" userId="ab1cd3a3-b9d9-4be4-9cd8-d64cce588c8d" providerId="ADAL" clId="{5C3D5587-B94F-4DD6-AF60-91342B0AA430}" dt="2021-05-11T06:31:35.580" v="87"/>
          <ac:spMkLst>
            <pc:docMk/>
            <pc:sldMk cId="315979115" sldId="282"/>
            <ac:spMk id="12" creationId="{B157F2F0-9187-4E63-8181-E3464E4CE534}"/>
          </ac:spMkLst>
        </pc:spChg>
        <pc:spChg chg="mod">
          <ac:chgData name="正元　淳也" userId="ab1cd3a3-b9d9-4be4-9cd8-d64cce588c8d" providerId="ADAL" clId="{5C3D5587-B94F-4DD6-AF60-91342B0AA430}" dt="2021-05-11T06:31:35.580" v="87"/>
          <ac:spMkLst>
            <pc:docMk/>
            <pc:sldMk cId="315979115" sldId="282"/>
            <ac:spMk id="13" creationId="{49B50F89-9BA5-4CB5-9252-5B6A80D8DA3C}"/>
          </ac:spMkLst>
        </pc:spChg>
        <pc:spChg chg="mod">
          <ac:chgData name="正元　淳也" userId="ab1cd3a3-b9d9-4be4-9cd8-d64cce588c8d" providerId="ADAL" clId="{5C3D5587-B94F-4DD6-AF60-91342B0AA430}" dt="2021-05-11T06:31:35.580" v="87"/>
          <ac:spMkLst>
            <pc:docMk/>
            <pc:sldMk cId="315979115" sldId="282"/>
            <ac:spMk id="14" creationId="{68E3ED0F-FC05-45BA-81EC-D394EAF6F6AD}"/>
          </ac:spMkLst>
        </pc:spChg>
        <pc:spChg chg="mod">
          <ac:chgData name="正元　淳也" userId="ab1cd3a3-b9d9-4be4-9cd8-d64cce588c8d" providerId="ADAL" clId="{5C3D5587-B94F-4DD6-AF60-91342B0AA430}" dt="2021-05-11T06:31:35.580" v="87"/>
          <ac:spMkLst>
            <pc:docMk/>
            <pc:sldMk cId="315979115" sldId="282"/>
            <ac:spMk id="15" creationId="{4736AB73-261C-4643-BE47-02745A293C0D}"/>
          </ac:spMkLst>
        </pc:spChg>
        <pc:spChg chg="mod">
          <ac:chgData name="正元　淳也" userId="ab1cd3a3-b9d9-4be4-9cd8-d64cce588c8d" providerId="ADAL" clId="{5C3D5587-B94F-4DD6-AF60-91342B0AA430}" dt="2021-05-11T06:31:35.580" v="87"/>
          <ac:spMkLst>
            <pc:docMk/>
            <pc:sldMk cId="315979115" sldId="282"/>
            <ac:spMk id="16" creationId="{5E900D9F-EA0D-4D26-97E4-99A6AD13585E}"/>
          </ac:spMkLst>
        </pc:spChg>
        <pc:spChg chg="mod">
          <ac:chgData name="正元　淳也" userId="ab1cd3a3-b9d9-4be4-9cd8-d64cce588c8d" providerId="ADAL" clId="{5C3D5587-B94F-4DD6-AF60-91342B0AA430}" dt="2021-05-11T06:31:35.580" v="87"/>
          <ac:spMkLst>
            <pc:docMk/>
            <pc:sldMk cId="315979115" sldId="282"/>
            <ac:spMk id="17" creationId="{BDCF66B8-C0E2-46B1-BE99-6071494BBAF7}"/>
          </ac:spMkLst>
        </pc:spChg>
        <pc:spChg chg="mod">
          <ac:chgData name="正元　淳也" userId="ab1cd3a3-b9d9-4be4-9cd8-d64cce588c8d" providerId="ADAL" clId="{5C3D5587-B94F-4DD6-AF60-91342B0AA430}" dt="2021-05-11T06:31:35.580" v="87"/>
          <ac:spMkLst>
            <pc:docMk/>
            <pc:sldMk cId="315979115" sldId="282"/>
            <ac:spMk id="18" creationId="{B39C1D7E-8D17-4578-A6D6-57FE0E3298B4}"/>
          </ac:spMkLst>
        </pc:spChg>
        <pc:spChg chg="mod">
          <ac:chgData name="正元　淳也" userId="ab1cd3a3-b9d9-4be4-9cd8-d64cce588c8d" providerId="ADAL" clId="{5C3D5587-B94F-4DD6-AF60-91342B0AA430}" dt="2021-05-11T06:31:35.580" v="87"/>
          <ac:spMkLst>
            <pc:docMk/>
            <pc:sldMk cId="315979115" sldId="282"/>
            <ac:spMk id="19" creationId="{5167B880-0F59-455F-B32B-D792540AABD7}"/>
          </ac:spMkLst>
        </pc:spChg>
        <pc:spChg chg="mod">
          <ac:chgData name="正元　淳也" userId="ab1cd3a3-b9d9-4be4-9cd8-d64cce588c8d" providerId="ADAL" clId="{5C3D5587-B94F-4DD6-AF60-91342B0AA430}" dt="2021-05-11T06:31:35.580" v="87"/>
          <ac:spMkLst>
            <pc:docMk/>
            <pc:sldMk cId="315979115" sldId="282"/>
            <ac:spMk id="20" creationId="{D8A6725B-1442-472A-9AD5-066C3DDD56D1}"/>
          </ac:spMkLst>
        </pc:spChg>
        <pc:spChg chg="mod">
          <ac:chgData name="正元　淳也" userId="ab1cd3a3-b9d9-4be4-9cd8-d64cce588c8d" providerId="ADAL" clId="{5C3D5587-B94F-4DD6-AF60-91342B0AA430}" dt="2021-05-11T06:31:35.580" v="87"/>
          <ac:spMkLst>
            <pc:docMk/>
            <pc:sldMk cId="315979115" sldId="282"/>
            <ac:spMk id="22" creationId="{0F74DA9F-87BB-41F8-B87E-7A4513BBEADA}"/>
          </ac:spMkLst>
        </pc:spChg>
        <pc:spChg chg="mod">
          <ac:chgData name="正元　淳也" userId="ab1cd3a3-b9d9-4be4-9cd8-d64cce588c8d" providerId="ADAL" clId="{5C3D5587-B94F-4DD6-AF60-91342B0AA430}" dt="2021-05-11T06:31:35.580" v="87"/>
          <ac:spMkLst>
            <pc:docMk/>
            <pc:sldMk cId="315979115" sldId="282"/>
            <ac:spMk id="23" creationId="{91C23E4F-75AF-4609-9AFC-FF15322B7D6A}"/>
          </ac:spMkLst>
        </pc:spChg>
        <pc:spChg chg="mod">
          <ac:chgData name="正元　淳也" userId="ab1cd3a3-b9d9-4be4-9cd8-d64cce588c8d" providerId="ADAL" clId="{5C3D5587-B94F-4DD6-AF60-91342B0AA430}" dt="2021-05-11T06:31:35.580" v="87"/>
          <ac:spMkLst>
            <pc:docMk/>
            <pc:sldMk cId="315979115" sldId="282"/>
            <ac:spMk id="25" creationId="{1EC8D785-B822-476F-9282-67BEB89FBDFF}"/>
          </ac:spMkLst>
        </pc:spChg>
        <pc:spChg chg="mod">
          <ac:chgData name="正元　淳也" userId="ab1cd3a3-b9d9-4be4-9cd8-d64cce588c8d" providerId="ADAL" clId="{5C3D5587-B94F-4DD6-AF60-91342B0AA430}" dt="2021-05-11T06:31:35.580" v="87"/>
          <ac:spMkLst>
            <pc:docMk/>
            <pc:sldMk cId="315979115" sldId="282"/>
            <ac:spMk id="26" creationId="{8091FDD3-1408-4374-9EA9-69993A78C63B}"/>
          </ac:spMkLst>
        </pc:spChg>
        <pc:spChg chg="mod">
          <ac:chgData name="正元　淳也" userId="ab1cd3a3-b9d9-4be4-9cd8-d64cce588c8d" providerId="ADAL" clId="{5C3D5587-B94F-4DD6-AF60-91342B0AA430}" dt="2021-05-11T06:31:35.580" v="87"/>
          <ac:spMkLst>
            <pc:docMk/>
            <pc:sldMk cId="315979115" sldId="282"/>
            <ac:spMk id="28" creationId="{C668F351-CBCD-4517-8CF9-7A8406197905}"/>
          </ac:spMkLst>
        </pc:spChg>
        <pc:spChg chg="mod">
          <ac:chgData name="正元　淳也" userId="ab1cd3a3-b9d9-4be4-9cd8-d64cce588c8d" providerId="ADAL" clId="{5C3D5587-B94F-4DD6-AF60-91342B0AA430}" dt="2021-05-11T06:31:35.580" v="87"/>
          <ac:spMkLst>
            <pc:docMk/>
            <pc:sldMk cId="315979115" sldId="282"/>
            <ac:spMk id="29" creationId="{EACC481A-E290-43AE-887E-1C9EFB5DA5BA}"/>
          </ac:spMkLst>
        </pc:spChg>
        <pc:spChg chg="mod">
          <ac:chgData name="正元　淳也" userId="ab1cd3a3-b9d9-4be4-9cd8-d64cce588c8d" providerId="ADAL" clId="{5C3D5587-B94F-4DD6-AF60-91342B0AA430}" dt="2021-05-11T06:31:35.580" v="87"/>
          <ac:spMkLst>
            <pc:docMk/>
            <pc:sldMk cId="315979115" sldId="282"/>
            <ac:spMk id="31" creationId="{F1B51B42-DCB5-42A8-92BD-FAB71556CDAF}"/>
          </ac:spMkLst>
        </pc:spChg>
        <pc:spChg chg="mod">
          <ac:chgData name="正元　淳也" userId="ab1cd3a3-b9d9-4be4-9cd8-d64cce588c8d" providerId="ADAL" clId="{5C3D5587-B94F-4DD6-AF60-91342B0AA430}" dt="2021-05-11T06:31:35.580" v="87"/>
          <ac:spMkLst>
            <pc:docMk/>
            <pc:sldMk cId="315979115" sldId="282"/>
            <ac:spMk id="32" creationId="{D1478FD6-D411-4B00-AE29-5FFED68807C6}"/>
          </ac:spMkLst>
        </pc:spChg>
        <pc:spChg chg="mod">
          <ac:chgData name="正元　淳也" userId="ab1cd3a3-b9d9-4be4-9cd8-d64cce588c8d" providerId="ADAL" clId="{5C3D5587-B94F-4DD6-AF60-91342B0AA430}" dt="2021-05-11T06:31:35.580" v="87"/>
          <ac:spMkLst>
            <pc:docMk/>
            <pc:sldMk cId="315979115" sldId="282"/>
            <ac:spMk id="34" creationId="{A7960B7D-130B-4EC6-BF9E-B2421A9F5685}"/>
          </ac:spMkLst>
        </pc:spChg>
        <pc:spChg chg="mod">
          <ac:chgData name="正元　淳也" userId="ab1cd3a3-b9d9-4be4-9cd8-d64cce588c8d" providerId="ADAL" clId="{5C3D5587-B94F-4DD6-AF60-91342B0AA430}" dt="2021-05-11T06:31:35.580" v="87"/>
          <ac:spMkLst>
            <pc:docMk/>
            <pc:sldMk cId="315979115" sldId="282"/>
            <ac:spMk id="35" creationId="{2A52E479-13EB-4EBB-A43B-FCDD52C2A52B}"/>
          </ac:spMkLst>
        </pc:spChg>
        <pc:spChg chg="mod">
          <ac:chgData name="正元　淳也" userId="ab1cd3a3-b9d9-4be4-9cd8-d64cce588c8d" providerId="ADAL" clId="{5C3D5587-B94F-4DD6-AF60-91342B0AA430}" dt="2021-05-11T06:31:35.580" v="87"/>
          <ac:spMkLst>
            <pc:docMk/>
            <pc:sldMk cId="315979115" sldId="282"/>
            <ac:spMk id="37" creationId="{A0B70D38-4131-4AF3-ADC1-D20D813ED0E9}"/>
          </ac:spMkLst>
        </pc:spChg>
        <pc:spChg chg="mod">
          <ac:chgData name="正元　淳也" userId="ab1cd3a3-b9d9-4be4-9cd8-d64cce588c8d" providerId="ADAL" clId="{5C3D5587-B94F-4DD6-AF60-91342B0AA430}" dt="2021-05-11T06:31:35.580" v="87"/>
          <ac:spMkLst>
            <pc:docMk/>
            <pc:sldMk cId="315979115" sldId="282"/>
            <ac:spMk id="38" creationId="{BE949C27-4105-4B88-8AA9-87FFB77E3098}"/>
          </ac:spMkLst>
        </pc:spChg>
        <pc:spChg chg="mod">
          <ac:chgData name="正元　淳也" userId="ab1cd3a3-b9d9-4be4-9cd8-d64cce588c8d" providerId="ADAL" clId="{5C3D5587-B94F-4DD6-AF60-91342B0AA430}" dt="2021-05-11T06:31:35.580" v="87"/>
          <ac:spMkLst>
            <pc:docMk/>
            <pc:sldMk cId="315979115" sldId="282"/>
            <ac:spMk id="40" creationId="{69438854-966D-4A0D-AC49-2DE25C9CED98}"/>
          </ac:spMkLst>
        </pc:spChg>
        <pc:spChg chg="mod">
          <ac:chgData name="正元　淳也" userId="ab1cd3a3-b9d9-4be4-9cd8-d64cce588c8d" providerId="ADAL" clId="{5C3D5587-B94F-4DD6-AF60-91342B0AA430}" dt="2021-05-11T06:31:35.580" v="87"/>
          <ac:spMkLst>
            <pc:docMk/>
            <pc:sldMk cId="315979115" sldId="282"/>
            <ac:spMk id="41" creationId="{14FDCEE4-D88C-4C93-B10A-D1EF5889A8CC}"/>
          </ac:spMkLst>
        </pc:spChg>
        <pc:spChg chg="mod">
          <ac:chgData name="正元　淳也" userId="ab1cd3a3-b9d9-4be4-9cd8-d64cce588c8d" providerId="ADAL" clId="{5C3D5587-B94F-4DD6-AF60-91342B0AA430}" dt="2021-05-11T06:31:35.580" v="87"/>
          <ac:spMkLst>
            <pc:docMk/>
            <pc:sldMk cId="315979115" sldId="282"/>
            <ac:spMk id="43" creationId="{BC2AC487-16BE-43AE-9563-5597E3B8269A}"/>
          </ac:spMkLst>
        </pc:spChg>
        <pc:spChg chg="mod">
          <ac:chgData name="正元　淳也" userId="ab1cd3a3-b9d9-4be4-9cd8-d64cce588c8d" providerId="ADAL" clId="{5C3D5587-B94F-4DD6-AF60-91342B0AA430}" dt="2021-05-11T06:31:35.580" v="87"/>
          <ac:spMkLst>
            <pc:docMk/>
            <pc:sldMk cId="315979115" sldId="282"/>
            <ac:spMk id="44" creationId="{C3A3C83A-8DC5-4679-A6BF-579FC2430CFE}"/>
          </ac:spMkLst>
        </pc:spChg>
        <pc:spChg chg="mod">
          <ac:chgData name="正元　淳也" userId="ab1cd3a3-b9d9-4be4-9cd8-d64cce588c8d" providerId="ADAL" clId="{5C3D5587-B94F-4DD6-AF60-91342B0AA430}" dt="2021-05-11T06:31:35.580" v="87"/>
          <ac:spMkLst>
            <pc:docMk/>
            <pc:sldMk cId="315979115" sldId="282"/>
            <ac:spMk id="46" creationId="{84884337-3245-4AA4-AEC6-6618375EEEE5}"/>
          </ac:spMkLst>
        </pc:spChg>
        <pc:spChg chg="mod">
          <ac:chgData name="正元　淳也" userId="ab1cd3a3-b9d9-4be4-9cd8-d64cce588c8d" providerId="ADAL" clId="{5C3D5587-B94F-4DD6-AF60-91342B0AA430}" dt="2021-05-11T06:31:35.580" v="87"/>
          <ac:spMkLst>
            <pc:docMk/>
            <pc:sldMk cId="315979115" sldId="282"/>
            <ac:spMk id="47" creationId="{7B262354-265E-4B63-8B33-0763CC19322E}"/>
          </ac:spMkLst>
        </pc:spChg>
        <pc:spChg chg="mod">
          <ac:chgData name="正元　淳也" userId="ab1cd3a3-b9d9-4be4-9cd8-d64cce588c8d" providerId="ADAL" clId="{5C3D5587-B94F-4DD6-AF60-91342B0AA430}" dt="2021-05-11T06:31:35.580" v="87"/>
          <ac:spMkLst>
            <pc:docMk/>
            <pc:sldMk cId="315979115" sldId="282"/>
            <ac:spMk id="49" creationId="{7BD326A4-80D6-43C6-8ABB-959C6854B987}"/>
          </ac:spMkLst>
        </pc:spChg>
        <pc:spChg chg="mod">
          <ac:chgData name="正元　淳也" userId="ab1cd3a3-b9d9-4be4-9cd8-d64cce588c8d" providerId="ADAL" clId="{5C3D5587-B94F-4DD6-AF60-91342B0AA430}" dt="2021-05-11T06:31:35.580" v="87"/>
          <ac:spMkLst>
            <pc:docMk/>
            <pc:sldMk cId="315979115" sldId="282"/>
            <ac:spMk id="50" creationId="{2BA585F8-05DB-4D6B-A19D-E36152095C39}"/>
          </ac:spMkLst>
        </pc:spChg>
        <pc:spChg chg="mod">
          <ac:chgData name="正元　淳也" userId="ab1cd3a3-b9d9-4be4-9cd8-d64cce588c8d" providerId="ADAL" clId="{5C3D5587-B94F-4DD6-AF60-91342B0AA430}" dt="2021-05-11T06:31:35.580" v="87"/>
          <ac:spMkLst>
            <pc:docMk/>
            <pc:sldMk cId="315979115" sldId="282"/>
            <ac:spMk id="52" creationId="{BDA9B999-BD16-479B-A8DB-6CC07F7A2FB4}"/>
          </ac:spMkLst>
        </pc:spChg>
        <pc:spChg chg="mod">
          <ac:chgData name="正元　淳也" userId="ab1cd3a3-b9d9-4be4-9cd8-d64cce588c8d" providerId="ADAL" clId="{5C3D5587-B94F-4DD6-AF60-91342B0AA430}" dt="2021-05-11T06:31:35.580" v="87"/>
          <ac:spMkLst>
            <pc:docMk/>
            <pc:sldMk cId="315979115" sldId="282"/>
            <ac:spMk id="53" creationId="{A81C4CEA-227E-4A37-BBB7-B7B1F1D0D5E9}"/>
          </ac:spMkLst>
        </pc:spChg>
        <pc:spChg chg="mod">
          <ac:chgData name="正元　淳也" userId="ab1cd3a3-b9d9-4be4-9cd8-d64cce588c8d" providerId="ADAL" clId="{5C3D5587-B94F-4DD6-AF60-91342B0AA430}" dt="2021-05-11T06:31:35.580" v="87"/>
          <ac:spMkLst>
            <pc:docMk/>
            <pc:sldMk cId="315979115" sldId="282"/>
            <ac:spMk id="55" creationId="{EB4F0FB4-DCC6-4159-BDF6-EBF173C498B1}"/>
          </ac:spMkLst>
        </pc:spChg>
        <pc:spChg chg="mod">
          <ac:chgData name="正元　淳也" userId="ab1cd3a3-b9d9-4be4-9cd8-d64cce588c8d" providerId="ADAL" clId="{5C3D5587-B94F-4DD6-AF60-91342B0AA430}" dt="2021-05-11T06:31:35.580" v="87"/>
          <ac:spMkLst>
            <pc:docMk/>
            <pc:sldMk cId="315979115" sldId="282"/>
            <ac:spMk id="56" creationId="{CB614214-1FC6-4C05-95D3-EA8E6A9CF37A}"/>
          </ac:spMkLst>
        </pc:spChg>
        <pc:spChg chg="mod">
          <ac:chgData name="正元　淳也" userId="ab1cd3a3-b9d9-4be4-9cd8-d64cce588c8d" providerId="ADAL" clId="{5C3D5587-B94F-4DD6-AF60-91342B0AA430}" dt="2021-05-11T06:31:35.580" v="87"/>
          <ac:spMkLst>
            <pc:docMk/>
            <pc:sldMk cId="315979115" sldId="282"/>
            <ac:spMk id="57" creationId="{2F5894D8-1957-49B4-8844-C3F17A603C90}"/>
          </ac:spMkLst>
        </pc:spChg>
        <pc:spChg chg="mod">
          <ac:chgData name="正元　淳也" userId="ab1cd3a3-b9d9-4be4-9cd8-d64cce588c8d" providerId="ADAL" clId="{5C3D5587-B94F-4DD6-AF60-91342B0AA430}" dt="2021-05-11T06:31:35.580" v="87"/>
          <ac:spMkLst>
            <pc:docMk/>
            <pc:sldMk cId="315979115" sldId="282"/>
            <ac:spMk id="58" creationId="{7C9EFD6F-0135-495F-BC2A-D466C8DF9A5D}"/>
          </ac:spMkLst>
        </pc:spChg>
        <pc:spChg chg="mod">
          <ac:chgData name="正元　淳也" userId="ab1cd3a3-b9d9-4be4-9cd8-d64cce588c8d" providerId="ADAL" clId="{5C3D5587-B94F-4DD6-AF60-91342B0AA430}" dt="2021-05-11T06:31:35.580" v="87"/>
          <ac:spMkLst>
            <pc:docMk/>
            <pc:sldMk cId="315979115" sldId="282"/>
            <ac:spMk id="59" creationId="{5615786A-753F-4D56-8ED3-36BAF1679CA6}"/>
          </ac:spMkLst>
        </pc:spChg>
        <pc:spChg chg="mod">
          <ac:chgData name="正元　淳也" userId="ab1cd3a3-b9d9-4be4-9cd8-d64cce588c8d" providerId="ADAL" clId="{5C3D5587-B94F-4DD6-AF60-91342B0AA430}" dt="2021-05-11T06:31:35.580" v="87"/>
          <ac:spMkLst>
            <pc:docMk/>
            <pc:sldMk cId="315979115" sldId="282"/>
            <ac:spMk id="60" creationId="{4E036B2A-1A79-4B2A-A1E5-66EDDACF1086}"/>
          </ac:spMkLst>
        </pc:spChg>
        <pc:spChg chg="mod">
          <ac:chgData name="正元　淳也" userId="ab1cd3a3-b9d9-4be4-9cd8-d64cce588c8d" providerId="ADAL" clId="{5C3D5587-B94F-4DD6-AF60-91342B0AA430}" dt="2021-05-11T06:31:35.580" v="87"/>
          <ac:spMkLst>
            <pc:docMk/>
            <pc:sldMk cId="315979115" sldId="282"/>
            <ac:spMk id="61" creationId="{B6641F44-F685-4C11-A79F-BF92EABF87C8}"/>
          </ac:spMkLst>
        </pc:spChg>
        <pc:spChg chg="mod">
          <ac:chgData name="正元　淳也" userId="ab1cd3a3-b9d9-4be4-9cd8-d64cce588c8d" providerId="ADAL" clId="{5C3D5587-B94F-4DD6-AF60-91342B0AA430}" dt="2021-05-11T06:31:35.580" v="87"/>
          <ac:spMkLst>
            <pc:docMk/>
            <pc:sldMk cId="315979115" sldId="282"/>
            <ac:spMk id="62" creationId="{32A7ADFE-FAB5-4482-BFC7-CC092280FE04}"/>
          </ac:spMkLst>
        </pc:spChg>
        <pc:spChg chg="mod">
          <ac:chgData name="正元　淳也" userId="ab1cd3a3-b9d9-4be4-9cd8-d64cce588c8d" providerId="ADAL" clId="{5C3D5587-B94F-4DD6-AF60-91342B0AA430}" dt="2021-05-11T06:31:35.580" v="87"/>
          <ac:spMkLst>
            <pc:docMk/>
            <pc:sldMk cId="315979115" sldId="282"/>
            <ac:spMk id="63" creationId="{3A89D812-8DC2-4F0F-A407-0EF9D4882243}"/>
          </ac:spMkLst>
        </pc:spChg>
        <pc:spChg chg="mod">
          <ac:chgData name="正元　淳也" userId="ab1cd3a3-b9d9-4be4-9cd8-d64cce588c8d" providerId="ADAL" clId="{5C3D5587-B94F-4DD6-AF60-91342B0AA430}" dt="2021-05-11T06:31:35.580" v="87"/>
          <ac:spMkLst>
            <pc:docMk/>
            <pc:sldMk cId="315979115" sldId="282"/>
            <ac:spMk id="64" creationId="{5D805C1E-BBD4-41C5-9A73-08889EE0B753}"/>
          </ac:spMkLst>
        </pc:spChg>
        <pc:spChg chg="mod">
          <ac:chgData name="正元　淳也" userId="ab1cd3a3-b9d9-4be4-9cd8-d64cce588c8d" providerId="ADAL" clId="{5C3D5587-B94F-4DD6-AF60-91342B0AA430}" dt="2021-05-11T06:31:35.580" v="87"/>
          <ac:spMkLst>
            <pc:docMk/>
            <pc:sldMk cId="315979115" sldId="282"/>
            <ac:spMk id="65" creationId="{E35AD88D-FB9B-49FB-B61E-464783449770}"/>
          </ac:spMkLst>
        </pc:spChg>
        <pc:spChg chg="mod">
          <ac:chgData name="正元　淳也" userId="ab1cd3a3-b9d9-4be4-9cd8-d64cce588c8d" providerId="ADAL" clId="{5C3D5587-B94F-4DD6-AF60-91342B0AA430}" dt="2021-05-11T06:31:35.580" v="87"/>
          <ac:spMkLst>
            <pc:docMk/>
            <pc:sldMk cId="315979115" sldId="282"/>
            <ac:spMk id="66" creationId="{0520066B-E1F1-461E-B180-0F47E3624A73}"/>
          </ac:spMkLst>
        </pc:spChg>
        <pc:spChg chg="mod">
          <ac:chgData name="正元　淳也" userId="ab1cd3a3-b9d9-4be4-9cd8-d64cce588c8d" providerId="ADAL" clId="{5C3D5587-B94F-4DD6-AF60-91342B0AA430}" dt="2021-05-11T06:31:35.580" v="87"/>
          <ac:spMkLst>
            <pc:docMk/>
            <pc:sldMk cId="315979115" sldId="282"/>
            <ac:spMk id="67" creationId="{77C46BB5-F125-4007-9533-DCAC6B9F2C1F}"/>
          </ac:spMkLst>
        </pc:spChg>
        <pc:spChg chg="mod">
          <ac:chgData name="正元　淳也" userId="ab1cd3a3-b9d9-4be4-9cd8-d64cce588c8d" providerId="ADAL" clId="{5C3D5587-B94F-4DD6-AF60-91342B0AA430}" dt="2021-05-11T06:31:35.580" v="87"/>
          <ac:spMkLst>
            <pc:docMk/>
            <pc:sldMk cId="315979115" sldId="282"/>
            <ac:spMk id="68" creationId="{E2445883-0F03-4075-B71D-97B244BD2B72}"/>
          </ac:spMkLst>
        </pc:spChg>
        <pc:spChg chg="mod">
          <ac:chgData name="正元　淳也" userId="ab1cd3a3-b9d9-4be4-9cd8-d64cce588c8d" providerId="ADAL" clId="{5C3D5587-B94F-4DD6-AF60-91342B0AA430}" dt="2021-05-11T06:31:35.580" v="87"/>
          <ac:spMkLst>
            <pc:docMk/>
            <pc:sldMk cId="315979115" sldId="282"/>
            <ac:spMk id="69" creationId="{582D4123-5E3D-45DA-B966-63FC4DE6353F}"/>
          </ac:spMkLst>
        </pc:spChg>
        <pc:spChg chg="mod">
          <ac:chgData name="正元　淳也" userId="ab1cd3a3-b9d9-4be4-9cd8-d64cce588c8d" providerId="ADAL" clId="{5C3D5587-B94F-4DD6-AF60-91342B0AA430}" dt="2021-05-11T06:31:35.580" v="87"/>
          <ac:spMkLst>
            <pc:docMk/>
            <pc:sldMk cId="315979115" sldId="282"/>
            <ac:spMk id="70" creationId="{1E3EF426-D46A-4B12-97AA-88AA7F7BA5FC}"/>
          </ac:spMkLst>
        </pc:spChg>
        <pc:spChg chg="mod">
          <ac:chgData name="正元　淳也" userId="ab1cd3a3-b9d9-4be4-9cd8-d64cce588c8d" providerId="ADAL" clId="{5C3D5587-B94F-4DD6-AF60-91342B0AA430}" dt="2021-05-11T06:31:35.580" v="87"/>
          <ac:spMkLst>
            <pc:docMk/>
            <pc:sldMk cId="315979115" sldId="282"/>
            <ac:spMk id="71" creationId="{DF5A6E5E-872A-47F8-B5A0-9B214D8D6C0A}"/>
          </ac:spMkLst>
        </pc:spChg>
        <pc:spChg chg="mod">
          <ac:chgData name="正元　淳也" userId="ab1cd3a3-b9d9-4be4-9cd8-d64cce588c8d" providerId="ADAL" clId="{5C3D5587-B94F-4DD6-AF60-91342B0AA430}" dt="2021-05-11T06:31:35.580" v="87"/>
          <ac:spMkLst>
            <pc:docMk/>
            <pc:sldMk cId="315979115" sldId="282"/>
            <ac:spMk id="72" creationId="{4F19652F-AB2A-4690-9130-F0F835E12705}"/>
          </ac:spMkLst>
        </pc:spChg>
        <pc:spChg chg="mod">
          <ac:chgData name="正元　淳也" userId="ab1cd3a3-b9d9-4be4-9cd8-d64cce588c8d" providerId="ADAL" clId="{5C3D5587-B94F-4DD6-AF60-91342B0AA430}" dt="2021-05-11T06:31:35.580" v="87"/>
          <ac:spMkLst>
            <pc:docMk/>
            <pc:sldMk cId="315979115" sldId="282"/>
            <ac:spMk id="73" creationId="{AB38B138-CB88-4076-B418-C62A989E0674}"/>
          </ac:spMkLst>
        </pc:spChg>
        <pc:spChg chg="mod">
          <ac:chgData name="正元　淳也" userId="ab1cd3a3-b9d9-4be4-9cd8-d64cce588c8d" providerId="ADAL" clId="{5C3D5587-B94F-4DD6-AF60-91342B0AA430}" dt="2021-05-11T06:31:35.580" v="87"/>
          <ac:spMkLst>
            <pc:docMk/>
            <pc:sldMk cId="315979115" sldId="282"/>
            <ac:spMk id="74" creationId="{22D128B4-B052-4377-8792-86DCAC0AD3B4}"/>
          </ac:spMkLst>
        </pc:spChg>
        <pc:spChg chg="mod">
          <ac:chgData name="正元　淳也" userId="ab1cd3a3-b9d9-4be4-9cd8-d64cce588c8d" providerId="ADAL" clId="{5C3D5587-B94F-4DD6-AF60-91342B0AA430}" dt="2021-05-11T06:31:35.580" v="87"/>
          <ac:spMkLst>
            <pc:docMk/>
            <pc:sldMk cId="315979115" sldId="282"/>
            <ac:spMk id="75" creationId="{14C9496B-44C5-40EA-A798-4F14C7B01A31}"/>
          </ac:spMkLst>
        </pc:spChg>
        <pc:spChg chg="mod">
          <ac:chgData name="正元　淳也" userId="ab1cd3a3-b9d9-4be4-9cd8-d64cce588c8d" providerId="ADAL" clId="{5C3D5587-B94F-4DD6-AF60-91342B0AA430}" dt="2021-05-11T06:31:35.580" v="87"/>
          <ac:spMkLst>
            <pc:docMk/>
            <pc:sldMk cId="315979115" sldId="282"/>
            <ac:spMk id="76" creationId="{6EF93038-3429-4817-88DF-5C9A2DA9907D}"/>
          </ac:spMkLst>
        </pc:spChg>
        <pc:spChg chg="mod">
          <ac:chgData name="正元　淳也" userId="ab1cd3a3-b9d9-4be4-9cd8-d64cce588c8d" providerId="ADAL" clId="{5C3D5587-B94F-4DD6-AF60-91342B0AA430}" dt="2021-05-11T06:31:35.580" v="87"/>
          <ac:spMkLst>
            <pc:docMk/>
            <pc:sldMk cId="315979115" sldId="282"/>
            <ac:spMk id="77" creationId="{25B2040D-F459-4EF3-A9D8-E8E4BFC82B09}"/>
          </ac:spMkLst>
        </pc:spChg>
        <pc:spChg chg="mod">
          <ac:chgData name="正元　淳也" userId="ab1cd3a3-b9d9-4be4-9cd8-d64cce588c8d" providerId="ADAL" clId="{5C3D5587-B94F-4DD6-AF60-91342B0AA430}" dt="2021-05-11T06:31:35.580" v="87"/>
          <ac:spMkLst>
            <pc:docMk/>
            <pc:sldMk cId="315979115" sldId="282"/>
            <ac:spMk id="78" creationId="{EC8BAE09-750E-49B3-B3A9-E7F688FA909B}"/>
          </ac:spMkLst>
        </pc:spChg>
        <pc:spChg chg="mod">
          <ac:chgData name="正元　淳也" userId="ab1cd3a3-b9d9-4be4-9cd8-d64cce588c8d" providerId="ADAL" clId="{5C3D5587-B94F-4DD6-AF60-91342B0AA430}" dt="2021-05-11T06:31:35.580" v="87"/>
          <ac:spMkLst>
            <pc:docMk/>
            <pc:sldMk cId="315979115" sldId="282"/>
            <ac:spMk id="79" creationId="{64BB13BE-B4E5-4EC0-8E78-1A815FDA1BE3}"/>
          </ac:spMkLst>
        </pc:spChg>
        <pc:spChg chg="mod">
          <ac:chgData name="正元　淳也" userId="ab1cd3a3-b9d9-4be4-9cd8-d64cce588c8d" providerId="ADAL" clId="{5C3D5587-B94F-4DD6-AF60-91342B0AA430}" dt="2021-05-11T06:31:35.580" v="87"/>
          <ac:spMkLst>
            <pc:docMk/>
            <pc:sldMk cId="315979115" sldId="282"/>
            <ac:spMk id="80" creationId="{E153B83D-E51F-4541-A64D-9A67EEA2C21D}"/>
          </ac:spMkLst>
        </pc:spChg>
        <pc:spChg chg="mod">
          <ac:chgData name="正元　淳也" userId="ab1cd3a3-b9d9-4be4-9cd8-d64cce588c8d" providerId="ADAL" clId="{5C3D5587-B94F-4DD6-AF60-91342B0AA430}" dt="2021-05-11T06:31:35.580" v="87"/>
          <ac:spMkLst>
            <pc:docMk/>
            <pc:sldMk cId="315979115" sldId="282"/>
            <ac:spMk id="81" creationId="{6C6691FD-EBA7-49BE-8E96-E7B91890E8CE}"/>
          </ac:spMkLst>
        </pc:spChg>
        <pc:spChg chg="mod">
          <ac:chgData name="正元　淳也" userId="ab1cd3a3-b9d9-4be4-9cd8-d64cce588c8d" providerId="ADAL" clId="{5C3D5587-B94F-4DD6-AF60-91342B0AA430}" dt="2021-05-11T06:31:35.580" v="87"/>
          <ac:spMkLst>
            <pc:docMk/>
            <pc:sldMk cId="315979115" sldId="282"/>
            <ac:spMk id="82" creationId="{87537F8E-1C78-4310-9012-B934E751D945}"/>
          </ac:spMkLst>
        </pc:spChg>
        <pc:grpChg chg="mod">
          <ac:chgData name="正元　淳也" userId="ab1cd3a3-b9d9-4be4-9cd8-d64cce588c8d" providerId="ADAL" clId="{5C3D5587-B94F-4DD6-AF60-91342B0AA430}" dt="2021-05-11T06:31:35.580" v="87"/>
          <ac:grpSpMkLst>
            <pc:docMk/>
            <pc:sldMk cId="315979115" sldId="282"/>
            <ac:grpSpMk id="1" creationId="{00000000-0000-0000-0000-000000000000}"/>
          </ac:grpSpMkLst>
        </pc:grpChg>
        <pc:grpChg chg="add del mod">
          <ac:chgData name="正元　淳也" userId="ab1cd3a3-b9d9-4be4-9cd8-d64cce588c8d" providerId="ADAL" clId="{5C3D5587-B94F-4DD6-AF60-91342B0AA430}" dt="2021-05-11T06:31:37.582" v="88" actId="21"/>
          <ac:grpSpMkLst>
            <pc:docMk/>
            <pc:sldMk cId="315979115" sldId="282"/>
            <ac:grpSpMk id="3" creationId="{09D89A09-1C76-4E62-8C63-EDDA38F45A37}"/>
          </ac:grpSpMkLst>
        </pc:grpChg>
        <pc:grpChg chg="mod">
          <ac:chgData name="正元　淳也" userId="ab1cd3a3-b9d9-4be4-9cd8-d64cce588c8d" providerId="ADAL" clId="{5C3D5587-B94F-4DD6-AF60-91342B0AA430}" dt="2021-05-11T06:31:35.580" v="87"/>
          <ac:grpSpMkLst>
            <pc:docMk/>
            <pc:sldMk cId="315979115" sldId="282"/>
            <ac:grpSpMk id="21" creationId="{5B25295D-0FD7-41EE-9470-F7C87680E73F}"/>
          </ac:grpSpMkLst>
        </pc:grpChg>
        <pc:grpChg chg="mod">
          <ac:chgData name="正元　淳也" userId="ab1cd3a3-b9d9-4be4-9cd8-d64cce588c8d" providerId="ADAL" clId="{5C3D5587-B94F-4DD6-AF60-91342B0AA430}" dt="2021-05-11T06:31:35.580" v="87"/>
          <ac:grpSpMkLst>
            <pc:docMk/>
            <pc:sldMk cId="315979115" sldId="282"/>
            <ac:grpSpMk id="24" creationId="{4A9AEE47-62B4-4DA7-BC37-85D9AB01BEA7}"/>
          </ac:grpSpMkLst>
        </pc:grpChg>
        <pc:grpChg chg="mod">
          <ac:chgData name="正元　淳也" userId="ab1cd3a3-b9d9-4be4-9cd8-d64cce588c8d" providerId="ADAL" clId="{5C3D5587-B94F-4DD6-AF60-91342B0AA430}" dt="2021-05-11T06:31:35.580" v="87"/>
          <ac:grpSpMkLst>
            <pc:docMk/>
            <pc:sldMk cId="315979115" sldId="282"/>
            <ac:grpSpMk id="27" creationId="{FA40B6B5-BFE5-401A-A4F3-C336D77A40A6}"/>
          </ac:grpSpMkLst>
        </pc:grpChg>
        <pc:grpChg chg="mod">
          <ac:chgData name="正元　淳也" userId="ab1cd3a3-b9d9-4be4-9cd8-d64cce588c8d" providerId="ADAL" clId="{5C3D5587-B94F-4DD6-AF60-91342B0AA430}" dt="2021-05-11T06:31:35.580" v="87"/>
          <ac:grpSpMkLst>
            <pc:docMk/>
            <pc:sldMk cId="315979115" sldId="282"/>
            <ac:grpSpMk id="30" creationId="{A767BF41-52E5-437F-8EB0-647A2B428FEE}"/>
          </ac:grpSpMkLst>
        </pc:grpChg>
        <pc:grpChg chg="mod">
          <ac:chgData name="正元　淳也" userId="ab1cd3a3-b9d9-4be4-9cd8-d64cce588c8d" providerId="ADAL" clId="{5C3D5587-B94F-4DD6-AF60-91342B0AA430}" dt="2021-05-11T06:31:35.580" v="87"/>
          <ac:grpSpMkLst>
            <pc:docMk/>
            <pc:sldMk cId="315979115" sldId="282"/>
            <ac:grpSpMk id="33" creationId="{398F05D1-D2F2-4FC3-9937-4E5707EE4B58}"/>
          </ac:grpSpMkLst>
        </pc:grpChg>
        <pc:grpChg chg="mod">
          <ac:chgData name="正元　淳也" userId="ab1cd3a3-b9d9-4be4-9cd8-d64cce588c8d" providerId="ADAL" clId="{5C3D5587-B94F-4DD6-AF60-91342B0AA430}" dt="2021-05-11T06:31:35.580" v="87"/>
          <ac:grpSpMkLst>
            <pc:docMk/>
            <pc:sldMk cId="315979115" sldId="282"/>
            <ac:grpSpMk id="36" creationId="{D4924613-B725-4016-A916-4B063D9A9554}"/>
          </ac:grpSpMkLst>
        </pc:grpChg>
        <pc:grpChg chg="mod">
          <ac:chgData name="正元　淳也" userId="ab1cd3a3-b9d9-4be4-9cd8-d64cce588c8d" providerId="ADAL" clId="{5C3D5587-B94F-4DD6-AF60-91342B0AA430}" dt="2021-05-11T06:31:35.580" v="87"/>
          <ac:grpSpMkLst>
            <pc:docMk/>
            <pc:sldMk cId="315979115" sldId="282"/>
            <ac:grpSpMk id="39" creationId="{66994074-FECE-48E0-A476-A0D09EE2AC02}"/>
          </ac:grpSpMkLst>
        </pc:grpChg>
        <pc:grpChg chg="mod">
          <ac:chgData name="正元　淳也" userId="ab1cd3a3-b9d9-4be4-9cd8-d64cce588c8d" providerId="ADAL" clId="{5C3D5587-B94F-4DD6-AF60-91342B0AA430}" dt="2021-05-11T06:31:35.580" v="87"/>
          <ac:grpSpMkLst>
            <pc:docMk/>
            <pc:sldMk cId="315979115" sldId="282"/>
            <ac:grpSpMk id="42" creationId="{6287514C-6A45-43F0-A450-3D700043F7BB}"/>
          </ac:grpSpMkLst>
        </pc:grpChg>
        <pc:grpChg chg="mod">
          <ac:chgData name="正元　淳也" userId="ab1cd3a3-b9d9-4be4-9cd8-d64cce588c8d" providerId="ADAL" clId="{5C3D5587-B94F-4DD6-AF60-91342B0AA430}" dt="2021-05-11T06:31:35.580" v="87"/>
          <ac:grpSpMkLst>
            <pc:docMk/>
            <pc:sldMk cId="315979115" sldId="282"/>
            <ac:grpSpMk id="45" creationId="{69E70794-F346-4187-A6E8-CCBDB5AC9DC7}"/>
          </ac:grpSpMkLst>
        </pc:grpChg>
        <pc:grpChg chg="mod">
          <ac:chgData name="正元　淳也" userId="ab1cd3a3-b9d9-4be4-9cd8-d64cce588c8d" providerId="ADAL" clId="{5C3D5587-B94F-4DD6-AF60-91342B0AA430}" dt="2021-05-11T06:31:35.580" v="87"/>
          <ac:grpSpMkLst>
            <pc:docMk/>
            <pc:sldMk cId="315979115" sldId="282"/>
            <ac:grpSpMk id="48" creationId="{9341355F-BE39-4A89-B6F9-F66F54E56F0D}"/>
          </ac:grpSpMkLst>
        </pc:grpChg>
        <pc:grpChg chg="mod">
          <ac:chgData name="正元　淳也" userId="ab1cd3a3-b9d9-4be4-9cd8-d64cce588c8d" providerId="ADAL" clId="{5C3D5587-B94F-4DD6-AF60-91342B0AA430}" dt="2021-05-11T06:31:35.580" v="87"/>
          <ac:grpSpMkLst>
            <pc:docMk/>
            <pc:sldMk cId="315979115" sldId="282"/>
            <ac:grpSpMk id="51" creationId="{A89A47AD-12C5-44F1-8D41-B42946CDC3D7}"/>
          </ac:grpSpMkLst>
        </pc:grpChg>
        <pc:grpChg chg="mod">
          <ac:chgData name="正元　淳也" userId="ab1cd3a3-b9d9-4be4-9cd8-d64cce588c8d" providerId="ADAL" clId="{5C3D5587-B94F-4DD6-AF60-91342B0AA430}" dt="2021-05-11T06:31:35.580" v="87"/>
          <ac:grpSpMkLst>
            <pc:docMk/>
            <pc:sldMk cId="315979115" sldId="282"/>
            <ac:grpSpMk id="54" creationId="{998400BE-546F-40BF-A4ED-D74BAB16B546}"/>
          </ac:grpSpMkLst>
        </pc:grpChg>
        <pc:picChg chg="mod">
          <ac:chgData name="正元　淳也" userId="ab1cd3a3-b9d9-4be4-9cd8-d64cce588c8d" providerId="ADAL" clId="{5C3D5587-B94F-4DD6-AF60-91342B0AA430}" dt="2021-05-11T06:31:35.580" v="87"/>
          <ac:picMkLst>
            <pc:docMk/>
            <pc:sldMk cId="315979115" sldId="282"/>
            <ac:picMk id="5" creationId="{79F06482-4801-4D04-8063-998178B5EE35}"/>
          </ac:picMkLst>
        </pc:picChg>
        <pc:picChg chg="mod">
          <ac:chgData name="正元　淳也" userId="ab1cd3a3-b9d9-4be4-9cd8-d64cce588c8d" providerId="ADAL" clId="{5C3D5587-B94F-4DD6-AF60-91342B0AA430}" dt="2021-05-11T06:31:35.580" v="87"/>
          <ac:picMkLst>
            <pc:docMk/>
            <pc:sldMk cId="315979115" sldId="282"/>
            <ac:picMk id="7" creationId="{9AA2F04C-A495-48D6-858D-AA1A7256B730}"/>
          </ac:picMkLst>
        </pc:picChg>
      </pc:sldChg>
      <pc:sldChg chg="modSp mod">
        <pc:chgData name="正元　淳也" userId="ab1cd3a3-b9d9-4be4-9cd8-d64cce588c8d" providerId="ADAL" clId="{5C3D5587-B94F-4DD6-AF60-91342B0AA430}" dt="2021-05-11T00:45:48.027" v="0" actId="1076"/>
        <pc:sldMkLst>
          <pc:docMk/>
          <pc:sldMk cId="979995164" sldId="283"/>
        </pc:sldMkLst>
        <pc:spChg chg="mod">
          <ac:chgData name="正元　淳也" userId="ab1cd3a3-b9d9-4be4-9cd8-d64cce588c8d" providerId="ADAL" clId="{5C3D5587-B94F-4DD6-AF60-91342B0AA430}" dt="2021-05-11T00:45:48.027" v="0" actId="1076"/>
          <ac:spMkLst>
            <pc:docMk/>
            <pc:sldMk cId="979995164" sldId="283"/>
            <ac:spMk id="4" creationId="{00000000-0000-0000-0000-000000000000}"/>
          </ac:spMkLst>
        </pc:spChg>
      </pc:sldChg>
      <pc:sldChg chg="addSp delSp modSp mod">
        <pc:chgData name="正元　淳也" userId="ab1cd3a3-b9d9-4be4-9cd8-d64cce588c8d" providerId="ADAL" clId="{5C3D5587-B94F-4DD6-AF60-91342B0AA430}" dt="2021-05-11T07:07:09.775" v="305" actId="14826"/>
        <pc:sldMkLst>
          <pc:docMk/>
          <pc:sldMk cId="908953224" sldId="284"/>
        </pc:sldMkLst>
        <pc:spChg chg="add del mod">
          <ac:chgData name="正元　淳也" userId="ab1cd3a3-b9d9-4be4-9cd8-d64cce588c8d" providerId="ADAL" clId="{5C3D5587-B94F-4DD6-AF60-91342B0AA430}" dt="2021-05-11T01:11:22.280" v="2" actId="931"/>
          <ac:spMkLst>
            <pc:docMk/>
            <pc:sldMk cId="908953224" sldId="284"/>
            <ac:spMk id="4" creationId="{B27FC5BD-729A-44F9-87B4-45A9F1032888}"/>
          </ac:spMkLst>
        </pc:spChg>
        <pc:picChg chg="add mod">
          <ac:chgData name="正元　淳也" userId="ab1cd3a3-b9d9-4be4-9cd8-d64cce588c8d" providerId="ADAL" clId="{5C3D5587-B94F-4DD6-AF60-91342B0AA430}" dt="2021-05-11T07:07:09.775" v="305" actId="14826"/>
          <ac:picMkLst>
            <pc:docMk/>
            <pc:sldMk cId="908953224" sldId="284"/>
            <ac:picMk id="6" creationId="{78894B72-DA0E-45DC-AF66-B9160FF9DD1F}"/>
          </ac:picMkLst>
        </pc:picChg>
        <pc:picChg chg="del">
          <ac:chgData name="正元　淳也" userId="ab1cd3a3-b9d9-4be4-9cd8-d64cce588c8d" providerId="ADAL" clId="{5C3D5587-B94F-4DD6-AF60-91342B0AA430}" dt="2021-05-11T01:10:40.860" v="1" actId="478"/>
          <ac:picMkLst>
            <pc:docMk/>
            <pc:sldMk cId="908953224" sldId="284"/>
            <ac:picMk id="7" creationId="{5B60359A-4448-4700-9BFA-BEA74A68DDD2}"/>
          </ac:picMkLst>
        </pc:picChg>
      </pc:sldChg>
    </pc:docChg>
  </pc:docChgLst>
  <pc:docChgLst>
    <pc:chgData name="正元　淳也" userId="ab1cd3a3-b9d9-4be4-9cd8-d64cce588c8d" providerId="ADAL" clId="{6A44C071-E8D9-466D-97A8-0C455813FE94}"/>
    <pc:docChg chg="undo redo custSel addSld delSld modSld sldOrd">
      <pc:chgData name="正元　淳也" userId="ab1cd3a3-b9d9-4be4-9cd8-d64cce588c8d" providerId="ADAL" clId="{6A44C071-E8D9-466D-97A8-0C455813FE94}" dt="2021-05-10T23:09:33.387" v="3190" actId="5793"/>
      <pc:docMkLst>
        <pc:docMk/>
      </pc:docMkLst>
      <pc:sldChg chg="modSp mod modShow">
        <pc:chgData name="正元　淳也" userId="ab1cd3a3-b9d9-4be4-9cd8-d64cce588c8d" providerId="ADAL" clId="{6A44C071-E8D9-466D-97A8-0C455813FE94}" dt="2021-05-04T17:02:19.235" v="2330" actId="729"/>
        <pc:sldMkLst>
          <pc:docMk/>
          <pc:sldMk cId="3984617762" sldId="257"/>
        </pc:sldMkLst>
        <pc:spChg chg="mod">
          <ac:chgData name="正元　淳也" userId="ab1cd3a3-b9d9-4be4-9cd8-d64cce588c8d" providerId="ADAL" clId="{6A44C071-E8D9-466D-97A8-0C455813FE94}" dt="2021-05-04T16:39:04.829" v="722" actId="20577"/>
          <ac:spMkLst>
            <pc:docMk/>
            <pc:sldMk cId="3984617762" sldId="257"/>
            <ac:spMk id="3" creationId="{00000000-0000-0000-0000-000000000000}"/>
          </ac:spMkLst>
        </pc:spChg>
      </pc:sldChg>
      <pc:sldChg chg="modSp mod">
        <pc:chgData name="正元　淳也" userId="ab1cd3a3-b9d9-4be4-9cd8-d64cce588c8d" providerId="ADAL" clId="{6A44C071-E8D9-466D-97A8-0C455813FE94}" dt="2021-05-04T17:03:39.377" v="2359" actId="20577"/>
        <pc:sldMkLst>
          <pc:docMk/>
          <pc:sldMk cId="106904919" sldId="261"/>
        </pc:sldMkLst>
        <pc:spChg chg="mod">
          <ac:chgData name="正元　淳也" userId="ab1cd3a3-b9d9-4be4-9cd8-d64cce588c8d" providerId="ADAL" clId="{6A44C071-E8D9-466D-97A8-0C455813FE94}" dt="2021-05-04T16:31:05.707" v="32" actId="20577"/>
          <ac:spMkLst>
            <pc:docMk/>
            <pc:sldMk cId="106904919" sldId="261"/>
            <ac:spMk id="2" creationId="{00000000-0000-0000-0000-000000000000}"/>
          </ac:spMkLst>
        </pc:spChg>
        <pc:spChg chg="mod">
          <ac:chgData name="正元　淳也" userId="ab1cd3a3-b9d9-4be4-9cd8-d64cce588c8d" providerId="ADAL" clId="{6A44C071-E8D9-466D-97A8-0C455813FE94}" dt="2021-05-04T17:03:39.377" v="2359" actId="20577"/>
          <ac:spMkLst>
            <pc:docMk/>
            <pc:sldMk cId="106904919" sldId="261"/>
            <ac:spMk id="3" creationId="{00000000-0000-0000-0000-000000000000}"/>
          </ac:spMkLst>
        </pc:spChg>
      </pc:sldChg>
      <pc:sldChg chg="delSp modSp mod modNotesTx">
        <pc:chgData name="正元　淳也" userId="ab1cd3a3-b9d9-4be4-9cd8-d64cce588c8d" providerId="ADAL" clId="{6A44C071-E8D9-466D-97A8-0C455813FE94}" dt="2021-05-04T16:49:29.230" v="1544"/>
        <pc:sldMkLst>
          <pc:docMk/>
          <pc:sldMk cId="3229171051" sldId="266"/>
        </pc:sldMkLst>
        <pc:spChg chg="mod">
          <ac:chgData name="正元　淳也" userId="ab1cd3a3-b9d9-4be4-9cd8-d64cce588c8d" providerId="ADAL" clId="{6A44C071-E8D9-466D-97A8-0C455813FE94}" dt="2021-05-04T16:39:31.874" v="730"/>
          <ac:spMkLst>
            <pc:docMk/>
            <pc:sldMk cId="3229171051" sldId="266"/>
            <ac:spMk id="2" creationId="{00000000-0000-0000-0000-000000000000}"/>
          </ac:spMkLst>
        </pc:spChg>
        <pc:spChg chg="mod">
          <ac:chgData name="正元　淳也" userId="ab1cd3a3-b9d9-4be4-9cd8-d64cce588c8d" providerId="ADAL" clId="{6A44C071-E8D9-466D-97A8-0C455813FE94}" dt="2021-05-04T16:49:24.737" v="1543" actId="21"/>
          <ac:spMkLst>
            <pc:docMk/>
            <pc:sldMk cId="3229171051" sldId="266"/>
            <ac:spMk id="4" creationId="{00000000-0000-0000-0000-000000000000}"/>
          </ac:spMkLst>
        </pc:spChg>
        <pc:spChg chg="del">
          <ac:chgData name="正元　淳也" userId="ab1cd3a3-b9d9-4be4-9cd8-d64cce588c8d" providerId="ADAL" clId="{6A44C071-E8D9-466D-97A8-0C455813FE94}" dt="2021-05-04T16:45:30.789" v="1437" actId="478"/>
          <ac:spMkLst>
            <pc:docMk/>
            <pc:sldMk cId="3229171051" sldId="266"/>
            <ac:spMk id="7" creationId="{91782333-0334-42E5-B101-B0613D4779EA}"/>
          </ac:spMkLst>
        </pc:spChg>
      </pc:sldChg>
      <pc:sldChg chg="addSp delSp modSp mod modNotesTx">
        <pc:chgData name="正元　淳也" userId="ab1cd3a3-b9d9-4be4-9cd8-d64cce588c8d" providerId="ADAL" clId="{6A44C071-E8D9-466D-97A8-0C455813FE94}" dt="2021-05-10T22:16:55.106" v="2407" actId="1076"/>
        <pc:sldMkLst>
          <pc:docMk/>
          <pc:sldMk cId="1493468359" sldId="271"/>
        </pc:sldMkLst>
        <pc:spChg chg="mod">
          <ac:chgData name="正元　淳也" userId="ab1cd3a3-b9d9-4be4-9cd8-d64cce588c8d" providerId="ADAL" clId="{6A44C071-E8D9-466D-97A8-0C455813FE94}" dt="2021-05-04T16:39:20.526" v="729" actId="20577"/>
          <ac:spMkLst>
            <pc:docMk/>
            <pc:sldMk cId="1493468359" sldId="271"/>
            <ac:spMk id="2" creationId="{00000000-0000-0000-0000-000000000000}"/>
          </ac:spMkLst>
        </pc:spChg>
        <pc:spChg chg="mod">
          <ac:chgData name="正元　淳也" userId="ab1cd3a3-b9d9-4be4-9cd8-d64cce588c8d" providerId="ADAL" clId="{6A44C071-E8D9-466D-97A8-0C455813FE94}" dt="2021-05-04T16:36:31.854" v="580" actId="20577"/>
          <ac:spMkLst>
            <pc:docMk/>
            <pc:sldMk cId="1493468359" sldId="271"/>
            <ac:spMk id="4" creationId="{00000000-0000-0000-0000-000000000000}"/>
          </ac:spMkLst>
        </pc:spChg>
        <pc:spChg chg="add del mod">
          <ac:chgData name="正元　淳也" userId="ab1cd3a3-b9d9-4be4-9cd8-d64cce588c8d" providerId="ADAL" clId="{6A44C071-E8D9-466D-97A8-0C455813FE94}" dt="2021-05-10T22:13:02.837" v="2364" actId="478"/>
          <ac:spMkLst>
            <pc:docMk/>
            <pc:sldMk cId="1493468359" sldId="271"/>
            <ac:spMk id="5" creationId="{E1A3381D-E0FB-4764-9A8A-1A2F952D25FF}"/>
          </ac:spMkLst>
        </pc:spChg>
        <pc:spChg chg="add del mod">
          <ac:chgData name="正元　淳也" userId="ab1cd3a3-b9d9-4be4-9cd8-d64cce588c8d" providerId="ADAL" clId="{6A44C071-E8D9-466D-97A8-0C455813FE94}" dt="2021-05-10T22:13:03.988" v="2365" actId="478"/>
          <ac:spMkLst>
            <pc:docMk/>
            <pc:sldMk cId="1493468359" sldId="271"/>
            <ac:spMk id="6" creationId="{27D2B778-5701-44B7-AB9A-3F03C8F001B3}"/>
          </ac:spMkLst>
        </pc:spChg>
        <pc:spChg chg="add del mod">
          <ac:chgData name="正元　淳也" userId="ab1cd3a3-b9d9-4be4-9cd8-d64cce588c8d" providerId="ADAL" clId="{6A44C071-E8D9-466D-97A8-0C455813FE94}" dt="2021-05-10T22:13:00.889" v="2363" actId="478"/>
          <ac:spMkLst>
            <pc:docMk/>
            <pc:sldMk cId="1493468359" sldId="271"/>
            <ac:spMk id="7" creationId="{279FD2D9-98D2-443F-A566-8A218F59B0EA}"/>
          </ac:spMkLst>
        </pc:spChg>
        <pc:spChg chg="add mod ord">
          <ac:chgData name="正元　淳也" userId="ab1cd3a3-b9d9-4be4-9cd8-d64cce588c8d" providerId="ADAL" clId="{6A44C071-E8D9-466D-97A8-0C455813FE94}" dt="2021-05-10T22:16:55.106" v="2407" actId="1076"/>
          <ac:spMkLst>
            <pc:docMk/>
            <pc:sldMk cId="1493468359" sldId="271"/>
            <ac:spMk id="13" creationId="{1D9BF501-96D0-4E6D-B265-ECC41162ECF1}"/>
          </ac:spMkLst>
        </pc:spChg>
        <pc:graphicFrameChg chg="add del mod">
          <ac:chgData name="正元　淳也" userId="ab1cd3a3-b9d9-4be4-9cd8-d64cce588c8d" providerId="ADAL" clId="{6A44C071-E8D9-466D-97A8-0C455813FE94}" dt="2021-05-04T16:35:00.459" v="462" actId="478"/>
          <ac:graphicFrameMkLst>
            <pc:docMk/>
            <pc:sldMk cId="1493468359" sldId="271"/>
            <ac:graphicFrameMk id="3" creationId="{50F25DBC-057C-4821-A7AC-16ED039EAB65}"/>
          </ac:graphicFrameMkLst>
        </pc:graphicFrameChg>
        <pc:picChg chg="add mod">
          <ac:chgData name="正元　淳也" userId="ab1cd3a3-b9d9-4be4-9cd8-d64cce588c8d" providerId="ADAL" clId="{6A44C071-E8D9-466D-97A8-0C455813FE94}" dt="2021-05-10T22:16:35.856" v="2403" actId="14100"/>
          <ac:picMkLst>
            <pc:docMk/>
            <pc:sldMk cId="1493468359" sldId="271"/>
            <ac:picMk id="8" creationId="{37BEBAC4-35D7-4DFC-9F54-B4AEE081EA31}"/>
          </ac:picMkLst>
        </pc:picChg>
        <pc:picChg chg="add mod">
          <ac:chgData name="正元　淳也" userId="ab1cd3a3-b9d9-4be4-9cd8-d64cce588c8d" providerId="ADAL" clId="{6A44C071-E8D9-466D-97A8-0C455813FE94}" dt="2021-05-10T22:16:55.106" v="2407" actId="1076"/>
          <ac:picMkLst>
            <pc:docMk/>
            <pc:sldMk cId="1493468359" sldId="271"/>
            <ac:picMk id="10" creationId="{E28773E8-2D6E-4440-865F-7E7432CAE45B}"/>
          </ac:picMkLst>
        </pc:picChg>
        <pc:picChg chg="add mod ord">
          <ac:chgData name="正元　淳也" userId="ab1cd3a3-b9d9-4be4-9cd8-d64cce588c8d" providerId="ADAL" clId="{6A44C071-E8D9-466D-97A8-0C455813FE94}" dt="2021-05-10T22:16:55.106" v="2407" actId="1076"/>
          <ac:picMkLst>
            <pc:docMk/>
            <pc:sldMk cId="1493468359" sldId="271"/>
            <ac:picMk id="12" creationId="{4FCBE657-9748-4401-841D-DA3F0B20A14C}"/>
          </ac:picMkLst>
        </pc:picChg>
      </pc:sldChg>
      <pc:sldChg chg="del">
        <pc:chgData name="正元　淳也" userId="ab1cd3a3-b9d9-4be4-9cd8-d64cce588c8d" providerId="ADAL" clId="{6A44C071-E8D9-466D-97A8-0C455813FE94}" dt="2021-05-04T16:48:40.825" v="1536" actId="47"/>
        <pc:sldMkLst>
          <pc:docMk/>
          <pc:sldMk cId="426926691" sldId="272"/>
        </pc:sldMkLst>
      </pc:sldChg>
      <pc:sldChg chg="del">
        <pc:chgData name="正元　淳也" userId="ab1cd3a3-b9d9-4be4-9cd8-d64cce588c8d" providerId="ADAL" clId="{6A44C071-E8D9-466D-97A8-0C455813FE94}" dt="2021-05-04T16:48:41.690" v="1537" actId="47"/>
        <pc:sldMkLst>
          <pc:docMk/>
          <pc:sldMk cId="1762858308" sldId="273"/>
        </pc:sldMkLst>
      </pc:sldChg>
      <pc:sldChg chg="modSp mod">
        <pc:chgData name="正元　淳也" userId="ab1cd3a3-b9d9-4be4-9cd8-d64cce588c8d" providerId="ADAL" clId="{6A44C071-E8D9-466D-97A8-0C455813FE94}" dt="2021-05-10T23:09:33.387" v="3190" actId="5793"/>
        <pc:sldMkLst>
          <pc:docMk/>
          <pc:sldMk cId="56685521" sldId="274"/>
        </pc:sldMkLst>
        <pc:spChg chg="mod">
          <ac:chgData name="正元　淳也" userId="ab1cd3a3-b9d9-4be4-9cd8-d64cce588c8d" providerId="ADAL" clId="{6A44C071-E8D9-466D-97A8-0C455813FE94}" dt="2021-05-04T16:54:28.177" v="1864" actId="20577"/>
          <ac:spMkLst>
            <pc:docMk/>
            <pc:sldMk cId="56685521" sldId="274"/>
            <ac:spMk id="2" creationId="{00000000-0000-0000-0000-000000000000}"/>
          </ac:spMkLst>
        </pc:spChg>
        <pc:spChg chg="mod">
          <ac:chgData name="正元　淳也" userId="ab1cd3a3-b9d9-4be4-9cd8-d64cce588c8d" providerId="ADAL" clId="{6A44C071-E8D9-466D-97A8-0C455813FE94}" dt="2021-05-10T23:09:33.387" v="3190" actId="5793"/>
          <ac:spMkLst>
            <pc:docMk/>
            <pc:sldMk cId="56685521" sldId="274"/>
            <ac:spMk id="4" creationId="{00000000-0000-0000-0000-000000000000}"/>
          </ac:spMkLst>
        </pc:spChg>
      </pc:sldChg>
      <pc:sldChg chg="del">
        <pc:chgData name="正元　淳也" userId="ab1cd3a3-b9d9-4be4-9cd8-d64cce588c8d" providerId="ADAL" clId="{6A44C071-E8D9-466D-97A8-0C455813FE94}" dt="2021-05-04T16:55:32.373" v="1931" actId="47"/>
        <pc:sldMkLst>
          <pc:docMk/>
          <pc:sldMk cId="3428492749" sldId="275"/>
        </pc:sldMkLst>
      </pc:sldChg>
      <pc:sldChg chg="addSp delSp modSp mod">
        <pc:chgData name="正元　淳也" userId="ab1cd3a3-b9d9-4be4-9cd8-d64cce588c8d" providerId="ADAL" clId="{6A44C071-E8D9-466D-97A8-0C455813FE94}" dt="2021-05-10T22:56:50.919" v="3168" actId="1076"/>
        <pc:sldMkLst>
          <pc:docMk/>
          <pc:sldMk cId="2036933477" sldId="276"/>
        </pc:sldMkLst>
        <pc:spChg chg="mod">
          <ac:chgData name="正元　淳也" userId="ab1cd3a3-b9d9-4be4-9cd8-d64cce588c8d" providerId="ADAL" clId="{6A44C071-E8D9-466D-97A8-0C455813FE94}" dt="2021-05-04T16:54:25.016" v="1863" actId="20577"/>
          <ac:spMkLst>
            <pc:docMk/>
            <pc:sldMk cId="2036933477" sldId="276"/>
            <ac:spMk id="2" creationId="{00000000-0000-0000-0000-000000000000}"/>
          </ac:spMkLst>
        </pc:spChg>
        <pc:spChg chg="del">
          <ac:chgData name="正元　淳也" userId="ab1cd3a3-b9d9-4be4-9cd8-d64cce588c8d" providerId="ADAL" clId="{6A44C071-E8D9-466D-97A8-0C455813FE94}" dt="2021-05-04T16:58:23.499" v="2199" actId="478"/>
          <ac:spMkLst>
            <pc:docMk/>
            <pc:sldMk cId="2036933477" sldId="276"/>
            <ac:spMk id="3" creationId="{AE650D93-39D8-4EF2-9CD5-CBAB49F2E02C}"/>
          </ac:spMkLst>
        </pc:spChg>
        <pc:spChg chg="del mod">
          <ac:chgData name="正元　淳也" userId="ab1cd3a3-b9d9-4be4-9cd8-d64cce588c8d" providerId="ADAL" clId="{6A44C071-E8D9-466D-97A8-0C455813FE94}" dt="2021-05-04T16:57:11.336" v="2095" actId="478"/>
          <ac:spMkLst>
            <pc:docMk/>
            <pc:sldMk cId="2036933477" sldId="276"/>
            <ac:spMk id="4" creationId="{00000000-0000-0000-0000-000000000000}"/>
          </ac:spMkLst>
        </pc:spChg>
        <pc:spChg chg="del">
          <ac:chgData name="正元　淳也" userId="ab1cd3a3-b9d9-4be4-9cd8-d64cce588c8d" providerId="ADAL" clId="{6A44C071-E8D9-466D-97A8-0C455813FE94}" dt="2021-05-04T16:57:12.703" v="2096" actId="478"/>
          <ac:spMkLst>
            <pc:docMk/>
            <pc:sldMk cId="2036933477" sldId="276"/>
            <ac:spMk id="5" creationId="{FA880C4C-9DDE-49AC-9DD7-9B2F0C80F96E}"/>
          </ac:spMkLst>
        </pc:spChg>
        <pc:spChg chg="add del mod">
          <ac:chgData name="正元　淳也" userId="ab1cd3a3-b9d9-4be4-9cd8-d64cce588c8d" providerId="ADAL" clId="{6A44C071-E8D9-466D-97A8-0C455813FE94}" dt="2021-05-04T16:57:13.739" v="2097" actId="478"/>
          <ac:spMkLst>
            <pc:docMk/>
            <pc:sldMk cId="2036933477" sldId="276"/>
            <ac:spMk id="7" creationId="{BA07D0EB-3B98-45A6-A336-3F92DFB8E72D}"/>
          </ac:spMkLst>
        </pc:spChg>
        <pc:spChg chg="add mod">
          <ac:chgData name="正元　淳也" userId="ab1cd3a3-b9d9-4be4-9cd8-d64cce588c8d" providerId="ADAL" clId="{6A44C071-E8D9-466D-97A8-0C455813FE94}" dt="2021-05-10T22:56:50.919" v="3168" actId="1076"/>
          <ac:spMkLst>
            <pc:docMk/>
            <pc:sldMk cId="2036933477" sldId="276"/>
            <ac:spMk id="8" creationId="{3079D6FD-7159-4AF1-B43A-138934B0E9F2}"/>
          </ac:spMkLst>
        </pc:spChg>
        <pc:picChg chg="add mod">
          <ac:chgData name="正元　淳也" userId="ab1cd3a3-b9d9-4be4-9cd8-d64cce588c8d" providerId="ADAL" clId="{6A44C071-E8D9-466D-97A8-0C455813FE94}" dt="2021-05-10T22:55:59.318" v="3153" actId="1076"/>
          <ac:picMkLst>
            <pc:docMk/>
            <pc:sldMk cId="2036933477" sldId="276"/>
            <ac:picMk id="4" creationId="{5DD043AB-16D2-4A14-87C8-BFBF6FE2DAD6}"/>
          </ac:picMkLst>
        </pc:picChg>
        <pc:picChg chg="add mod">
          <ac:chgData name="正元　淳也" userId="ab1cd3a3-b9d9-4be4-9cd8-d64cce588c8d" providerId="ADAL" clId="{6A44C071-E8D9-466D-97A8-0C455813FE94}" dt="2021-05-10T22:55:55.857" v="3152" actId="1076"/>
          <ac:picMkLst>
            <pc:docMk/>
            <pc:sldMk cId="2036933477" sldId="276"/>
            <ac:picMk id="6" creationId="{4643F81A-F9FD-48E2-81CE-A09B1386FB3B}"/>
          </ac:picMkLst>
        </pc:picChg>
      </pc:sldChg>
      <pc:sldChg chg="del">
        <pc:chgData name="正元　淳也" userId="ab1cd3a3-b9d9-4be4-9cd8-d64cce588c8d" providerId="ADAL" clId="{6A44C071-E8D9-466D-97A8-0C455813FE94}" dt="2021-05-04T16:55:29.539" v="1930" actId="47"/>
        <pc:sldMkLst>
          <pc:docMk/>
          <pc:sldMk cId="2071808672" sldId="277"/>
        </pc:sldMkLst>
      </pc:sldChg>
      <pc:sldChg chg="del">
        <pc:chgData name="正元　淳也" userId="ab1cd3a3-b9d9-4be4-9cd8-d64cce588c8d" providerId="ADAL" clId="{6A44C071-E8D9-466D-97A8-0C455813FE94}" dt="2021-05-04T16:48:51.416" v="1539" actId="47"/>
        <pc:sldMkLst>
          <pc:docMk/>
          <pc:sldMk cId="2334127537" sldId="278"/>
        </pc:sldMkLst>
      </pc:sldChg>
      <pc:sldChg chg="del">
        <pc:chgData name="正元　淳也" userId="ab1cd3a3-b9d9-4be4-9cd8-d64cce588c8d" providerId="ADAL" clId="{6A44C071-E8D9-466D-97A8-0C455813FE94}" dt="2021-05-04T16:48:49.996" v="1538" actId="47"/>
        <pc:sldMkLst>
          <pc:docMk/>
          <pc:sldMk cId="2474432421" sldId="279"/>
        </pc:sldMkLst>
      </pc:sldChg>
      <pc:sldChg chg="delSp mod modNotesTx">
        <pc:chgData name="正元　淳也" userId="ab1cd3a3-b9d9-4be4-9cd8-d64cce588c8d" providerId="ADAL" clId="{6A44C071-E8D9-466D-97A8-0C455813FE94}" dt="2021-05-04T17:00:03.728" v="2328" actId="20577"/>
        <pc:sldMkLst>
          <pc:docMk/>
          <pc:sldMk cId="1689022557" sldId="280"/>
        </pc:sldMkLst>
        <pc:graphicFrameChg chg="del">
          <ac:chgData name="正元　淳也" userId="ab1cd3a3-b9d9-4be4-9cd8-d64cce588c8d" providerId="ADAL" clId="{6A44C071-E8D9-466D-97A8-0C455813FE94}" dt="2021-05-04T16:55:33.735" v="1932" actId="478"/>
          <ac:graphicFrameMkLst>
            <pc:docMk/>
            <pc:sldMk cId="1689022557" sldId="280"/>
            <ac:graphicFrameMk id="4" creationId="{02CCCDB1-2665-432E-985F-03645175DC57}"/>
          </ac:graphicFrameMkLst>
        </pc:graphicFrameChg>
      </pc:sldChg>
      <pc:sldChg chg="addSp delSp modSp add mod modNotesTx">
        <pc:chgData name="正元　淳也" userId="ab1cd3a3-b9d9-4be4-9cd8-d64cce588c8d" providerId="ADAL" clId="{6A44C071-E8D9-466D-97A8-0C455813FE94}" dt="2021-05-10T22:40:36.388" v="3103" actId="20577"/>
        <pc:sldMkLst>
          <pc:docMk/>
          <pc:sldMk cId="4056757340" sldId="281"/>
        </pc:sldMkLst>
        <pc:spChg chg="mod">
          <ac:chgData name="正元　淳也" userId="ab1cd3a3-b9d9-4be4-9cd8-d64cce588c8d" providerId="ADAL" clId="{6A44C071-E8D9-466D-97A8-0C455813FE94}" dt="2021-05-04T16:45:50.755" v="1439"/>
          <ac:spMkLst>
            <pc:docMk/>
            <pc:sldMk cId="4056757340" sldId="281"/>
            <ac:spMk id="2" creationId="{00000000-0000-0000-0000-000000000000}"/>
          </ac:spMkLst>
        </pc:spChg>
        <pc:spChg chg="mod">
          <ac:chgData name="正元　淳也" userId="ab1cd3a3-b9d9-4be4-9cd8-d64cce588c8d" providerId="ADAL" clId="{6A44C071-E8D9-466D-97A8-0C455813FE94}" dt="2021-05-10T22:35:01.721" v="2685" actId="14100"/>
          <ac:spMkLst>
            <pc:docMk/>
            <pc:sldMk cId="4056757340" sldId="281"/>
            <ac:spMk id="4" creationId="{00000000-0000-0000-0000-000000000000}"/>
          </ac:spMkLst>
        </pc:spChg>
        <pc:spChg chg="add del mod">
          <ac:chgData name="正元　淳也" userId="ab1cd3a3-b9d9-4be4-9cd8-d64cce588c8d" providerId="ADAL" clId="{6A44C071-E8D9-466D-97A8-0C455813FE94}" dt="2021-05-10T22:34:20" v="2665" actId="164"/>
          <ac:spMkLst>
            <pc:docMk/>
            <pc:sldMk cId="4056757340" sldId="281"/>
            <ac:spMk id="6" creationId="{A9432E6C-6A6D-4D91-AEA6-B57164DE52F5}"/>
          </ac:spMkLst>
        </pc:spChg>
        <pc:spChg chg="add mod">
          <ac:chgData name="正元　淳也" userId="ab1cd3a3-b9d9-4be4-9cd8-d64cce588c8d" providerId="ADAL" clId="{6A44C071-E8D9-466D-97A8-0C455813FE94}" dt="2021-05-10T22:40:36.388" v="3103" actId="20577"/>
          <ac:spMkLst>
            <pc:docMk/>
            <pc:sldMk cId="4056757340" sldId="281"/>
            <ac:spMk id="8" creationId="{FCA6D986-B15D-44F9-B108-892191F72765}"/>
          </ac:spMkLst>
        </pc:spChg>
        <pc:spChg chg="add del mod">
          <ac:chgData name="正元　淳也" userId="ab1cd3a3-b9d9-4be4-9cd8-d64cce588c8d" providerId="ADAL" clId="{6A44C071-E8D9-466D-97A8-0C455813FE94}" dt="2021-05-10T22:38:23.364" v="2873" actId="478"/>
          <ac:spMkLst>
            <pc:docMk/>
            <pc:sldMk cId="4056757340" sldId="281"/>
            <ac:spMk id="9" creationId="{161F576C-AFAC-4328-B953-06E020C1830A}"/>
          </ac:spMkLst>
        </pc:spChg>
        <pc:spChg chg="add mod">
          <ac:chgData name="正元　淳也" userId="ab1cd3a3-b9d9-4be4-9cd8-d64cce588c8d" providerId="ADAL" clId="{6A44C071-E8D9-466D-97A8-0C455813FE94}" dt="2021-05-10T22:39:06.750" v="2967" actId="1076"/>
          <ac:spMkLst>
            <pc:docMk/>
            <pc:sldMk cId="4056757340" sldId="281"/>
            <ac:spMk id="10" creationId="{5CCC6A47-2F17-40F6-BE46-1475DFA6AD9F}"/>
          </ac:spMkLst>
        </pc:spChg>
        <pc:grpChg chg="add mod">
          <ac:chgData name="正元　淳也" userId="ab1cd3a3-b9d9-4be4-9cd8-d64cce588c8d" providerId="ADAL" clId="{6A44C071-E8D9-466D-97A8-0C455813FE94}" dt="2021-05-10T22:34:25.113" v="2667" actId="1076"/>
          <ac:grpSpMkLst>
            <pc:docMk/>
            <pc:sldMk cId="4056757340" sldId="281"/>
            <ac:grpSpMk id="3" creationId="{2603D3B1-3FE5-4660-8933-FFB55B44A0A7}"/>
          </ac:grpSpMkLst>
        </pc:grpChg>
        <pc:picChg chg="add del mod">
          <ac:chgData name="正元　淳也" userId="ab1cd3a3-b9d9-4be4-9cd8-d64cce588c8d" providerId="ADAL" clId="{6A44C071-E8D9-466D-97A8-0C455813FE94}" dt="2021-05-10T22:34:20" v="2665" actId="164"/>
          <ac:picMkLst>
            <pc:docMk/>
            <pc:sldMk cId="4056757340" sldId="281"/>
            <ac:picMk id="5" creationId="{68369404-6394-4F7B-AC8E-2BE98A0A3B2A}"/>
          </ac:picMkLst>
        </pc:picChg>
        <pc:picChg chg="add del mod">
          <ac:chgData name="正元　淳也" userId="ab1cd3a3-b9d9-4be4-9cd8-d64cce588c8d" providerId="ADAL" clId="{6A44C071-E8D9-466D-97A8-0C455813FE94}" dt="2021-05-10T22:34:20" v="2665" actId="164"/>
          <ac:picMkLst>
            <pc:docMk/>
            <pc:sldMk cId="4056757340" sldId="281"/>
            <ac:picMk id="7" creationId="{D400D697-4E32-4C2A-9E37-C43C27CCA3C7}"/>
          </ac:picMkLst>
        </pc:picChg>
      </pc:sldChg>
      <pc:sldChg chg="addSp delSp modSp add mod">
        <pc:chgData name="正元　淳也" userId="ab1cd3a3-b9d9-4be4-9cd8-d64cce588c8d" providerId="ADAL" clId="{6A44C071-E8D9-466D-97A8-0C455813FE94}" dt="2021-05-10T23:09:05.073" v="3187" actId="1076"/>
        <pc:sldMkLst>
          <pc:docMk/>
          <pc:sldMk cId="315979115" sldId="282"/>
        </pc:sldMkLst>
        <pc:spChg chg="mod">
          <ac:chgData name="正元　淳也" userId="ab1cd3a3-b9d9-4be4-9cd8-d64cce588c8d" providerId="ADAL" clId="{6A44C071-E8D9-466D-97A8-0C455813FE94}" dt="2021-05-04T16:58:33.064" v="2201" actId="1076"/>
          <ac:spMkLst>
            <pc:docMk/>
            <pc:sldMk cId="315979115" sldId="282"/>
            <ac:spMk id="2" creationId="{00000000-0000-0000-0000-000000000000}"/>
          </ac:spMkLst>
        </pc:spChg>
        <pc:spChg chg="del">
          <ac:chgData name="正元　淳也" userId="ab1cd3a3-b9d9-4be4-9cd8-d64cce588c8d" providerId="ADAL" clId="{6A44C071-E8D9-466D-97A8-0C455813FE94}" dt="2021-05-10T23:08:18.547" v="3174" actId="478"/>
          <ac:spMkLst>
            <pc:docMk/>
            <pc:sldMk cId="315979115" sldId="282"/>
            <ac:spMk id="3" creationId="{AE650D93-39D8-4EF2-9CD5-CBAB49F2E02C}"/>
          </ac:spMkLst>
        </pc:spChg>
        <pc:spChg chg="del">
          <ac:chgData name="正元　淳也" userId="ab1cd3a3-b9d9-4be4-9cd8-d64cce588c8d" providerId="ADAL" clId="{6A44C071-E8D9-466D-97A8-0C455813FE94}" dt="2021-05-04T16:58:34.615" v="2202" actId="478"/>
          <ac:spMkLst>
            <pc:docMk/>
            <pc:sldMk cId="315979115" sldId="282"/>
            <ac:spMk id="4" creationId="{00000000-0000-0000-0000-000000000000}"/>
          </ac:spMkLst>
        </pc:spChg>
        <pc:spChg chg="del">
          <ac:chgData name="正元　淳也" userId="ab1cd3a3-b9d9-4be4-9cd8-d64cce588c8d" providerId="ADAL" clId="{6A44C071-E8D9-466D-97A8-0C455813FE94}" dt="2021-05-04T16:58:35.746" v="2203" actId="478"/>
          <ac:spMkLst>
            <pc:docMk/>
            <pc:sldMk cId="315979115" sldId="282"/>
            <ac:spMk id="5" creationId="{FA880C4C-9DDE-49AC-9DD7-9B2F0C80F96E}"/>
          </ac:spMkLst>
        </pc:spChg>
        <pc:spChg chg="add del mod">
          <ac:chgData name="正元　淳也" userId="ab1cd3a3-b9d9-4be4-9cd8-d64cce588c8d" providerId="ADAL" clId="{6A44C071-E8D9-466D-97A8-0C455813FE94}" dt="2021-05-04T16:58:37.034" v="2204" actId="478"/>
          <ac:spMkLst>
            <pc:docMk/>
            <pc:sldMk cId="315979115" sldId="282"/>
            <ac:spMk id="7" creationId="{05A762A1-655D-4911-BB4A-34A0FCFF120C}"/>
          </ac:spMkLst>
        </pc:spChg>
        <pc:spChg chg="add mod">
          <ac:chgData name="正元　淳也" userId="ab1cd3a3-b9d9-4be4-9cd8-d64cce588c8d" providerId="ADAL" clId="{6A44C071-E8D9-466D-97A8-0C455813FE94}" dt="2021-05-04T16:59:41.132" v="2327" actId="20577"/>
          <ac:spMkLst>
            <pc:docMk/>
            <pc:sldMk cId="315979115" sldId="282"/>
            <ac:spMk id="8" creationId="{B163BF07-37AC-4825-BF50-19040BE18BEC}"/>
          </ac:spMkLst>
        </pc:spChg>
        <pc:picChg chg="add mod ord">
          <ac:chgData name="正元　淳也" userId="ab1cd3a3-b9d9-4be4-9cd8-d64cce588c8d" providerId="ADAL" clId="{6A44C071-E8D9-466D-97A8-0C455813FE94}" dt="2021-05-10T23:09:05.073" v="3187" actId="1076"/>
          <ac:picMkLst>
            <pc:docMk/>
            <pc:sldMk cId="315979115" sldId="282"/>
            <ac:picMk id="5" creationId="{79F06482-4801-4D04-8063-998178B5EE35}"/>
          </ac:picMkLst>
        </pc:picChg>
        <pc:picChg chg="add mod">
          <ac:chgData name="正元　淳也" userId="ab1cd3a3-b9d9-4be4-9cd8-d64cce588c8d" providerId="ADAL" clId="{6A44C071-E8D9-466D-97A8-0C455813FE94}" dt="2021-05-10T23:08:51.368" v="3183" actId="1076"/>
          <ac:picMkLst>
            <pc:docMk/>
            <pc:sldMk cId="315979115" sldId="282"/>
            <ac:picMk id="7" creationId="{9AA2F04C-A495-48D6-858D-AA1A7256B730}"/>
          </ac:picMkLst>
        </pc:picChg>
      </pc:sldChg>
      <pc:sldChg chg="modSp add mod modNotesTx">
        <pc:chgData name="正元　淳也" userId="ab1cd3a3-b9d9-4be4-9cd8-d64cce588c8d" providerId="ADAL" clId="{6A44C071-E8D9-466D-97A8-0C455813FE94}" dt="2021-05-04T17:00:14.081" v="2329" actId="20577"/>
        <pc:sldMkLst>
          <pc:docMk/>
          <pc:sldMk cId="979995164" sldId="283"/>
        </pc:sldMkLst>
        <pc:spChg chg="mod">
          <ac:chgData name="正元　淳也" userId="ab1cd3a3-b9d9-4be4-9cd8-d64cce588c8d" providerId="ADAL" clId="{6A44C071-E8D9-466D-97A8-0C455813FE94}" dt="2021-05-04T16:55:19.404" v="1929" actId="20577"/>
          <ac:spMkLst>
            <pc:docMk/>
            <pc:sldMk cId="979995164" sldId="283"/>
            <ac:spMk id="2" creationId="{00000000-0000-0000-0000-000000000000}"/>
          </ac:spMkLst>
        </pc:spChg>
        <pc:spChg chg="mod">
          <ac:chgData name="正元　淳也" userId="ab1cd3a3-b9d9-4be4-9cd8-d64cce588c8d" providerId="ADAL" clId="{6A44C071-E8D9-466D-97A8-0C455813FE94}" dt="2021-05-04T16:56:05.029" v="1991" actId="20577"/>
          <ac:spMkLst>
            <pc:docMk/>
            <pc:sldMk cId="979995164" sldId="283"/>
            <ac:spMk id="4" creationId="{00000000-0000-0000-0000-000000000000}"/>
          </ac:spMkLst>
        </pc:spChg>
      </pc:sldChg>
      <pc:sldChg chg="addSp delSp modSp add mod ord">
        <pc:chgData name="正元　淳也" userId="ab1cd3a3-b9d9-4be4-9cd8-d64cce588c8d" providerId="ADAL" clId="{6A44C071-E8D9-466D-97A8-0C455813FE94}" dt="2021-05-10T22:47:02.063" v="3111" actId="1076"/>
        <pc:sldMkLst>
          <pc:docMk/>
          <pc:sldMk cId="908953224" sldId="284"/>
        </pc:sldMkLst>
        <pc:spChg chg="mod">
          <ac:chgData name="正元　淳也" userId="ab1cd3a3-b9d9-4be4-9cd8-d64cce588c8d" providerId="ADAL" clId="{6A44C071-E8D9-466D-97A8-0C455813FE94}" dt="2021-05-04T16:55:13.883" v="1926" actId="6549"/>
          <ac:spMkLst>
            <pc:docMk/>
            <pc:sldMk cId="908953224" sldId="284"/>
            <ac:spMk id="2" creationId="{00000000-0000-0000-0000-000000000000}"/>
          </ac:spMkLst>
        </pc:spChg>
        <pc:spChg chg="del mod">
          <ac:chgData name="正元　淳也" userId="ab1cd3a3-b9d9-4be4-9cd8-d64cce588c8d" providerId="ADAL" clId="{6A44C071-E8D9-466D-97A8-0C455813FE94}" dt="2021-05-10T22:41:42.630" v="3104" actId="478"/>
          <ac:spMkLst>
            <pc:docMk/>
            <pc:sldMk cId="908953224" sldId="284"/>
            <ac:spMk id="4" creationId="{00000000-0000-0000-0000-000000000000}"/>
          </ac:spMkLst>
        </pc:spChg>
        <pc:spChg chg="add del mod">
          <ac:chgData name="正元　淳也" userId="ab1cd3a3-b9d9-4be4-9cd8-d64cce588c8d" providerId="ADAL" clId="{6A44C071-E8D9-466D-97A8-0C455813FE94}" dt="2021-05-10T22:46:42.464" v="3105" actId="931"/>
          <ac:spMkLst>
            <pc:docMk/>
            <pc:sldMk cId="908953224" sldId="284"/>
            <ac:spMk id="5" creationId="{EAF23A58-C290-4211-94D4-564F8CEBA81E}"/>
          </ac:spMkLst>
        </pc:spChg>
        <pc:picChg chg="add mod">
          <ac:chgData name="正元　淳也" userId="ab1cd3a3-b9d9-4be4-9cd8-d64cce588c8d" providerId="ADAL" clId="{6A44C071-E8D9-466D-97A8-0C455813FE94}" dt="2021-05-10T22:47:02.063" v="3111" actId="1076"/>
          <ac:picMkLst>
            <pc:docMk/>
            <pc:sldMk cId="908953224" sldId="284"/>
            <ac:picMk id="7" creationId="{5B60359A-4448-4700-9BFA-BEA74A68DDD2}"/>
          </ac:picMkLst>
        </pc:picChg>
      </pc:sldChg>
      <pc:sldChg chg="addSp delSp modSp add mod">
        <pc:chgData name="正元　淳也" userId="ab1cd3a3-b9d9-4be4-9cd8-d64cce588c8d" providerId="ADAL" clId="{6A44C071-E8D9-466D-97A8-0C455813FE94}" dt="2021-05-10T22:28:44.525" v="2600" actId="1076"/>
        <pc:sldMkLst>
          <pc:docMk/>
          <pc:sldMk cId="1448982418" sldId="285"/>
        </pc:sldMkLst>
        <pc:spChg chg="mod">
          <ac:chgData name="正元　淳也" userId="ab1cd3a3-b9d9-4be4-9cd8-d64cce588c8d" providerId="ADAL" clId="{6A44C071-E8D9-466D-97A8-0C455813FE94}" dt="2021-05-10T22:22:26.117" v="2429" actId="20577"/>
          <ac:spMkLst>
            <pc:docMk/>
            <pc:sldMk cId="1448982418" sldId="285"/>
            <ac:spMk id="2" creationId="{00000000-0000-0000-0000-000000000000}"/>
          </ac:spMkLst>
        </pc:spChg>
        <pc:spChg chg="mod">
          <ac:chgData name="正元　淳也" userId="ab1cd3a3-b9d9-4be4-9cd8-d64cce588c8d" providerId="ADAL" clId="{6A44C071-E8D9-466D-97A8-0C455813FE94}" dt="2021-05-10T22:28:02.016" v="2599" actId="403"/>
          <ac:spMkLst>
            <pc:docMk/>
            <pc:sldMk cId="1448982418" sldId="285"/>
            <ac:spMk id="4" creationId="{00000000-0000-0000-0000-000000000000}"/>
          </ac:spMkLst>
        </pc:spChg>
        <pc:spChg chg="del">
          <ac:chgData name="正元　淳也" userId="ab1cd3a3-b9d9-4be4-9cd8-d64cce588c8d" providerId="ADAL" clId="{6A44C071-E8D9-466D-97A8-0C455813FE94}" dt="2021-05-10T22:22:19.406" v="2417" actId="478"/>
          <ac:spMkLst>
            <pc:docMk/>
            <pc:sldMk cId="1448982418" sldId="285"/>
            <ac:spMk id="6" creationId="{A9432E6C-6A6D-4D91-AEA6-B57164DE52F5}"/>
          </ac:spMkLst>
        </pc:spChg>
        <pc:picChg chg="del">
          <ac:chgData name="正元　淳也" userId="ab1cd3a3-b9d9-4be4-9cd8-d64cce588c8d" providerId="ADAL" clId="{6A44C071-E8D9-466D-97A8-0C455813FE94}" dt="2021-05-10T22:22:20" v="2418" actId="478"/>
          <ac:picMkLst>
            <pc:docMk/>
            <pc:sldMk cId="1448982418" sldId="285"/>
            <ac:picMk id="5" creationId="{68369404-6394-4F7B-AC8E-2BE98A0A3B2A}"/>
          </ac:picMkLst>
        </pc:picChg>
        <pc:picChg chg="del">
          <ac:chgData name="正元　淳也" userId="ab1cd3a3-b9d9-4be4-9cd8-d64cce588c8d" providerId="ADAL" clId="{6A44C071-E8D9-466D-97A8-0C455813FE94}" dt="2021-05-10T22:22:20.419" v="2419" actId="478"/>
          <ac:picMkLst>
            <pc:docMk/>
            <pc:sldMk cId="1448982418" sldId="285"/>
            <ac:picMk id="7" creationId="{D400D697-4E32-4C2A-9E37-C43C27CCA3C7}"/>
          </ac:picMkLst>
        </pc:picChg>
        <pc:picChg chg="add mod">
          <ac:chgData name="正元　淳也" userId="ab1cd3a3-b9d9-4be4-9cd8-d64cce588c8d" providerId="ADAL" clId="{6A44C071-E8D9-466D-97A8-0C455813FE94}" dt="2021-05-10T22:28:44.525" v="2600" actId="1076"/>
          <ac:picMkLst>
            <pc:docMk/>
            <pc:sldMk cId="1448982418" sldId="285"/>
            <ac:picMk id="8" creationId="{580ABF6E-716E-4709-8504-4DDBC897E928}"/>
          </ac:picMkLst>
        </pc:picChg>
      </pc:sldChg>
      <pc:sldChg chg="new del">
        <pc:chgData name="正元　淳也" userId="ab1cd3a3-b9d9-4be4-9cd8-d64cce588c8d" providerId="ADAL" clId="{6A44C071-E8D9-466D-97A8-0C455813FE94}" dt="2021-05-10T22:22:13.312" v="2415" actId="680"/>
        <pc:sldMkLst>
          <pc:docMk/>
          <pc:sldMk cId="2079545814" sldId="2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2021年5月16日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2021年5月16日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4084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9286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8537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61277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840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2869989-EB00-4EE7-BCB5-25BDC5BB29F8}"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GoogleMAP</a:t>
            </a:r>
            <a:r>
              <a:rPr lang="ja-JP" altLang="en-US" sz="1200" dirty="0"/>
              <a:t>で指定した場所まで</a:t>
            </a:r>
            <a:r>
              <a:rPr lang="en-US" altLang="ja-JP" sz="1200" dirty="0"/>
              <a:t>GPS</a:t>
            </a:r>
            <a:r>
              <a:rPr lang="ja-JP" altLang="en-US" sz="1200" dirty="0"/>
              <a:t>の自己位置をもとに自立走行するロボットの製作</a:t>
            </a:r>
            <a:endParaRPr lang="ja-JP" altLang="ja-JP" sz="1050" dirty="0"/>
          </a:p>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359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3387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みちびきによる高精度測位技術の習得・ロボットの自立走行に関する知見を得ること。</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LEVEL</a:t>
            </a:r>
            <a:r>
              <a:rPr kumimoji="1" lang="ja-JP" altLang="en-US" dirty="0">
                <a:latin typeface="Meiryo UI" panose="020B0604030504040204" pitchFamily="50" charset="-128"/>
                <a:ea typeface="Meiryo UI" panose="020B0604030504040204" pitchFamily="50" charset="-128"/>
              </a:rPr>
              <a:t>５になっちゃう。→公道とか人通りが多いところは想定しない。</a:t>
            </a:r>
            <a:endParaRPr kumimoji="1" lang="en-US" altLang="ja-JP" dirty="0">
              <a:latin typeface="Meiryo UI" panose="020B0604030504040204" pitchFamily="50" charset="-128"/>
              <a:ea typeface="Meiryo UI" panose="020B0604030504040204" pitchFamily="50" charset="-128"/>
            </a:endParaRPr>
          </a:p>
          <a:p>
            <a:r>
              <a:rPr lang="ja-JP" altLang="en-US" sz="1200" dirty="0"/>
              <a:t>公園等の簡単な障害物がある平地での自立走行を目指す。</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262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おととし、導きの</a:t>
            </a:r>
            <a:r>
              <a:rPr kumimoji="1" lang="en-US" altLang="ja-JP" dirty="0">
                <a:latin typeface="Meiryo UI" panose="020B0604030504040204" pitchFamily="50" charset="-128"/>
                <a:ea typeface="Meiryo UI" panose="020B0604030504040204" pitchFamily="50" charset="-128"/>
              </a:rPr>
              <a:t>RTK</a:t>
            </a:r>
            <a:r>
              <a:rPr kumimoji="1" lang="ja-JP" altLang="en-US" dirty="0">
                <a:latin typeface="Meiryo UI" panose="020B0604030504040204" pitchFamily="50" charset="-128"/>
                <a:ea typeface="Meiryo UI" panose="020B0604030504040204" pitchFamily="50" charset="-128"/>
              </a:rPr>
              <a:t>測位を用いた自走ロボットプロジェクトあり。</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事前に設定した座標</a:t>
            </a:r>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点を移動するもの。障害物よけたりはしない。</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プログラムを確認したが、</a:t>
            </a:r>
            <a:r>
              <a:rPr kumimoji="1" lang="en-US" altLang="ja-JP" dirty="0">
                <a:latin typeface="Meiryo UI" panose="020B0604030504040204" pitchFamily="50" charset="-128"/>
                <a:ea typeface="Meiryo UI" panose="020B0604030504040204" pitchFamily="50" charset="-128"/>
              </a:rPr>
              <a:t>RTK</a:t>
            </a:r>
            <a:r>
              <a:rPr kumimoji="1" lang="ja-JP" altLang="en-US" dirty="0">
                <a:latin typeface="Meiryo UI" panose="020B0604030504040204" pitchFamily="50" charset="-128"/>
                <a:ea typeface="Meiryo UI" panose="020B0604030504040204" pitchFamily="50" charset="-128"/>
              </a:rPr>
              <a:t>の計算が単純すぎる。</a:t>
            </a: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6967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みちびきによる高精度測位技術の習得・ロボットの自立走行に関する知見を得ること。</a:t>
            </a:r>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168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みちびきによる高精度測位技術の習得・ロボットの自立走行に関する知見を得ること。</a:t>
            </a:r>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262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205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65F5401F-9999-454F-9A7B-F9B89ED9C91A}" type="datetime4">
              <a:rPr lang="ja-JP" altLang="en-US" smtClean="0"/>
              <a:t>2021年5月16日</a:t>
            </a:fld>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955442DE-D790-4AF6-98D1-6BB366851DDC}" type="datetime4">
              <a:rPr lang="ja-JP" altLang="en-US" smtClean="0"/>
              <a:t>2021年5月16日</a:t>
            </a:fld>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A4D23076-6C35-4239-BC7E-18BC21FEEE34}" type="datetime4">
              <a:rPr lang="ja-JP" altLang="en-US" smtClean="0"/>
              <a:t>2021年5月16日</a:t>
            </a:fld>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p>
            <a:pPr rtl="0"/>
            <a:fld id="{5EF484AD-21EA-4628-86BB-EA326AE28F68}" type="datetime4">
              <a:rPr lang="ja-JP" altLang="en-US" smtClean="0"/>
              <a:t>2021年5月16日</a:t>
            </a:fld>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8" name="フッター プレースホルダー 7"/>
          <p:cNvSpPr>
            <a:spLocks noGrp="1"/>
          </p:cNvSpPr>
          <p:nvPr>
            <p:ph type="ftr" sz="quarter" idx="11"/>
          </p:nvPr>
        </p:nvSpPr>
        <p:spPr/>
        <p:txBody>
          <a:bodyPr rtlCol="0"/>
          <a:lstStyle/>
          <a:p>
            <a:pPr rtl="0"/>
            <a:r>
              <a:rPr lang="ja-JP" altLang="en-US" noProof="0" dirty="0"/>
              <a:t>フッターを追加</a:t>
            </a:r>
          </a:p>
        </p:txBody>
      </p:sp>
      <p:sp>
        <p:nvSpPr>
          <p:cNvPr id="7" name="日付プレースホルダー 6"/>
          <p:cNvSpPr>
            <a:spLocks noGrp="1"/>
          </p:cNvSpPr>
          <p:nvPr>
            <p:ph type="dt" sz="half" idx="10"/>
          </p:nvPr>
        </p:nvSpPr>
        <p:spPr/>
        <p:txBody>
          <a:bodyPr rtlCol="0"/>
          <a:lstStyle/>
          <a:p>
            <a:pPr rtl="0"/>
            <a:fld id="{C4818A72-7BCB-4800-828E-D7E851401F62}" type="datetime4">
              <a:rPr lang="ja-JP" altLang="en-US" smtClean="0"/>
              <a:t>2021年5月16日</a:t>
            </a:fld>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3" name="日付プレースホルダー 2"/>
          <p:cNvSpPr>
            <a:spLocks noGrp="1"/>
          </p:cNvSpPr>
          <p:nvPr>
            <p:ph type="dt" sz="half" idx="10"/>
          </p:nvPr>
        </p:nvSpPr>
        <p:spPr/>
        <p:txBody>
          <a:bodyPr rtlCol="0"/>
          <a:lstStyle/>
          <a:p>
            <a:pPr rtl="0"/>
            <a:fld id="{1A130545-DC52-4BAC-BC78-237D4702162D}" type="datetime4">
              <a:rPr lang="ja-JP" altLang="en-US" smtClean="0"/>
              <a:t>2021年5月16日</a:t>
            </a:fld>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フッター プレースホルダー 212"/>
          <p:cNvSpPr>
            <a:spLocks noGrp="1"/>
          </p:cNvSpPr>
          <p:nvPr>
            <p:ph type="ftr" sz="quarter" idx="11"/>
          </p:nvPr>
        </p:nvSpPr>
        <p:spPr/>
        <p:txBody>
          <a:bodyPr rtlCol="0"/>
          <a:lstStyle/>
          <a:p>
            <a:pPr rtl="0"/>
            <a:r>
              <a:rPr lang="ja-JP" altLang="en-US" noProof="0" dirty="0"/>
              <a:t>フッターを追加</a:t>
            </a:r>
          </a:p>
        </p:txBody>
      </p:sp>
      <p:sp>
        <p:nvSpPr>
          <p:cNvPr id="212" name="日付プレースホルダー 211"/>
          <p:cNvSpPr>
            <a:spLocks noGrp="1"/>
          </p:cNvSpPr>
          <p:nvPr>
            <p:ph type="dt" sz="half" idx="10"/>
          </p:nvPr>
        </p:nvSpPr>
        <p:spPr/>
        <p:txBody>
          <a:bodyPr rtlCol="0"/>
          <a:lstStyle/>
          <a:p>
            <a:pPr rtl="0"/>
            <a:fld id="{BCE75A9F-D334-4A20-83DC-80F1FE2C6ED9}" type="datetime4">
              <a:rPr lang="ja-JP" altLang="en-US" smtClean="0"/>
              <a:t>2021年5月16日</a:t>
            </a:fld>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lvl1pPr>
              <a:defRPr>
                <a:solidFill>
                  <a:schemeClr val="bg1"/>
                </a:solidFill>
              </a:defRPr>
            </a:lvl1pPr>
          </a:lstStyle>
          <a:p>
            <a:pPr rtl="0"/>
            <a:fld id="{156F9F9B-6ABB-4874-AC08-5F1C82329193}" type="datetime4">
              <a:rPr lang="ja-JP" altLang="en-US" smtClean="0"/>
              <a:t>2021年5月16日</a:t>
            </a:fld>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AE256363-F777-4CDC-B7B0-13449133AA3E}" type="datetime4">
              <a:rPr lang="ja-JP" altLang="en-US" smtClean="0"/>
              <a:t>2021年5月16日</a:t>
            </a:fld>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normAutofit/>
          </a:bodyPr>
          <a:lstStyle/>
          <a:p>
            <a:r>
              <a:rPr lang="ja-JP" altLang="en-US" sz="6600" dirty="0"/>
              <a:t>自動走行ロボットの製作</a:t>
            </a:r>
            <a:endParaRPr lang="ja-JP" altLang="ja-JP" sz="6600" dirty="0"/>
          </a:p>
        </p:txBody>
      </p:sp>
      <p:sp>
        <p:nvSpPr>
          <p:cNvPr id="3" name="サブタイトル 2"/>
          <p:cNvSpPr>
            <a:spLocks noGrp="1"/>
          </p:cNvSpPr>
          <p:nvPr>
            <p:ph type="subTitle" idx="1"/>
          </p:nvPr>
        </p:nvSpPr>
        <p:spPr/>
        <p:txBody>
          <a:bodyPr rtlCol="0">
            <a:normAutofit/>
          </a:bodyPr>
          <a:lstStyle/>
          <a:p>
            <a:pPr rtl="0"/>
            <a:r>
              <a:rPr lang="ja-JP" altLang="en-US" sz="2400" dirty="0">
                <a:solidFill>
                  <a:schemeClr val="tx1"/>
                </a:solidFill>
                <a:cs typeface="+mj-cs"/>
              </a:rPr>
              <a:t>情報工学科　正元淳也　石橋尚之　馬場竣平　佐々木祥二</a:t>
            </a:r>
            <a:endParaRPr lang="en-US" altLang="ja-JP" sz="2400" dirty="0">
              <a:solidFill>
                <a:schemeClr val="tx1"/>
              </a:solidFill>
              <a:cs typeface="+mj-cs"/>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ja-JP" altLang="en-US" sz="3600" dirty="0"/>
              <a:t>センサ</a:t>
            </a:r>
            <a:endParaRPr lang="en-US" altLang="ja-JP" sz="3600" dirty="0"/>
          </a:p>
        </p:txBody>
      </p:sp>
      <p:sp>
        <p:nvSpPr>
          <p:cNvPr id="8" name="コンテンツ プレースホルダー 3">
            <a:extLst>
              <a:ext uri="{FF2B5EF4-FFF2-40B4-BE49-F238E27FC236}">
                <a16:creationId xmlns:a16="http://schemas.microsoft.com/office/drawing/2014/main" id="{3079D6FD-7159-4AF1-B43A-138934B0E9F2}"/>
              </a:ext>
            </a:extLst>
          </p:cNvPr>
          <p:cNvSpPr>
            <a:spLocks noGrp="1"/>
          </p:cNvSpPr>
          <p:nvPr>
            <p:ph sz="half" idx="2"/>
          </p:nvPr>
        </p:nvSpPr>
        <p:spPr>
          <a:xfrm>
            <a:off x="1295398" y="2038703"/>
            <a:ext cx="9601199" cy="1782762"/>
          </a:xfrm>
        </p:spPr>
        <p:txBody>
          <a:bodyPr rtlCol="0">
            <a:normAutofit/>
          </a:bodyPr>
          <a:lstStyle/>
          <a:p>
            <a:pPr lvl="0"/>
            <a:r>
              <a:rPr lang="en-US" altLang="ja-JP" sz="2400" dirty="0" err="1"/>
              <a:t>Tof</a:t>
            </a:r>
            <a:endParaRPr lang="en-US" altLang="ja-JP" sz="2400" dirty="0"/>
          </a:p>
          <a:p>
            <a:pPr lvl="1"/>
            <a:r>
              <a:rPr lang="ja-JP" altLang="en-US" sz="2200" dirty="0"/>
              <a:t>障害物検知</a:t>
            </a:r>
            <a:endParaRPr lang="en-US" altLang="ja-JP" sz="2200" dirty="0"/>
          </a:p>
          <a:p>
            <a:pPr lvl="1"/>
            <a:r>
              <a:rPr lang="ja-JP" altLang="en-US" sz="2200" dirty="0"/>
              <a:t>材質・色の違いによる影響を受けない</a:t>
            </a:r>
            <a:endParaRPr lang="en-US" altLang="ja-JP" sz="2200" dirty="0"/>
          </a:p>
        </p:txBody>
      </p:sp>
      <p:pic>
        <p:nvPicPr>
          <p:cNvPr id="4" name="図 3" descr="電子機器, 回路 が含まれている画像&#10;&#10;自動的に生成された説明">
            <a:extLst>
              <a:ext uri="{FF2B5EF4-FFF2-40B4-BE49-F238E27FC236}">
                <a16:creationId xmlns:a16="http://schemas.microsoft.com/office/drawing/2014/main" id="{5DD043AB-16D2-4A14-87C8-BFBF6FE2DAD6}"/>
              </a:ext>
            </a:extLst>
          </p:cNvPr>
          <p:cNvPicPr>
            <a:picLocks noChangeAspect="1"/>
          </p:cNvPicPr>
          <p:nvPr/>
        </p:nvPicPr>
        <p:blipFill>
          <a:blip r:embed="rId3"/>
          <a:stretch>
            <a:fillRect/>
          </a:stretch>
        </p:blipFill>
        <p:spPr>
          <a:xfrm>
            <a:off x="8699816" y="1910058"/>
            <a:ext cx="2196783" cy="1647587"/>
          </a:xfrm>
          <a:prstGeom prst="rect">
            <a:avLst/>
          </a:prstGeom>
        </p:spPr>
      </p:pic>
      <p:pic>
        <p:nvPicPr>
          <p:cNvPr id="6" name="図 5" descr="グラフィカル ユーザー インターフェイス が含まれている画像&#10;&#10;自動的に生成された説明">
            <a:extLst>
              <a:ext uri="{FF2B5EF4-FFF2-40B4-BE49-F238E27FC236}">
                <a16:creationId xmlns:a16="http://schemas.microsoft.com/office/drawing/2014/main" id="{4643F81A-F9FD-48E2-81CE-A09B1386FB3B}"/>
              </a:ext>
            </a:extLst>
          </p:cNvPr>
          <p:cNvPicPr>
            <a:picLocks noChangeAspect="1"/>
          </p:cNvPicPr>
          <p:nvPr/>
        </p:nvPicPr>
        <p:blipFill>
          <a:blip r:embed="rId4"/>
          <a:stretch>
            <a:fillRect/>
          </a:stretch>
        </p:blipFill>
        <p:spPr>
          <a:xfrm>
            <a:off x="8699816" y="3821465"/>
            <a:ext cx="2196783" cy="2196783"/>
          </a:xfrm>
          <a:prstGeom prst="rect">
            <a:avLst/>
          </a:prstGeom>
        </p:spPr>
      </p:pic>
      <p:sp>
        <p:nvSpPr>
          <p:cNvPr id="7" name="コンテンツ プレースホルダー 3">
            <a:extLst>
              <a:ext uri="{FF2B5EF4-FFF2-40B4-BE49-F238E27FC236}">
                <a16:creationId xmlns:a16="http://schemas.microsoft.com/office/drawing/2014/main" id="{AD131826-F448-4268-87DA-25E03F81E014}"/>
              </a:ext>
            </a:extLst>
          </p:cNvPr>
          <p:cNvSpPr txBox="1">
            <a:spLocks/>
          </p:cNvSpPr>
          <p:nvPr/>
        </p:nvSpPr>
        <p:spPr>
          <a:xfrm>
            <a:off x="1295397" y="4028476"/>
            <a:ext cx="9601199" cy="2042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600" kern="1200">
                <a:solidFill>
                  <a:schemeClr val="tx1"/>
                </a:solidFill>
                <a:latin typeface="+mn-lt"/>
                <a:ea typeface="+mn-ea"/>
                <a:cs typeface="+mn-cs"/>
              </a:defRPr>
            </a:lvl9pPr>
          </a:lstStyle>
          <a:p>
            <a:r>
              <a:rPr lang="en-US" altLang="ja-JP" sz="2400" dirty="0" err="1"/>
              <a:t>realSense</a:t>
            </a:r>
            <a:endParaRPr lang="en-US" altLang="ja-JP" sz="2400" dirty="0"/>
          </a:p>
          <a:p>
            <a:pPr lvl="1"/>
            <a:r>
              <a:rPr lang="ja-JP" altLang="en-US" sz="2200" dirty="0"/>
              <a:t>ロボット視点共有　</a:t>
            </a:r>
            <a:r>
              <a:rPr lang="en-US" altLang="ja-JP" sz="2200" dirty="0"/>
              <a:t>IMU</a:t>
            </a:r>
            <a:r>
              <a:rPr lang="ja-JP" altLang="en-US" sz="2200" dirty="0"/>
              <a:t>　深度マップ</a:t>
            </a:r>
            <a:endParaRPr lang="en-US" altLang="ja-JP" sz="2200" dirty="0"/>
          </a:p>
          <a:p>
            <a:pPr lvl="1"/>
            <a:r>
              <a:rPr lang="ja-JP" altLang="en-US" sz="2200" dirty="0"/>
              <a:t>ロボットの姿勢制御</a:t>
            </a:r>
            <a:endParaRPr lang="en-US" altLang="ja-JP" sz="2200" dirty="0"/>
          </a:p>
          <a:p>
            <a:pPr lvl="1"/>
            <a:r>
              <a:rPr lang="ja-JP" altLang="en-US" sz="2200" dirty="0"/>
              <a:t>障害物の認識</a:t>
            </a:r>
            <a:endParaRPr lang="ja-JP" altLang="ja-JP" sz="2200" dirty="0"/>
          </a:p>
        </p:txBody>
      </p:sp>
    </p:spTree>
    <p:extLst>
      <p:ext uri="{BB962C8B-B14F-4D97-AF65-F5344CB8AC3E}">
        <p14:creationId xmlns:p14="http://schemas.microsoft.com/office/powerpoint/2010/main" val="20369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en-US" altLang="ja-JP" sz="3600" dirty="0"/>
              <a:t>GPS</a:t>
            </a:r>
          </a:p>
        </p:txBody>
      </p:sp>
      <p:sp>
        <p:nvSpPr>
          <p:cNvPr id="4" name="コンテンツ プレースホルダー 3"/>
          <p:cNvSpPr>
            <a:spLocks noGrp="1"/>
          </p:cNvSpPr>
          <p:nvPr>
            <p:ph sz="half" idx="2"/>
          </p:nvPr>
        </p:nvSpPr>
        <p:spPr>
          <a:xfrm>
            <a:off x="1295401" y="2270337"/>
            <a:ext cx="9601199" cy="3186082"/>
          </a:xfrm>
        </p:spPr>
        <p:txBody>
          <a:bodyPr rtlCol="0">
            <a:normAutofit/>
          </a:bodyPr>
          <a:lstStyle/>
          <a:p>
            <a:pPr lvl="0"/>
            <a:r>
              <a:rPr lang="en-US" altLang="ja-JP" sz="2400" dirty="0"/>
              <a:t>RTK</a:t>
            </a:r>
            <a:r>
              <a:rPr lang="ja-JP" altLang="en-US" sz="2400" dirty="0"/>
              <a:t>測位</a:t>
            </a:r>
            <a:endParaRPr lang="en-US" altLang="ja-JP" sz="2400" dirty="0"/>
          </a:p>
          <a:p>
            <a:pPr lvl="1"/>
            <a:r>
              <a:rPr lang="ja-JP" altLang="en-US" sz="2200" dirty="0"/>
              <a:t>基準局の位置情報をもとに自己位置を補正</a:t>
            </a:r>
            <a:endParaRPr lang="en-US" altLang="ja-JP" sz="2200" dirty="0"/>
          </a:p>
          <a:p>
            <a:pPr lvl="0"/>
            <a:r>
              <a:rPr lang="en-US" altLang="ja-JP" sz="2400" dirty="0"/>
              <a:t>RTK2GO</a:t>
            </a:r>
          </a:p>
          <a:p>
            <a:pPr lvl="1"/>
            <a:r>
              <a:rPr lang="ja-JP" altLang="en-US" sz="2200" dirty="0"/>
              <a:t>基準局の無料公開サービス</a:t>
            </a:r>
            <a:endParaRPr lang="en-US" altLang="ja-JP" sz="2200" dirty="0"/>
          </a:p>
          <a:p>
            <a:pPr lvl="1"/>
            <a:r>
              <a:rPr lang="ja-JP" altLang="en-US" sz="2200" dirty="0"/>
              <a:t>駅前校の基準局は対応　洛北校の基準局は非対応</a:t>
            </a:r>
            <a:endParaRPr lang="en-US" altLang="ja-JP" sz="2200" dirty="0"/>
          </a:p>
          <a:p>
            <a:pPr lvl="1"/>
            <a:r>
              <a:rPr lang="ja-JP" altLang="en-US" sz="2200" dirty="0"/>
              <a:t>洛北校の基準局も対応させる</a:t>
            </a:r>
            <a:endParaRPr lang="en-US" altLang="ja-JP" sz="2200" dirty="0"/>
          </a:p>
        </p:txBody>
      </p:sp>
    </p:spTree>
    <p:extLst>
      <p:ext uri="{BB962C8B-B14F-4D97-AF65-F5344CB8AC3E}">
        <p14:creationId xmlns:p14="http://schemas.microsoft.com/office/powerpoint/2010/main" val="5668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イコン が含まれている画像&#10;&#10;自動的に生成された説明">
            <a:extLst>
              <a:ext uri="{FF2B5EF4-FFF2-40B4-BE49-F238E27FC236}">
                <a16:creationId xmlns:a16="http://schemas.microsoft.com/office/drawing/2014/main" id="{79F06482-4801-4D04-8063-998178B5EE35}"/>
              </a:ext>
            </a:extLst>
          </p:cNvPr>
          <p:cNvPicPr>
            <a:picLocks noChangeAspect="1"/>
          </p:cNvPicPr>
          <p:nvPr/>
        </p:nvPicPr>
        <p:blipFill>
          <a:blip r:embed="rId3"/>
          <a:stretch>
            <a:fillRect/>
          </a:stretch>
        </p:blipFill>
        <p:spPr>
          <a:xfrm>
            <a:off x="7775420" y="3014899"/>
            <a:ext cx="4221026" cy="2814017"/>
          </a:xfrm>
          <a:prstGeom prst="rect">
            <a:avLst/>
          </a:prstGeom>
        </p:spPr>
      </p:pic>
      <p:sp>
        <p:nvSpPr>
          <p:cNvPr id="2" name="タイトル 1"/>
          <p:cNvSpPr>
            <a:spLocks noGrp="1"/>
          </p:cNvSpPr>
          <p:nvPr>
            <p:ph type="title"/>
          </p:nvPr>
        </p:nvSpPr>
        <p:spPr/>
        <p:txBody>
          <a:bodyPr rtlCol="0">
            <a:normAutofit/>
          </a:bodyPr>
          <a:lstStyle/>
          <a:p>
            <a:r>
              <a:rPr lang="ja-JP" altLang="en-US" sz="3600" dirty="0"/>
              <a:t>クライアントアプリ</a:t>
            </a:r>
            <a:endParaRPr lang="en-US" altLang="ja-JP" sz="3600" dirty="0"/>
          </a:p>
        </p:txBody>
      </p:sp>
      <p:sp>
        <p:nvSpPr>
          <p:cNvPr id="8" name="コンテンツ プレースホルダー 3">
            <a:extLst>
              <a:ext uri="{FF2B5EF4-FFF2-40B4-BE49-F238E27FC236}">
                <a16:creationId xmlns:a16="http://schemas.microsoft.com/office/drawing/2014/main" id="{B163BF07-37AC-4825-BF50-19040BE18BEC}"/>
              </a:ext>
            </a:extLst>
          </p:cNvPr>
          <p:cNvSpPr>
            <a:spLocks noGrp="1"/>
          </p:cNvSpPr>
          <p:nvPr>
            <p:ph sz="half" idx="2"/>
          </p:nvPr>
        </p:nvSpPr>
        <p:spPr>
          <a:xfrm>
            <a:off x="1295400" y="2555151"/>
            <a:ext cx="9601199" cy="2814018"/>
          </a:xfrm>
        </p:spPr>
        <p:txBody>
          <a:bodyPr rtlCol="0">
            <a:normAutofit/>
          </a:bodyPr>
          <a:lstStyle/>
          <a:p>
            <a:pPr lvl="0"/>
            <a:r>
              <a:rPr lang="ja-JP" altLang="en-US" sz="2400" dirty="0"/>
              <a:t>視点共有</a:t>
            </a:r>
            <a:endParaRPr lang="en-US" altLang="ja-JP" sz="2400" dirty="0"/>
          </a:p>
          <a:p>
            <a:pPr lvl="0"/>
            <a:r>
              <a:rPr lang="ja-JP" altLang="en-US" sz="2400" dirty="0"/>
              <a:t>操作</a:t>
            </a:r>
            <a:endParaRPr lang="en-US" altLang="ja-JP" sz="2400" dirty="0"/>
          </a:p>
          <a:p>
            <a:pPr lvl="0"/>
            <a:r>
              <a:rPr lang="ja-JP" altLang="en-US" sz="2400" dirty="0"/>
              <a:t>ロボット走行ログ</a:t>
            </a:r>
            <a:endParaRPr lang="en-US" altLang="ja-JP" sz="2400" dirty="0"/>
          </a:p>
          <a:p>
            <a:pPr lvl="0"/>
            <a:r>
              <a:rPr lang="ja-JP" altLang="en-US" sz="2400" dirty="0"/>
              <a:t>目標位置設定</a:t>
            </a:r>
            <a:endParaRPr lang="en-US" altLang="ja-JP" sz="2400" dirty="0"/>
          </a:p>
          <a:p>
            <a:pPr lvl="0"/>
            <a:r>
              <a:rPr lang="en-US" altLang="ja-JP" sz="2400" dirty="0"/>
              <a:t>MONACA(HTML</a:t>
            </a:r>
            <a:r>
              <a:rPr lang="ja-JP" altLang="en-US" sz="2400" dirty="0"/>
              <a:t>・</a:t>
            </a:r>
            <a:r>
              <a:rPr lang="en-US" altLang="ja-JP" sz="2400" dirty="0" err="1"/>
              <a:t>js</a:t>
            </a:r>
            <a:r>
              <a:rPr lang="en-US" altLang="ja-JP" sz="2400" dirty="0"/>
              <a:t>)</a:t>
            </a:r>
            <a:endParaRPr lang="ja-JP" altLang="ja-JP" sz="2400" dirty="0"/>
          </a:p>
        </p:txBody>
      </p:sp>
      <p:pic>
        <p:nvPicPr>
          <p:cNvPr id="7" name="図 6" descr="部屋, ウィンドウ が含まれている画像&#10;&#10;自動的に生成された説明">
            <a:extLst>
              <a:ext uri="{FF2B5EF4-FFF2-40B4-BE49-F238E27FC236}">
                <a16:creationId xmlns:a16="http://schemas.microsoft.com/office/drawing/2014/main" id="{9AA2F04C-A495-48D6-858D-AA1A7256B730}"/>
              </a:ext>
            </a:extLst>
          </p:cNvPr>
          <p:cNvPicPr>
            <a:picLocks noChangeAspect="1"/>
          </p:cNvPicPr>
          <p:nvPr/>
        </p:nvPicPr>
        <p:blipFill>
          <a:blip r:embed="rId4"/>
          <a:stretch>
            <a:fillRect/>
          </a:stretch>
        </p:blipFill>
        <p:spPr>
          <a:xfrm flipH="1">
            <a:off x="6096000" y="2743200"/>
            <a:ext cx="2779267" cy="3189977"/>
          </a:xfrm>
          <a:prstGeom prst="rect">
            <a:avLst/>
          </a:prstGeom>
        </p:spPr>
      </p:pic>
    </p:spTree>
    <p:extLst>
      <p:ext uri="{BB962C8B-B14F-4D97-AF65-F5344CB8AC3E}">
        <p14:creationId xmlns:p14="http://schemas.microsoft.com/office/powerpoint/2010/main" val="31597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ja-JP" altLang="en-US" sz="3600" dirty="0"/>
              <a:t>スケジュール</a:t>
            </a:r>
            <a:endParaRPr lang="en-US" altLang="ja-JP" sz="3600" dirty="0"/>
          </a:p>
        </p:txBody>
      </p:sp>
      <p:grpSp>
        <p:nvGrpSpPr>
          <p:cNvPr id="795" name="Group 1">
            <a:extLst>
              <a:ext uri="{FF2B5EF4-FFF2-40B4-BE49-F238E27FC236}">
                <a16:creationId xmlns:a16="http://schemas.microsoft.com/office/drawing/2014/main" id="{CDFAC037-9DDB-4D24-9095-3BC122A87345}"/>
              </a:ext>
            </a:extLst>
          </p:cNvPr>
          <p:cNvGrpSpPr>
            <a:grpSpLocks/>
          </p:cNvGrpSpPr>
          <p:nvPr/>
        </p:nvGrpSpPr>
        <p:grpSpPr bwMode="auto">
          <a:xfrm>
            <a:off x="-1263650" y="1775532"/>
            <a:ext cx="14141450" cy="4601246"/>
            <a:chOff x="-96" y="-28"/>
            <a:chExt cx="851" cy="318"/>
          </a:xfrm>
        </p:grpSpPr>
        <p:sp>
          <p:nvSpPr>
            <p:cNvPr id="796" name="Rectangle 77">
              <a:extLst>
                <a:ext uri="{FF2B5EF4-FFF2-40B4-BE49-F238E27FC236}">
                  <a16:creationId xmlns:a16="http://schemas.microsoft.com/office/drawing/2014/main" id="{1D701557-6B8B-4867-B489-098EE185D226}"/>
                </a:ext>
              </a:extLst>
            </p:cNvPr>
            <p:cNvSpPr>
              <a:spLocks noChangeArrowheads="1"/>
            </p:cNvSpPr>
            <p:nvPr/>
          </p:nvSpPr>
          <p:spPr bwMode="auto">
            <a:xfrm>
              <a:off x="44" y="0"/>
              <a:ext cx="566" cy="166"/>
            </a:xfrm>
            <a:prstGeom prst="rect">
              <a:avLst/>
            </a:prstGeom>
            <a:solidFill>
              <a:srgbClr val="FFFFFF"/>
            </a:solidFill>
            <a:ln w="1">
              <a:solidFill>
                <a:srgbClr val="444444"/>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97" name="Rectangle 76" descr="21/04/13 (火)">
              <a:extLst>
                <a:ext uri="{FF2B5EF4-FFF2-40B4-BE49-F238E27FC236}">
                  <a16:creationId xmlns:a16="http://schemas.microsoft.com/office/drawing/2014/main" id="{B66C9270-871A-4B1C-8B07-70A89B3A79FC}"/>
                </a:ext>
              </a:extLst>
            </p:cNvPr>
            <p:cNvSpPr>
              <a:spLocks noChangeArrowheads="1"/>
            </p:cNvSpPr>
            <p:nvPr/>
          </p:nvSpPr>
          <p:spPr bwMode="auto">
            <a:xfrm>
              <a:off x="-96" y="-3"/>
              <a:ext cx="13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開始日</a:t>
              </a:r>
              <a:br>
                <a:rPr kumimoji="0" lang="ja-JP" altLang="ja-JP" sz="600" b="0" i="0" u="none" strike="noStrike" cap="none" normalizeH="0" baseline="0">
                  <a:ln>
                    <a:noFill/>
                  </a:ln>
                  <a:solidFill>
                    <a:schemeClr val="tx1"/>
                  </a:solidFill>
                  <a:effectLst/>
                </a:rPr>
              </a:b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21/04/13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798" name="Rectangle 75" descr="22/02/04 (金)">
              <a:extLst>
                <a:ext uri="{FF2B5EF4-FFF2-40B4-BE49-F238E27FC236}">
                  <a16:creationId xmlns:a16="http://schemas.microsoft.com/office/drawing/2014/main" id="{E371AD52-0DA5-4C65-9D1E-7381991A3F7C}"/>
                </a:ext>
              </a:extLst>
            </p:cNvPr>
            <p:cNvSpPr>
              <a:spLocks noChangeArrowheads="1"/>
            </p:cNvSpPr>
            <p:nvPr/>
          </p:nvSpPr>
          <p:spPr bwMode="auto">
            <a:xfrm>
              <a:off x="632" y="-2"/>
              <a:ext cx="1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終了日</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22/02/04 (金)</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99" name="Rectangle 74" descr="07月">
              <a:extLst>
                <a:ext uri="{FF2B5EF4-FFF2-40B4-BE49-F238E27FC236}">
                  <a16:creationId xmlns:a16="http://schemas.microsoft.com/office/drawing/2014/main" id="{4E760C5D-7A00-48CE-8945-E1138F37284F}"/>
                </a:ext>
              </a:extLst>
            </p:cNvPr>
            <p:cNvSpPr>
              <a:spLocks noChangeArrowheads="1"/>
            </p:cNvSpPr>
            <p:nvPr/>
          </p:nvSpPr>
          <p:spPr bwMode="auto">
            <a:xfrm>
              <a:off x="194" y="-28"/>
              <a:ext cx="48"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07月</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0" name="Freeform 73">
              <a:extLst>
                <a:ext uri="{FF2B5EF4-FFF2-40B4-BE49-F238E27FC236}">
                  <a16:creationId xmlns:a16="http://schemas.microsoft.com/office/drawing/2014/main" id="{5A039CCA-C832-4180-B07D-992BA4567C81}"/>
                </a:ext>
              </a:extLst>
            </p:cNvPr>
            <p:cNvSpPr>
              <a:spLocks noChangeArrowheads="1"/>
            </p:cNvSpPr>
            <p:nvPr/>
          </p:nvSpPr>
          <p:spPr bwMode="auto">
            <a:xfrm>
              <a:off x="194"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01" name="Rectangle 72" descr="10月">
              <a:extLst>
                <a:ext uri="{FF2B5EF4-FFF2-40B4-BE49-F238E27FC236}">
                  <a16:creationId xmlns:a16="http://schemas.microsoft.com/office/drawing/2014/main" id="{1E875A18-2563-495A-8998-51DD63B01F12}"/>
                </a:ext>
              </a:extLst>
            </p:cNvPr>
            <p:cNvSpPr>
              <a:spLocks noChangeArrowheads="1"/>
            </p:cNvSpPr>
            <p:nvPr/>
          </p:nvSpPr>
          <p:spPr bwMode="auto">
            <a:xfrm>
              <a:off x="369" y="-28"/>
              <a:ext cx="48"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10月</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2" name="Freeform 71">
              <a:extLst>
                <a:ext uri="{FF2B5EF4-FFF2-40B4-BE49-F238E27FC236}">
                  <a16:creationId xmlns:a16="http://schemas.microsoft.com/office/drawing/2014/main" id="{43E1E234-1972-4533-A856-27B68FF00087}"/>
                </a:ext>
              </a:extLst>
            </p:cNvPr>
            <p:cNvSpPr>
              <a:spLocks noChangeArrowheads="1"/>
            </p:cNvSpPr>
            <p:nvPr/>
          </p:nvSpPr>
          <p:spPr bwMode="auto">
            <a:xfrm>
              <a:off x="369"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03" name="Rectangle 70" descr="01月">
              <a:extLst>
                <a:ext uri="{FF2B5EF4-FFF2-40B4-BE49-F238E27FC236}">
                  <a16:creationId xmlns:a16="http://schemas.microsoft.com/office/drawing/2014/main" id="{9D133C8F-FADE-4248-8699-0E4423CFBD1B}"/>
                </a:ext>
              </a:extLst>
            </p:cNvPr>
            <p:cNvSpPr>
              <a:spLocks noChangeArrowheads="1"/>
            </p:cNvSpPr>
            <p:nvPr/>
          </p:nvSpPr>
          <p:spPr bwMode="auto">
            <a:xfrm>
              <a:off x="544" y="-28"/>
              <a:ext cx="48"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01月</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4" name="Freeform 69">
              <a:extLst>
                <a:ext uri="{FF2B5EF4-FFF2-40B4-BE49-F238E27FC236}">
                  <a16:creationId xmlns:a16="http://schemas.microsoft.com/office/drawing/2014/main" id="{656C7842-833C-4E29-9E43-AC043BBD0368}"/>
                </a:ext>
              </a:extLst>
            </p:cNvPr>
            <p:cNvSpPr>
              <a:spLocks noChangeArrowheads="1"/>
            </p:cNvSpPr>
            <p:nvPr/>
          </p:nvSpPr>
          <p:spPr bwMode="auto">
            <a:xfrm>
              <a:off x="544"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05" name="Rectangle 68" descr="企画設定&#10;21/04/13 (火) - 21/05/18 (火)">
              <a:extLst>
                <a:ext uri="{FF2B5EF4-FFF2-40B4-BE49-F238E27FC236}">
                  <a16:creationId xmlns:a16="http://schemas.microsoft.com/office/drawing/2014/main" id="{95C6D9DB-6CE8-4129-9094-F13BB995BF22}"/>
                </a:ext>
              </a:extLst>
            </p:cNvPr>
            <p:cNvSpPr>
              <a:spLocks noChangeArrowheads="1"/>
            </p:cNvSpPr>
            <p:nvPr/>
          </p:nvSpPr>
          <p:spPr bwMode="auto">
            <a:xfrm>
              <a:off x="45" y="84"/>
              <a:ext cx="68" cy="82"/>
            </a:xfrm>
            <a:prstGeom prst="rect">
              <a:avLst/>
            </a:prstGeom>
            <a:solidFill>
              <a:srgbClr val="B4C6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企画設定</a:t>
              </a:r>
              <a:br>
                <a:rPr kumimoji="0" lang="ja-JP" altLang="ja-JP" sz="600" b="0" i="0" u="none" strike="noStrike" cap="none" normalizeH="0" baseline="0">
                  <a:ln>
                    <a:noFill/>
                  </a:ln>
                  <a:solidFill>
                    <a:schemeClr val="tx1"/>
                  </a:solidFill>
                  <a:effectLst/>
                </a:rPr>
              </a:b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21/04/13 (火) - 21/05/18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6" name="Rectangle 67" descr="基礎実験&#10;21/05/11 (火) - 21/07/27 (火)">
              <a:extLst>
                <a:ext uri="{FF2B5EF4-FFF2-40B4-BE49-F238E27FC236}">
                  <a16:creationId xmlns:a16="http://schemas.microsoft.com/office/drawing/2014/main" id="{6DA0C266-D664-41D0-B28E-44E2C5955610}"/>
                </a:ext>
              </a:extLst>
            </p:cNvPr>
            <p:cNvSpPr>
              <a:spLocks noChangeArrowheads="1"/>
            </p:cNvSpPr>
            <p:nvPr/>
          </p:nvSpPr>
          <p:spPr bwMode="auto">
            <a:xfrm>
              <a:off x="98" y="1"/>
              <a:ext cx="148"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基礎実験</a:t>
              </a:r>
              <a:br>
                <a:rPr kumimoji="0" lang="ja-JP" altLang="ja-JP" sz="600" b="0" i="0" u="none" strike="noStrike" cap="none" normalizeH="0" baseline="0">
                  <a:ln>
                    <a:noFill/>
                  </a:ln>
                  <a:solidFill>
                    <a:schemeClr val="tx1"/>
                  </a:solidFill>
                  <a:effectLst/>
                </a:rPr>
              </a:b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21/05/11 (火) - 21/07/27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7" name="Rectangle 66" descr="製作&#10;21/07/28 (水) - 21/12/21 (火)">
              <a:extLst>
                <a:ext uri="{FF2B5EF4-FFF2-40B4-BE49-F238E27FC236}">
                  <a16:creationId xmlns:a16="http://schemas.microsoft.com/office/drawing/2014/main" id="{EDBF6CE5-C8BA-448B-ACC2-7996B0E96F86}"/>
                </a:ext>
              </a:extLst>
            </p:cNvPr>
            <p:cNvSpPr>
              <a:spLocks noChangeArrowheads="1"/>
            </p:cNvSpPr>
            <p:nvPr/>
          </p:nvSpPr>
          <p:spPr bwMode="auto">
            <a:xfrm>
              <a:off x="247" y="1"/>
              <a:ext cx="278"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製作</a:t>
              </a:r>
              <a:br>
                <a:rPr kumimoji="0" lang="ja-JP" altLang="ja-JP" sz="600" b="0" i="0" u="none" strike="noStrike" cap="none" normalizeH="0" baseline="0" dirty="0">
                  <a:ln>
                    <a:noFill/>
                  </a:ln>
                  <a:solidFill>
                    <a:schemeClr val="tx1"/>
                  </a:solidFill>
                  <a:effectLst/>
                </a:rPr>
              </a:br>
              <a:r>
                <a:rPr kumimoji="0" lang="ja-JP" altLang="ja-JP" sz="12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21/07/28 (水) - 21/12/21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08" name="Rectangle 65" descr="最終調整・発表準備&#10;21/12/22 (水) - 22/02/02 (水)">
              <a:extLst>
                <a:ext uri="{FF2B5EF4-FFF2-40B4-BE49-F238E27FC236}">
                  <a16:creationId xmlns:a16="http://schemas.microsoft.com/office/drawing/2014/main" id="{7BA1C34E-C56F-4990-A4B6-60143ADCB5E3}"/>
                </a:ext>
              </a:extLst>
            </p:cNvPr>
            <p:cNvSpPr>
              <a:spLocks noChangeArrowheads="1"/>
            </p:cNvSpPr>
            <p:nvPr/>
          </p:nvSpPr>
          <p:spPr bwMode="auto">
            <a:xfrm>
              <a:off x="526" y="1"/>
              <a:ext cx="81"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eaLnBrk="0" fontAlgn="base" hangingPunct="0">
                <a:spcBef>
                  <a:spcPct val="0"/>
                </a:spcBef>
                <a:spcAft>
                  <a:spcPct val="0"/>
                </a:spcAft>
              </a:pPr>
              <a:r>
                <a:rPr lang="ja-JP" altLang="ja-JP" sz="1200" b="1" dirty="0">
                  <a:solidFill>
                    <a:srgbClr val="444444"/>
                  </a:solidFill>
                  <a:latin typeface="Segoe UI" panose="020B0502040204020203" pitchFamily="34" charset="0"/>
                  <a:cs typeface="Segoe UI" panose="020B0502040204020203" pitchFamily="34" charset="0"/>
                </a:rPr>
                <a:t>最終調整</a:t>
              </a:r>
              <a:endParaRPr lang="en-US" altLang="ja-JP" sz="1200" b="1" dirty="0">
                <a:solidFill>
                  <a:srgbClr val="444444"/>
                </a:solidFill>
                <a:latin typeface="Segoe UI" panose="020B0502040204020203" pitchFamily="34" charset="0"/>
                <a:cs typeface="Segoe UI" panose="020B0502040204020203" pitchFamily="34" charset="0"/>
              </a:endParaRPr>
            </a:p>
            <a:p>
              <a:pPr eaLnBrk="0" fontAlgn="base" hangingPunct="0">
                <a:spcBef>
                  <a:spcPct val="0"/>
                </a:spcBef>
                <a:spcAft>
                  <a:spcPct val="0"/>
                </a:spcAft>
              </a:pPr>
              <a:r>
                <a:rPr lang="ja-JP" altLang="ja-JP" sz="1200" b="1" dirty="0">
                  <a:solidFill>
                    <a:srgbClr val="444444"/>
                  </a:solidFill>
                  <a:latin typeface="Segoe UI" panose="020B0502040204020203" pitchFamily="34" charset="0"/>
                  <a:cs typeface="Segoe UI" panose="020B0502040204020203" pitchFamily="34" charset="0"/>
                </a:rPr>
                <a:t>発表準備</a:t>
              </a:r>
              <a:br>
                <a:rPr lang="ja-JP" altLang="ja-JP" sz="1200" b="1" dirty="0">
                  <a:solidFill>
                    <a:srgbClr val="444444"/>
                  </a:solidFill>
                  <a:latin typeface="Segoe UI" panose="020B0502040204020203" pitchFamily="34" charset="0"/>
                  <a:cs typeface="Segoe UI" panose="020B0502040204020203" pitchFamily="34" charset="0"/>
                </a:rPr>
              </a:br>
              <a:r>
                <a:rPr lang="ja-JP" altLang="ja-JP" sz="1200" b="1" dirty="0">
                  <a:solidFill>
                    <a:srgbClr val="444444"/>
                  </a:solidFill>
                  <a:latin typeface="Segoe UI" panose="020B0502040204020203" pitchFamily="34" charset="0"/>
                  <a:cs typeface="Segoe UI" panose="020B0502040204020203" pitchFamily="34" charset="0"/>
                </a:rPr>
                <a:t>21/12/22 (水) - 22/02/02 (水)</a:t>
              </a:r>
            </a:p>
          </p:txBody>
        </p:sp>
        <p:sp>
          <p:nvSpPr>
            <p:cNvPr id="809" name="Rectangle 64" descr="プロジェクト演習発表会&#10;22/02/03 (木) - 22/02/04 (金)">
              <a:extLst>
                <a:ext uri="{FF2B5EF4-FFF2-40B4-BE49-F238E27FC236}">
                  <a16:creationId xmlns:a16="http://schemas.microsoft.com/office/drawing/2014/main" id="{6BC933B7-CAF2-42DF-A658-80B966C22D4A}"/>
                </a:ext>
              </a:extLst>
            </p:cNvPr>
            <p:cNvSpPr>
              <a:spLocks noChangeArrowheads="1"/>
            </p:cNvSpPr>
            <p:nvPr/>
          </p:nvSpPr>
          <p:spPr bwMode="auto">
            <a:xfrm>
              <a:off x="608" y="1"/>
              <a:ext cx="2"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プロジェクト演習発表会</a:t>
              </a:r>
              <a:br>
                <a:rPr kumimoji="0" lang="ja-JP" altLang="ja-JP" sz="600" b="0" i="0" u="none" strike="noStrike" cap="none" normalizeH="0" baseline="0" dirty="0">
                  <a:ln>
                    <a:noFill/>
                  </a:ln>
                  <a:solidFill>
                    <a:schemeClr val="tx1"/>
                  </a:solidFill>
                  <a:effectLst/>
                </a:rPr>
              </a:b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10" name="Group 61">
              <a:extLst>
                <a:ext uri="{FF2B5EF4-FFF2-40B4-BE49-F238E27FC236}">
                  <a16:creationId xmlns:a16="http://schemas.microsoft.com/office/drawing/2014/main" id="{15F62EEF-A20F-4586-8B75-1233C2E1919F}"/>
                </a:ext>
              </a:extLst>
            </p:cNvPr>
            <p:cNvGrpSpPr>
              <a:grpSpLocks/>
            </p:cNvGrpSpPr>
            <p:nvPr/>
          </p:nvGrpSpPr>
          <p:grpSpPr bwMode="auto">
            <a:xfrm>
              <a:off x="102" y="158"/>
              <a:ext cx="18" cy="18"/>
              <a:chOff x="0" y="0"/>
              <a:chExt cx="100" cy="100"/>
            </a:xfrm>
          </p:grpSpPr>
          <p:sp>
            <p:nvSpPr>
              <p:cNvPr id="870" name="Freeform 63">
                <a:extLst>
                  <a:ext uri="{FF2B5EF4-FFF2-40B4-BE49-F238E27FC236}">
                    <a16:creationId xmlns:a16="http://schemas.microsoft.com/office/drawing/2014/main" id="{0D890F87-33E6-4A86-93E5-6E6B3C828CB3}"/>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71" name="Freeform 62">
                <a:extLst>
                  <a:ext uri="{FF2B5EF4-FFF2-40B4-BE49-F238E27FC236}">
                    <a16:creationId xmlns:a16="http://schemas.microsoft.com/office/drawing/2014/main" id="{1CFFD754-648E-49EA-A2B2-F437EE072306}"/>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11" name="Freeform 60">
              <a:extLst>
                <a:ext uri="{FF2B5EF4-FFF2-40B4-BE49-F238E27FC236}">
                  <a16:creationId xmlns:a16="http://schemas.microsoft.com/office/drawing/2014/main" id="{154471F7-3CD6-4389-95AE-8821832530A8}"/>
                </a:ext>
              </a:extLst>
            </p:cNvPr>
            <p:cNvSpPr>
              <a:spLocks noChangeArrowheads="1"/>
            </p:cNvSpPr>
            <p:nvPr/>
          </p:nvSpPr>
          <p:spPr bwMode="auto">
            <a:xfrm>
              <a:off x="111"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12" name="Rectangle 59" descr="企画発表&#10;21/05/18 (火)">
              <a:extLst>
                <a:ext uri="{FF2B5EF4-FFF2-40B4-BE49-F238E27FC236}">
                  <a16:creationId xmlns:a16="http://schemas.microsoft.com/office/drawing/2014/main" id="{18E548A8-9FBF-45BD-A3E2-84C6E83A0410}"/>
                </a:ext>
              </a:extLst>
            </p:cNvPr>
            <p:cNvSpPr>
              <a:spLocks noChangeArrowheads="1"/>
            </p:cNvSpPr>
            <p:nvPr/>
          </p:nvSpPr>
          <p:spPr bwMode="auto">
            <a:xfrm>
              <a:off x="50" y="191"/>
              <a:ext cx="12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企画発表</a:t>
              </a:r>
              <a:br>
                <a:rPr kumimoji="0" lang="ja-JP" altLang="ja-JP" sz="600" b="0" i="0" u="none" strike="noStrike" cap="none" normalizeH="0" baseline="0">
                  <a:ln>
                    <a:noFill/>
                  </a:ln>
                  <a:solidFill>
                    <a:schemeClr val="tx1"/>
                  </a:solidFill>
                  <a:effectLst/>
                </a:rPr>
              </a:b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21/05/18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grpSp>
          <p:nvGrpSpPr>
            <p:cNvPr id="813" name="Group 56">
              <a:extLst>
                <a:ext uri="{FF2B5EF4-FFF2-40B4-BE49-F238E27FC236}">
                  <a16:creationId xmlns:a16="http://schemas.microsoft.com/office/drawing/2014/main" id="{98658511-85F6-44F8-AD5D-4CB91A3A1F3C}"/>
                </a:ext>
              </a:extLst>
            </p:cNvPr>
            <p:cNvGrpSpPr>
              <a:grpSpLocks/>
            </p:cNvGrpSpPr>
            <p:nvPr/>
          </p:nvGrpSpPr>
          <p:grpSpPr bwMode="auto">
            <a:xfrm>
              <a:off x="235" y="158"/>
              <a:ext cx="18" cy="18"/>
              <a:chOff x="0" y="0"/>
              <a:chExt cx="100" cy="100"/>
            </a:xfrm>
          </p:grpSpPr>
          <p:sp>
            <p:nvSpPr>
              <p:cNvPr id="868" name="Freeform 58">
                <a:extLst>
                  <a:ext uri="{FF2B5EF4-FFF2-40B4-BE49-F238E27FC236}">
                    <a16:creationId xmlns:a16="http://schemas.microsoft.com/office/drawing/2014/main" id="{E7585809-A7E6-497B-9142-DB6584E40298}"/>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9" name="Freeform 57">
                <a:extLst>
                  <a:ext uri="{FF2B5EF4-FFF2-40B4-BE49-F238E27FC236}">
                    <a16:creationId xmlns:a16="http://schemas.microsoft.com/office/drawing/2014/main" id="{6CE3FA9F-BE63-4859-A639-AB2F1FBFB013}"/>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15" name="Rectangle 54" descr="実験用筐体完成&#10;21/07/27 (火)">
              <a:extLst>
                <a:ext uri="{FF2B5EF4-FFF2-40B4-BE49-F238E27FC236}">
                  <a16:creationId xmlns:a16="http://schemas.microsoft.com/office/drawing/2014/main" id="{6D787FD5-DD08-4733-932C-700E779DEC66}"/>
                </a:ext>
              </a:extLst>
            </p:cNvPr>
            <p:cNvSpPr>
              <a:spLocks noChangeArrowheads="1"/>
            </p:cNvSpPr>
            <p:nvPr/>
          </p:nvSpPr>
          <p:spPr bwMode="auto">
            <a:xfrm>
              <a:off x="154" y="131"/>
              <a:ext cx="157"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実験用筐体完成</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21/07/27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66" name="Freeform 53">
              <a:extLst>
                <a:ext uri="{FF2B5EF4-FFF2-40B4-BE49-F238E27FC236}">
                  <a16:creationId xmlns:a16="http://schemas.microsoft.com/office/drawing/2014/main" id="{3A4B07C8-5FBE-4FA8-BA0C-62B391C5269E}"/>
                </a:ext>
              </a:extLst>
            </p:cNvPr>
            <p:cNvSpPr>
              <a:spLocks noChangeArrowheads="1"/>
            </p:cNvSpPr>
            <p:nvPr/>
          </p:nvSpPr>
          <p:spPr bwMode="auto">
            <a:xfrm>
              <a:off x="235" y="158"/>
              <a:ext cx="18" cy="18"/>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18" name="Rectangle 49" descr="春学期末発表&#10;21/07/27 (火)">
              <a:extLst>
                <a:ext uri="{FF2B5EF4-FFF2-40B4-BE49-F238E27FC236}">
                  <a16:creationId xmlns:a16="http://schemas.microsoft.com/office/drawing/2014/main" id="{40F27F9E-BA07-46DC-AA82-BFD6E8EE8BF8}"/>
                </a:ext>
              </a:extLst>
            </p:cNvPr>
            <p:cNvSpPr>
              <a:spLocks noChangeArrowheads="1"/>
            </p:cNvSpPr>
            <p:nvPr/>
          </p:nvSpPr>
          <p:spPr bwMode="auto">
            <a:xfrm>
              <a:off x="170" y="194"/>
              <a:ext cx="15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春学期末発表</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21/07/27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65" name="Freeform 47">
              <a:extLst>
                <a:ext uri="{FF2B5EF4-FFF2-40B4-BE49-F238E27FC236}">
                  <a16:creationId xmlns:a16="http://schemas.microsoft.com/office/drawing/2014/main" id="{48141790-5BAE-49C4-9B8D-43E4B3A75307}"/>
                </a:ext>
              </a:extLst>
            </p:cNvPr>
            <p:cNvSpPr>
              <a:spLocks noChangeArrowheads="1"/>
            </p:cNvSpPr>
            <p:nvPr/>
          </p:nvSpPr>
          <p:spPr bwMode="auto">
            <a:xfrm>
              <a:off x="245" y="163"/>
              <a:ext cx="9" cy="9"/>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20" name="Freeform 45">
              <a:extLst>
                <a:ext uri="{FF2B5EF4-FFF2-40B4-BE49-F238E27FC236}">
                  <a16:creationId xmlns:a16="http://schemas.microsoft.com/office/drawing/2014/main" id="{CD8D963E-832D-4C3C-9AA7-A76B7913C95E}"/>
                </a:ext>
              </a:extLst>
            </p:cNvPr>
            <p:cNvSpPr>
              <a:spLocks noChangeArrowheads="1"/>
            </p:cNvSpPr>
            <p:nvPr/>
          </p:nvSpPr>
          <p:spPr bwMode="auto">
            <a:xfrm>
              <a:off x="249"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grpSp>
          <p:nvGrpSpPr>
            <p:cNvPr id="822" name="Group 41">
              <a:extLst>
                <a:ext uri="{FF2B5EF4-FFF2-40B4-BE49-F238E27FC236}">
                  <a16:creationId xmlns:a16="http://schemas.microsoft.com/office/drawing/2014/main" id="{818920D1-3D33-45ED-9CE1-A817C10684A7}"/>
                </a:ext>
              </a:extLst>
            </p:cNvPr>
            <p:cNvGrpSpPr>
              <a:grpSpLocks/>
            </p:cNvGrpSpPr>
            <p:nvPr/>
          </p:nvGrpSpPr>
          <p:grpSpPr bwMode="auto">
            <a:xfrm>
              <a:off x="275" y="158"/>
              <a:ext cx="18" cy="18"/>
              <a:chOff x="0" y="0"/>
              <a:chExt cx="100" cy="100"/>
            </a:xfrm>
          </p:grpSpPr>
          <p:sp>
            <p:nvSpPr>
              <p:cNvPr id="862" name="Freeform 43">
                <a:extLst>
                  <a:ext uri="{FF2B5EF4-FFF2-40B4-BE49-F238E27FC236}">
                    <a16:creationId xmlns:a16="http://schemas.microsoft.com/office/drawing/2014/main" id="{F6A90B42-9778-4BCA-A31A-3E27264B416D}"/>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3" name="Freeform 42">
                <a:extLst>
                  <a:ext uri="{FF2B5EF4-FFF2-40B4-BE49-F238E27FC236}">
                    <a16:creationId xmlns:a16="http://schemas.microsoft.com/office/drawing/2014/main" id="{7B309AD2-149A-4AA5-AFB2-A1BB60B8BE2D}"/>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24" name="Rectangle 39" descr="実験用筐体　前後左右パターン動作&#10;21/08/17 (火)">
              <a:extLst>
                <a:ext uri="{FF2B5EF4-FFF2-40B4-BE49-F238E27FC236}">
                  <a16:creationId xmlns:a16="http://schemas.microsoft.com/office/drawing/2014/main" id="{BD843AD2-32CC-467C-B539-A17E6000E6F6}"/>
                </a:ext>
              </a:extLst>
            </p:cNvPr>
            <p:cNvSpPr>
              <a:spLocks noChangeArrowheads="1"/>
            </p:cNvSpPr>
            <p:nvPr/>
          </p:nvSpPr>
          <p:spPr bwMode="auto">
            <a:xfrm>
              <a:off x="221" y="127"/>
              <a:ext cx="132" cy="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パターン動作</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21/08/</a:t>
              </a:r>
              <a:r>
                <a:rPr kumimoji="0" lang="en-US"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31</a:t>
              </a: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25" name="Group 36">
              <a:extLst>
                <a:ext uri="{FF2B5EF4-FFF2-40B4-BE49-F238E27FC236}">
                  <a16:creationId xmlns:a16="http://schemas.microsoft.com/office/drawing/2014/main" id="{72DA93EC-9EA9-4C03-AEC5-A8B6FA8871C1}"/>
                </a:ext>
              </a:extLst>
            </p:cNvPr>
            <p:cNvGrpSpPr>
              <a:grpSpLocks/>
            </p:cNvGrpSpPr>
            <p:nvPr/>
          </p:nvGrpSpPr>
          <p:grpSpPr bwMode="auto">
            <a:xfrm>
              <a:off x="330" y="158"/>
              <a:ext cx="18" cy="18"/>
              <a:chOff x="0" y="0"/>
              <a:chExt cx="100" cy="100"/>
            </a:xfrm>
          </p:grpSpPr>
          <p:sp>
            <p:nvSpPr>
              <p:cNvPr id="860" name="Freeform 38">
                <a:extLst>
                  <a:ext uri="{FF2B5EF4-FFF2-40B4-BE49-F238E27FC236}">
                    <a16:creationId xmlns:a16="http://schemas.microsoft.com/office/drawing/2014/main" id="{82FD7A41-B663-4FC8-8756-4AB7DE88C9EB}"/>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1" name="Freeform 37">
                <a:extLst>
                  <a:ext uri="{FF2B5EF4-FFF2-40B4-BE49-F238E27FC236}">
                    <a16:creationId xmlns:a16="http://schemas.microsoft.com/office/drawing/2014/main" id="{045DEB87-DE70-4FAD-ADA6-0666D263901E}"/>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27" name="Rectangle 34" descr="実験用筐体　アプリから操作　前後左右&#10;21/09/15 (水)">
              <a:extLst>
                <a:ext uri="{FF2B5EF4-FFF2-40B4-BE49-F238E27FC236}">
                  <a16:creationId xmlns:a16="http://schemas.microsoft.com/office/drawing/2014/main" id="{53D7624A-6B1A-4FB1-A65D-963CD7A8F318}"/>
                </a:ext>
              </a:extLst>
            </p:cNvPr>
            <p:cNvSpPr>
              <a:spLocks noChangeArrowheads="1"/>
            </p:cNvSpPr>
            <p:nvPr/>
          </p:nvSpPr>
          <p:spPr bwMode="auto">
            <a:xfrm>
              <a:off x="266" y="121"/>
              <a:ext cx="147"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アプリから操作</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前後左右</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21/09/15 (水)</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31" name="Group 26">
              <a:extLst>
                <a:ext uri="{FF2B5EF4-FFF2-40B4-BE49-F238E27FC236}">
                  <a16:creationId xmlns:a16="http://schemas.microsoft.com/office/drawing/2014/main" id="{141DDD1C-7608-4477-AD44-A7AC02E1FF58}"/>
                </a:ext>
              </a:extLst>
            </p:cNvPr>
            <p:cNvGrpSpPr>
              <a:grpSpLocks/>
            </p:cNvGrpSpPr>
            <p:nvPr/>
          </p:nvGrpSpPr>
          <p:grpSpPr bwMode="auto">
            <a:xfrm>
              <a:off x="368" y="158"/>
              <a:ext cx="18" cy="18"/>
              <a:chOff x="0" y="0"/>
              <a:chExt cx="100" cy="100"/>
            </a:xfrm>
          </p:grpSpPr>
          <p:sp>
            <p:nvSpPr>
              <p:cNvPr id="856" name="Freeform 28">
                <a:extLst>
                  <a:ext uri="{FF2B5EF4-FFF2-40B4-BE49-F238E27FC236}">
                    <a16:creationId xmlns:a16="http://schemas.microsoft.com/office/drawing/2014/main" id="{3A0EAB0D-A0AA-45A8-8F8F-AFA9F40AFE17}"/>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7" name="Freeform 27">
                <a:extLst>
                  <a:ext uri="{FF2B5EF4-FFF2-40B4-BE49-F238E27FC236}">
                    <a16:creationId xmlns:a16="http://schemas.microsoft.com/office/drawing/2014/main" id="{9D5A7B1E-DB09-4368-A4FA-ED61130E3C0E}"/>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32" name="Freeform 25">
              <a:extLst>
                <a:ext uri="{FF2B5EF4-FFF2-40B4-BE49-F238E27FC236}">
                  <a16:creationId xmlns:a16="http://schemas.microsoft.com/office/drawing/2014/main" id="{E7F518EF-EE68-459A-AB9E-15E2DFE5972E}"/>
                </a:ext>
              </a:extLst>
            </p:cNvPr>
            <p:cNvSpPr>
              <a:spLocks noChangeArrowheads="1"/>
            </p:cNvSpPr>
            <p:nvPr/>
          </p:nvSpPr>
          <p:spPr bwMode="auto">
            <a:xfrm>
              <a:off x="377"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33" name="Rectangle 24" descr="秋学期中間報告&#10;21/10/05 (火)">
              <a:extLst>
                <a:ext uri="{FF2B5EF4-FFF2-40B4-BE49-F238E27FC236}">
                  <a16:creationId xmlns:a16="http://schemas.microsoft.com/office/drawing/2014/main" id="{BDCB4EDB-D8A9-4386-AC43-43680491A161}"/>
                </a:ext>
              </a:extLst>
            </p:cNvPr>
            <p:cNvSpPr>
              <a:spLocks noChangeArrowheads="1"/>
            </p:cNvSpPr>
            <p:nvPr/>
          </p:nvSpPr>
          <p:spPr bwMode="auto">
            <a:xfrm>
              <a:off x="299" y="197"/>
              <a:ext cx="15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秋学期中間報告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21/10/05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34" name="Group 21">
              <a:extLst>
                <a:ext uri="{FF2B5EF4-FFF2-40B4-BE49-F238E27FC236}">
                  <a16:creationId xmlns:a16="http://schemas.microsoft.com/office/drawing/2014/main" id="{E4EDB859-2279-470A-89DA-D4A7EB5B29CF}"/>
                </a:ext>
              </a:extLst>
            </p:cNvPr>
            <p:cNvGrpSpPr>
              <a:grpSpLocks/>
            </p:cNvGrpSpPr>
            <p:nvPr/>
          </p:nvGrpSpPr>
          <p:grpSpPr bwMode="auto">
            <a:xfrm>
              <a:off x="417" y="158"/>
              <a:ext cx="18" cy="18"/>
              <a:chOff x="0" y="0"/>
              <a:chExt cx="100" cy="100"/>
            </a:xfrm>
          </p:grpSpPr>
          <p:sp>
            <p:nvSpPr>
              <p:cNvPr id="854" name="Freeform 23">
                <a:extLst>
                  <a:ext uri="{FF2B5EF4-FFF2-40B4-BE49-F238E27FC236}">
                    <a16:creationId xmlns:a16="http://schemas.microsoft.com/office/drawing/2014/main" id="{B9E87812-8AFE-4A20-B9CB-E5AA2883728A}"/>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5" name="Freeform 22">
                <a:extLst>
                  <a:ext uri="{FF2B5EF4-FFF2-40B4-BE49-F238E27FC236}">
                    <a16:creationId xmlns:a16="http://schemas.microsoft.com/office/drawing/2014/main" id="{A16E0665-D42F-419E-9B38-718A6C523A07}"/>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36" name="Rectangle 19" descr="実験用筐体　アプリから操作　目的地まで&#10;21/10/31 (日)">
              <a:extLst>
                <a:ext uri="{FF2B5EF4-FFF2-40B4-BE49-F238E27FC236}">
                  <a16:creationId xmlns:a16="http://schemas.microsoft.com/office/drawing/2014/main" id="{A29A37B9-CE97-4A24-8C73-35DB47BE5E1A}"/>
                </a:ext>
              </a:extLst>
            </p:cNvPr>
            <p:cNvSpPr>
              <a:spLocks noChangeArrowheads="1"/>
            </p:cNvSpPr>
            <p:nvPr/>
          </p:nvSpPr>
          <p:spPr bwMode="auto">
            <a:xfrm>
              <a:off x="351" y="119"/>
              <a:ext cx="147"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アプリから操作</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目的地まで</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21/10/31 (日)</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37" name="Group 16">
              <a:extLst>
                <a:ext uri="{FF2B5EF4-FFF2-40B4-BE49-F238E27FC236}">
                  <a16:creationId xmlns:a16="http://schemas.microsoft.com/office/drawing/2014/main" id="{2FC077C6-EED5-428E-B593-86B2BCAD4C9E}"/>
                </a:ext>
              </a:extLst>
            </p:cNvPr>
            <p:cNvGrpSpPr>
              <a:grpSpLocks/>
            </p:cNvGrpSpPr>
            <p:nvPr/>
          </p:nvGrpSpPr>
          <p:grpSpPr bwMode="auto">
            <a:xfrm>
              <a:off x="474" y="158"/>
              <a:ext cx="18" cy="18"/>
              <a:chOff x="0" y="0"/>
              <a:chExt cx="100" cy="100"/>
            </a:xfrm>
          </p:grpSpPr>
          <p:sp>
            <p:nvSpPr>
              <p:cNvPr id="852" name="Freeform 18">
                <a:extLst>
                  <a:ext uri="{FF2B5EF4-FFF2-40B4-BE49-F238E27FC236}">
                    <a16:creationId xmlns:a16="http://schemas.microsoft.com/office/drawing/2014/main" id="{E525B2F0-7A99-419D-88D9-FF4338CDD43C}"/>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3" name="Freeform 17">
                <a:extLst>
                  <a:ext uri="{FF2B5EF4-FFF2-40B4-BE49-F238E27FC236}">
                    <a16:creationId xmlns:a16="http://schemas.microsoft.com/office/drawing/2014/main" id="{4381649B-241A-4D60-B05D-49188AFEAEF4}"/>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39" name="Rectangle 14" descr="実験用筐体　障害物あり&#10;21/11/30 (火)">
              <a:extLst>
                <a:ext uri="{FF2B5EF4-FFF2-40B4-BE49-F238E27FC236}">
                  <a16:creationId xmlns:a16="http://schemas.microsoft.com/office/drawing/2014/main" id="{925E6283-9FC4-407B-856B-27709AEACE08}"/>
                </a:ext>
              </a:extLst>
            </p:cNvPr>
            <p:cNvSpPr>
              <a:spLocks noChangeArrowheads="1"/>
            </p:cNvSpPr>
            <p:nvPr/>
          </p:nvSpPr>
          <p:spPr bwMode="auto">
            <a:xfrm>
              <a:off x="412" y="125"/>
              <a:ext cx="132"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障害物あり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21/11/30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40" name="Group 11">
              <a:extLst>
                <a:ext uri="{FF2B5EF4-FFF2-40B4-BE49-F238E27FC236}">
                  <a16:creationId xmlns:a16="http://schemas.microsoft.com/office/drawing/2014/main" id="{D639CD33-8C5C-46DD-A039-F6817C4D2B88}"/>
                </a:ext>
              </a:extLst>
            </p:cNvPr>
            <p:cNvGrpSpPr>
              <a:grpSpLocks/>
            </p:cNvGrpSpPr>
            <p:nvPr/>
          </p:nvGrpSpPr>
          <p:grpSpPr bwMode="auto">
            <a:xfrm>
              <a:off x="514" y="158"/>
              <a:ext cx="18" cy="18"/>
              <a:chOff x="0" y="0"/>
              <a:chExt cx="100" cy="100"/>
            </a:xfrm>
          </p:grpSpPr>
          <p:sp>
            <p:nvSpPr>
              <p:cNvPr id="850" name="Freeform 13">
                <a:extLst>
                  <a:ext uri="{FF2B5EF4-FFF2-40B4-BE49-F238E27FC236}">
                    <a16:creationId xmlns:a16="http://schemas.microsoft.com/office/drawing/2014/main" id="{A6808A7B-A21D-4549-A045-82A01E82F642}"/>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1" name="Freeform 12">
                <a:extLst>
                  <a:ext uri="{FF2B5EF4-FFF2-40B4-BE49-F238E27FC236}">
                    <a16:creationId xmlns:a16="http://schemas.microsoft.com/office/drawing/2014/main" id="{C816F1EC-685A-4899-AD0A-1A2175132F5B}"/>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41" name="Freeform 10">
              <a:extLst>
                <a:ext uri="{FF2B5EF4-FFF2-40B4-BE49-F238E27FC236}">
                  <a16:creationId xmlns:a16="http://schemas.microsoft.com/office/drawing/2014/main" id="{71D6C3FC-79E6-4B4B-B622-BC2A7E5933CB}"/>
                </a:ext>
              </a:extLst>
            </p:cNvPr>
            <p:cNvSpPr>
              <a:spLocks noChangeArrowheads="1"/>
            </p:cNvSpPr>
            <p:nvPr/>
          </p:nvSpPr>
          <p:spPr bwMode="auto">
            <a:xfrm>
              <a:off x="523"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42" name="Rectangle 9" descr="年末完了報告&#10;21/12/21 (火)">
              <a:extLst>
                <a:ext uri="{FF2B5EF4-FFF2-40B4-BE49-F238E27FC236}">
                  <a16:creationId xmlns:a16="http://schemas.microsoft.com/office/drawing/2014/main" id="{359A2DC7-5C50-43E5-8E0C-3BD257110310}"/>
                </a:ext>
              </a:extLst>
            </p:cNvPr>
            <p:cNvSpPr>
              <a:spLocks noChangeArrowheads="1"/>
            </p:cNvSpPr>
            <p:nvPr/>
          </p:nvSpPr>
          <p:spPr bwMode="auto">
            <a:xfrm>
              <a:off x="450" y="198"/>
              <a:ext cx="15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年末完了報告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21/12/21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43" name="Group 6">
              <a:extLst>
                <a:ext uri="{FF2B5EF4-FFF2-40B4-BE49-F238E27FC236}">
                  <a16:creationId xmlns:a16="http://schemas.microsoft.com/office/drawing/2014/main" id="{C06C5EFF-F3B4-4256-A33B-4523069ECFC2}"/>
                </a:ext>
              </a:extLst>
            </p:cNvPr>
            <p:cNvGrpSpPr>
              <a:grpSpLocks/>
            </p:cNvGrpSpPr>
            <p:nvPr/>
          </p:nvGrpSpPr>
          <p:grpSpPr bwMode="auto">
            <a:xfrm>
              <a:off x="580" y="158"/>
              <a:ext cx="18" cy="18"/>
              <a:chOff x="0" y="0"/>
              <a:chExt cx="100" cy="100"/>
            </a:xfrm>
          </p:grpSpPr>
          <p:sp>
            <p:nvSpPr>
              <p:cNvPr id="848" name="Freeform 8">
                <a:extLst>
                  <a:ext uri="{FF2B5EF4-FFF2-40B4-BE49-F238E27FC236}">
                    <a16:creationId xmlns:a16="http://schemas.microsoft.com/office/drawing/2014/main" id="{33A29B9B-633A-4840-ADD3-2C1F7FCCC9D3}"/>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49" name="Freeform 7">
                <a:extLst>
                  <a:ext uri="{FF2B5EF4-FFF2-40B4-BE49-F238E27FC236}">
                    <a16:creationId xmlns:a16="http://schemas.microsoft.com/office/drawing/2014/main" id="{8FAAAF83-07BB-4F09-A394-D9BBEF6FA5BB}"/>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44" name="Freeform 5">
              <a:extLst>
                <a:ext uri="{FF2B5EF4-FFF2-40B4-BE49-F238E27FC236}">
                  <a16:creationId xmlns:a16="http://schemas.microsoft.com/office/drawing/2014/main" id="{260C2854-521E-415C-BFD3-3B211B81F453}"/>
                </a:ext>
              </a:extLst>
            </p:cNvPr>
            <p:cNvSpPr>
              <a:spLocks noChangeArrowheads="1"/>
            </p:cNvSpPr>
            <p:nvPr/>
          </p:nvSpPr>
          <p:spPr bwMode="auto">
            <a:xfrm>
              <a:off x="589"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45" name="Rectangle 4" descr="最終報告会&#10;22/01/25 (火)">
              <a:extLst>
                <a:ext uri="{FF2B5EF4-FFF2-40B4-BE49-F238E27FC236}">
                  <a16:creationId xmlns:a16="http://schemas.microsoft.com/office/drawing/2014/main" id="{4E5790C4-1A58-43E7-A4E3-84B1DB2BB3A7}"/>
                </a:ext>
              </a:extLst>
            </p:cNvPr>
            <p:cNvSpPr>
              <a:spLocks noChangeArrowheads="1"/>
            </p:cNvSpPr>
            <p:nvPr/>
          </p:nvSpPr>
          <p:spPr bwMode="auto">
            <a:xfrm>
              <a:off x="523" y="191"/>
              <a:ext cx="13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最終報告会</a:t>
              </a:r>
              <a:br>
                <a:rPr kumimoji="0" lang="ja-JP" altLang="ja-JP" sz="600" b="0" i="0" u="none" strike="noStrike" cap="none" normalizeH="0" baseline="0">
                  <a:ln>
                    <a:noFill/>
                  </a:ln>
                  <a:solidFill>
                    <a:schemeClr val="tx1"/>
                  </a:solidFill>
                  <a:effectLst/>
                </a:rPr>
              </a:b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22/01/25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grpSp>
      <p:sp>
        <p:nvSpPr>
          <p:cNvPr id="872" name="Rectangle 14" descr="実験用筐体　障害物あり&#10;21/11/30 (火)">
            <a:extLst>
              <a:ext uri="{FF2B5EF4-FFF2-40B4-BE49-F238E27FC236}">
                <a16:creationId xmlns:a16="http://schemas.microsoft.com/office/drawing/2014/main" id="{DBA0FA79-22D7-490D-9790-BE87D6C85D09}"/>
              </a:ext>
            </a:extLst>
          </p:cNvPr>
          <p:cNvSpPr>
            <a:spLocks noChangeArrowheads="1"/>
          </p:cNvSpPr>
          <p:nvPr/>
        </p:nvSpPr>
        <p:spPr bwMode="auto">
          <a:xfrm>
            <a:off x="7053619" y="3542115"/>
            <a:ext cx="2118490" cy="28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本</a:t>
            </a: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筐体</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アルミ</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完成</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21/11/30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73" name="Rectangle 14" descr="実験用筐体　障害物あり&#10;21/11/30 (火)">
            <a:extLst>
              <a:ext uri="{FF2B5EF4-FFF2-40B4-BE49-F238E27FC236}">
                <a16:creationId xmlns:a16="http://schemas.microsoft.com/office/drawing/2014/main" id="{FD7883B2-DBC4-4D65-8886-750B8028932B}"/>
              </a:ext>
            </a:extLst>
          </p:cNvPr>
          <p:cNvSpPr>
            <a:spLocks noChangeArrowheads="1"/>
          </p:cNvSpPr>
          <p:nvPr/>
        </p:nvSpPr>
        <p:spPr bwMode="auto">
          <a:xfrm>
            <a:off x="8021468" y="3989339"/>
            <a:ext cx="2118490" cy="131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本</a:t>
            </a: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筐体</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アルミ</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endParaRPr lang="en-US" altLang="ja-JP" sz="1000" dirty="0">
              <a:solidFill>
                <a:srgbClr val="444444"/>
              </a:solidFill>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障害物あり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a:t>
            </a:r>
            <a:r>
              <a:rPr kumimoji="0" lang="en-US"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a:t>
            </a: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en-US"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a:t>
            </a: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02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sz="3600" dirty="0">
                <a:latin typeface="Meiryo UI" panose="020B0604030504040204" pitchFamily="50" charset="-128"/>
                <a:ea typeface="Meiryo UI" panose="020B0604030504040204" pitchFamily="50" charset="-128"/>
              </a:rPr>
              <a:t>目次</a:t>
            </a:r>
            <a:endParaRPr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1295400" y="1954107"/>
            <a:ext cx="9601200" cy="2949786"/>
          </a:xfrm>
        </p:spPr>
        <p:txBody>
          <a:bodyPr rtlCol="0">
            <a:normAutofit/>
          </a:bodyPr>
          <a:lstStyle/>
          <a:p>
            <a:r>
              <a:rPr lang="ja-JP" altLang="en-US" sz="2400" dirty="0">
                <a:latin typeface="Meiryo UI" panose="020B0604030504040204" pitchFamily="50" charset="-128"/>
                <a:ea typeface="Meiryo UI" panose="020B0604030504040204" pitchFamily="50" charset="-128"/>
              </a:rPr>
              <a:t>概要</a:t>
            </a:r>
            <a:endParaRPr lang="en-US" altLang="ja-JP" sz="2400" dirty="0">
              <a:latin typeface="Meiryo UI" panose="020B0604030504040204" pitchFamily="50" charset="-128"/>
              <a:ea typeface="Meiryo UI" panose="020B0604030504040204" pitchFamily="50" charset="-128"/>
            </a:endParaRPr>
          </a:p>
          <a:p>
            <a:r>
              <a:rPr lang="ja-JP" altLang="en-US" sz="2400" dirty="0"/>
              <a:t>開発背景</a:t>
            </a:r>
            <a:endParaRPr lang="en-US" altLang="ja-JP" sz="2400" dirty="0">
              <a:latin typeface="Meiryo UI" panose="020B0604030504040204" pitchFamily="50" charset="-128"/>
              <a:ea typeface="Meiryo UI" panose="020B0604030504040204" pitchFamily="50" charset="-128"/>
            </a:endParaRPr>
          </a:p>
          <a:p>
            <a:pPr rtl="0"/>
            <a:r>
              <a:rPr lang="ja-JP" altLang="en-US" sz="2400" dirty="0"/>
              <a:t>目標・目的</a:t>
            </a:r>
            <a:endParaRPr lang="en-US" altLang="ja-JP" sz="2400" dirty="0">
              <a:latin typeface="Meiryo UI" panose="020B0604030504040204" pitchFamily="50" charset="-128"/>
              <a:ea typeface="Meiryo UI" panose="020B0604030504040204" pitchFamily="50" charset="-128"/>
            </a:endParaRPr>
          </a:p>
          <a:p>
            <a:pPr rtl="0"/>
            <a:r>
              <a:rPr lang="ja-JP" altLang="en-US" sz="2400" dirty="0"/>
              <a:t>設計</a:t>
            </a:r>
            <a:endParaRPr lang="en-US" altLang="ja-JP" sz="2400" dirty="0"/>
          </a:p>
          <a:p>
            <a:pPr rtl="0"/>
            <a:r>
              <a:rPr lang="ja-JP" altLang="en-US" sz="2400" dirty="0">
                <a:latin typeface="Meiryo UI" panose="020B0604030504040204" pitchFamily="50" charset="-128"/>
                <a:ea typeface="Meiryo UI" panose="020B0604030504040204" pitchFamily="50" charset="-128"/>
              </a:rPr>
              <a:t>スケジュール</a:t>
            </a:r>
          </a:p>
          <a:p>
            <a:pP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部屋 が含まれている画像&#10;&#10;自動的に生成された説明">
            <a:extLst>
              <a:ext uri="{FF2B5EF4-FFF2-40B4-BE49-F238E27FC236}">
                <a16:creationId xmlns:a16="http://schemas.microsoft.com/office/drawing/2014/main" id="{4FCBE657-9748-4401-841D-DA3F0B20A14C}"/>
              </a:ext>
            </a:extLst>
          </p:cNvPr>
          <p:cNvPicPr>
            <a:picLocks noChangeAspect="1"/>
          </p:cNvPicPr>
          <p:nvPr/>
        </p:nvPicPr>
        <p:blipFill>
          <a:blip r:embed="rId3"/>
          <a:stretch>
            <a:fillRect/>
          </a:stretch>
        </p:blipFill>
        <p:spPr>
          <a:xfrm>
            <a:off x="5254530" y="3315890"/>
            <a:ext cx="3429000" cy="3429000"/>
          </a:xfrm>
          <a:prstGeom prst="rect">
            <a:avLst/>
          </a:prstGeom>
        </p:spPr>
      </p:pic>
      <p:sp>
        <p:nvSpPr>
          <p:cNvPr id="13" name="思考の吹き出し: 雲形 12">
            <a:extLst>
              <a:ext uri="{FF2B5EF4-FFF2-40B4-BE49-F238E27FC236}">
                <a16:creationId xmlns:a16="http://schemas.microsoft.com/office/drawing/2014/main" id="{1D9BF501-96D0-4E6D-B265-ECC41162ECF1}"/>
              </a:ext>
            </a:extLst>
          </p:cNvPr>
          <p:cNvSpPr/>
          <p:nvPr/>
        </p:nvSpPr>
        <p:spPr>
          <a:xfrm>
            <a:off x="7848600" y="2828127"/>
            <a:ext cx="4260273" cy="2847110"/>
          </a:xfrm>
          <a:prstGeom prst="cloudCallout">
            <a:avLst>
              <a:gd name="adj1" fmla="val -52540"/>
              <a:gd name="adj2" fmla="val 4717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rtlCol="0">
            <a:normAutofit/>
          </a:bodyPr>
          <a:lstStyle/>
          <a:p>
            <a:pPr rtl="0"/>
            <a:r>
              <a:rPr lang="ja-JP" altLang="en-US" sz="3600" dirty="0">
                <a:latin typeface="Meiryo UI" panose="020B0604030504040204" pitchFamily="50" charset="-128"/>
                <a:ea typeface="Meiryo UI" panose="020B0604030504040204" pitchFamily="50" charset="-128"/>
              </a:rPr>
              <a:t>プロジェクトの概要</a:t>
            </a:r>
            <a:endParaRPr lang="en-US" altLang="ja-JP" sz="36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1" y="2301151"/>
            <a:ext cx="9601199" cy="2297942"/>
          </a:xfrm>
        </p:spPr>
        <p:txBody>
          <a:bodyPr rtlCol="0">
            <a:normAutofit/>
          </a:bodyPr>
          <a:lstStyle/>
          <a:p>
            <a:r>
              <a:rPr lang="en-US" altLang="ja-JP" sz="3000" dirty="0" err="1"/>
              <a:t>GoogleMAP</a:t>
            </a:r>
            <a:r>
              <a:rPr lang="ja-JP" altLang="en-US" sz="3000" dirty="0"/>
              <a:t>で指定した場所まで</a:t>
            </a:r>
            <a:r>
              <a:rPr lang="en-US" altLang="ja-JP" sz="3000" dirty="0"/>
              <a:t>GPS</a:t>
            </a:r>
            <a:r>
              <a:rPr lang="ja-JP" altLang="en-US" sz="3000" dirty="0"/>
              <a:t>の自己位置をもとに自立走行するロボットの製作</a:t>
            </a:r>
            <a:endParaRPr lang="ja-JP" altLang="ja-JP" sz="2400" dirty="0"/>
          </a:p>
        </p:txBody>
      </p:sp>
      <p:pic>
        <p:nvPicPr>
          <p:cNvPr id="8" name="図 7" descr="部屋, ウィンドウ が含まれている画像&#10;&#10;自動的に生成された説明">
            <a:extLst>
              <a:ext uri="{FF2B5EF4-FFF2-40B4-BE49-F238E27FC236}">
                <a16:creationId xmlns:a16="http://schemas.microsoft.com/office/drawing/2014/main" id="{37BEBAC4-35D7-4DFC-9F54-B4AEE081EA31}"/>
              </a:ext>
            </a:extLst>
          </p:cNvPr>
          <p:cNvPicPr>
            <a:picLocks noChangeAspect="1"/>
          </p:cNvPicPr>
          <p:nvPr/>
        </p:nvPicPr>
        <p:blipFill>
          <a:blip r:embed="rId4"/>
          <a:stretch>
            <a:fillRect/>
          </a:stretch>
        </p:blipFill>
        <p:spPr>
          <a:xfrm flipH="1">
            <a:off x="2023257" y="3361565"/>
            <a:ext cx="2779267" cy="3189977"/>
          </a:xfrm>
          <a:prstGeom prst="rect">
            <a:avLst/>
          </a:prstGeom>
        </p:spPr>
      </p:pic>
      <p:pic>
        <p:nvPicPr>
          <p:cNvPr id="10" name="図 9" descr="時計, 記号 が含まれている画像&#10;&#10;自動的に生成された説明">
            <a:extLst>
              <a:ext uri="{FF2B5EF4-FFF2-40B4-BE49-F238E27FC236}">
                <a16:creationId xmlns:a16="http://schemas.microsoft.com/office/drawing/2014/main" id="{E28773E8-2D6E-4440-865F-7E7432CAE45B}"/>
              </a:ext>
            </a:extLst>
          </p:cNvPr>
          <p:cNvPicPr>
            <a:picLocks noChangeAspect="1"/>
          </p:cNvPicPr>
          <p:nvPr/>
        </p:nvPicPr>
        <p:blipFill>
          <a:blip r:embed="rId5"/>
          <a:stretch>
            <a:fillRect/>
          </a:stretch>
        </p:blipFill>
        <p:spPr>
          <a:xfrm>
            <a:off x="8783782" y="3049806"/>
            <a:ext cx="2564823" cy="2442995"/>
          </a:xfrm>
          <a:prstGeom prst="rect">
            <a:avLst/>
          </a:prstGeom>
        </p:spPr>
      </p:pic>
    </p:spTree>
    <p:extLst>
      <p:ext uri="{BB962C8B-B14F-4D97-AF65-F5344CB8AC3E}">
        <p14:creationId xmlns:p14="http://schemas.microsoft.com/office/powerpoint/2010/main" val="149346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ja-JP" altLang="en-US" sz="3600" dirty="0"/>
              <a:t>開発背景</a:t>
            </a:r>
            <a:endParaRPr lang="en-US" altLang="ja-JP" sz="36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0" y="2298285"/>
            <a:ext cx="9961879" cy="3113608"/>
          </a:xfrm>
        </p:spPr>
        <p:txBody>
          <a:bodyPr rtlCol="0">
            <a:normAutofit/>
          </a:bodyPr>
          <a:lstStyle/>
          <a:p>
            <a:r>
              <a:rPr lang="en-US" altLang="ja-JP" sz="2600" dirty="0">
                <a:latin typeface="Meiryo UI" panose="020B0604030504040204" pitchFamily="50" charset="-128"/>
                <a:ea typeface="Meiryo UI" panose="020B0604030504040204" pitchFamily="50" charset="-128"/>
              </a:rPr>
              <a:t>Society5.0</a:t>
            </a:r>
            <a:r>
              <a:rPr lang="ja-JP" altLang="en-US" sz="2600" dirty="0">
                <a:latin typeface="Meiryo UI" panose="020B0604030504040204" pitchFamily="50" charset="-128"/>
                <a:ea typeface="Meiryo UI" panose="020B0604030504040204" pitchFamily="50" charset="-128"/>
              </a:rPr>
              <a:t>の実現のためには、自動車の自動運転技術やドローンによる自動配達サービス等、目的地に向けて自立走行するロボット開発は必須となる技術である。</a:t>
            </a:r>
            <a:endParaRPr lang="en-US" altLang="ja-JP" sz="26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2018</a:t>
            </a:r>
            <a:r>
              <a:rPr lang="ja-JP" altLang="en-US" sz="2400" dirty="0"/>
              <a:t>年に人工衛星みちびきによって、世界初となるセンチメートル単位の高精度測位サービスが提供開始された。</a:t>
            </a:r>
            <a:endParaRPr lang="en-US" altLang="ja-JP" sz="24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t>目標・目的</a:t>
            </a:r>
            <a:endParaRPr lang="en-US" altLang="ja-JP" sz="36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0" y="2298285"/>
            <a:ext cx="9961879" cy="625389"/>
          </a:xfrm>
        </p:spPr>
        <p:txBody>
          <a:bodyPr rtlCol="0">
            <a:normAutofit/>
          </a:bodyPr>
          <a:lstStyle/>
          <a:p>
            <a:r>
              <a:rPr lang="ja-JP" altLang="en-US" sz="3200" dirty="0"/>
              <a:t>みちびき</a:t>
            </a:r>
            <a:r>
              <a:rPr lang="ja-JP" altLang="en-US" sz="2600" dirty="0"/>
              <a:t>の測位サービスを利用して</a:t>
            </a:r>
            <a:r>
              <a:rPr lang="ja-JP" altLang="en-US" sz="3200" dirty="0"/>
              <a:t>自立走行</a:t>
            </a:r>
            <a:r>
              <a:rPr lang="ja-JP" altLang="en-US" sz="2600" dirty="0"/>
              <a:t>を実現する。</a:t>
            </a:r>
            <a:endParaRPr lang="en-US" altLang="ja-JP" sz="2600" dirty="0"/>
          </a:p>
        </p:txBody>
      </p:sp>
      <p:grpSp>
        <p:nvGrpSpPr>
          <p:cNvPr id="3" name="グループ化 2">
            <a:extLst>
              <a:ext uri="{FF2B5EF4-FFF2-40B4-BE49-F238E27FC236}">
                <a16:creationId xmlns:a16="http://schemas.microsoft.com/office/drawing/2014/main" id="{2603D3B1-3FE5-4660-8933-FFB55B44A0A7}"/>
              </a:ext>
            </a:extLst>
          </p:cNvPr>
          <p:cNvGrpSpPr/>
          <p:nvPr/>
        </p:nvGrpSpPr>
        <p:grpSpPr>
          <a:xfrm>
            <a:off x="8241632" y="4413272"/>
            <a:ext cx="3626609" cy="1997242"/>
            <a:chOff x="3209161" y="2941237"/>
            <a:chExt cx="6854343" cy="3916763"/>
          </a:xfrm>
        </p:grpSpPr>
        <p:pic>
          <p:nvPicPr>
            <p:cNvPr id="5" name="図 4" descr="部屋 が含まれている画像&#10;&#10;自動的に生成された説明">
              <a:extLst>
                <a:ext uri="{FF2B5EF4-FFF2-40B4-BE49-F238E27FC236}">
                  <a16:creationId xmlns:a16="http://schemas.microsoft.com/office/drawing/2014/main" id="{68369404-6394-4F7B-AC8E-2BE98A0A3B2A}"/>
                </a:ext>
              </a:extLst>
            </p:cNvPr>
            <p:cNvPicPr>
              <a:picLocks noChangeAspect="1"/>
            </p:cNvPicPr>
            <p:nvPr/>
          </p:nvPicPr>
          <p:blipFill>
            <a:blip r:embed="rId3"/>
            <a:stretch>
              <a:fillRect/>
            </a:stretch>
          </p:blipFill>
          <p:spPr>
            <a:xfrm>
              <a:off x="3209161" y="3429000"/>
              <a:ext cx="3429000" cy="3429000"/>
            </a:xfrm>
            <a:prstGeom prst="rect">
              <a:avLst/>
            </a:prstGeom>
          </p:spPr>
        </p:pic>
        <p:sp>
          <p:nvSpPr>
            <p:cNvPr id="6" name="思考の吹き出し: 雲形 5">
              <a:extLst>
                <a:ext uri="{FF2B5EF4-FFF2-40B4-BE49-F238E27FC236}">
                  <a16:creationId xmlns:a16="http://schemas.microsoft.com/office/drawing/2014/main" id="{A9432E6C-6A6D-4D91-AEA6-B57164DE52F5}"/>
                </a:ext>
              </a:extLst>
            </p:cNvPr>
            <p:cNvSpPr/>
            <p:nvPr/>
          </p:nvSpPr>
          <p:spPr>
            <a:xfrm>
              <a:off x="5803231" y="2941237"/>
              <a:ext cx="4260273" cy="2847110"/>
            </a:xfrm>
            <a:prstGeom prst="cloudCallout">
              <a:avLst>
                <a:gd name="adj1" fmla="val -52540"/>
                <a:gd name="adj2" fmla="val 4717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 name="図 6" descr="時計, 記号 が含まれている画像&#10;&#10;自動的に生成された説明">
              <a:extLst>
                <a:ext uri="{FF2B5EF4-FFF2-40B4-BE49-F238E27FC236}">
                  <a16:creationId xmlns:a16="http://schemas.microsoft.com/office/drawing/2014/main" id="{D400D697-4E32-4C2A-9E37-C43C27CCA3C7}"/>
                </a:ext>
              </a:extLst>
            </p:cNvPr>
            <p:cNvPicPr>
              <a:picLocks noChangeAspect="1"/>
            </p:cNvPicPr>
            <p:nvPr/>
          </p:nvPicPr>
          <p:blipFill>
            <a:blip r:embed="rId4"/>
            <a:stretch>
              <a:fillRect/>
            </a:stretch>
          </p:blipFill>
          <p:spPr>
            <a:xfrm>
              <a:off x="6738413" y="3162916"/>
              <a:ext cx="2564823" cy="2442995"/>
            </a:xfrm>
            <a:prstGeom prst="rect">
              <a:avLst/>
            </a:prstGeom>
          </p:spPr>
        </p:pic>
      </p:grpSp>
      <p:sp>
        <p:nvSpPr>
          <p:cNvPr id="8" name="コンテンツ プレースホルダー 3">
            <a:extLst>
              <a:ext uri="{FF2B5EF4-FFF2-40B4-BE49-F238E27FC236}">
                <a16:creationId xmlns:a16="http://schemas.microsoft.com/office/drawing/2014/main" id="{FCA6D986-B15D-44F9-B108-892191F72765}"/>
              </a:ext>
            </a:extLst>
          </p:cNvPr>
          <p:cNvSpPr txBox="1">
            <a:spLocks/>
          </p:cNvSpPr>
          <p:nvPr/>
        </p:nvSpPr>
        <p:spPr>
          <a:xfrm>
            <a:off x="1295399" y="3167444"/>
            <a:ext cx="10062412" cy="625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600" kern="1200">
                <a:solidFill>
                  <a:schemeClr val="tx1"/>
                </a:solidFill>
                <a:latin typeface="+mn-lt"/>
                <a:ea typeface="+mn-ea"/>
                <a:cs typeface="+mn-cs"/>
              </a:defRPr>
            </a:lvl9pPr>
          </a:lstStyle>
          <a:p>
            <a:r>
              <a:rPr lang="ja-JP" altLang="en-US" sz="2600" dirty="0"/>
              <a:t>公園等の簡単な障害物がある平地での自立走行を目指す。</a:t>
            </a:r>
            <a:endParaRPr lang="en-US" altLang="ja-JP" sz="2600" dirty="0"/>
          </a:p>
          <a:p>
            <a:endParaRPr lang="en-US" altLang="ja-JP" sz="2600" dirty="0"/>
          </a:p>
        </p:txBody>
      </p:sp>
      <p:sp>
        <p:nvSpPr>
          <p:cNvPr id="10" name="コンテンツ プレースホルダー 3">
            <a:extLst>
              <a:ext uri="{FF2B5EF4-FFF2-40B4-BE49-F238E27FC236}">
                <a16:creationId xmlns:a16="http://schemas.microsoft.com/office/drawing/2014/main" id="{5CCC6A47-2F17-40F6-BE46-1475DFA6AD9F}"/>
              </a:ext>
            </a:extLst>
          </p:cNvPr>
          <p:cNvSpPr txBox="1">
            <a:spLocks/>
          </p:cNvSpPr>
          <p:nvPr/>
        </p:nvSpPr>
        <p:spPr>
          <a:xfrm>
            <a:off x="1295399" y="3867833"/>
            <a:ext cx="10062412" cy="625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600" kern="1200">
                <a:solidFill>
                  <a:schemeClr val="tx1"/>
                </a:solidFill>
                <a:latin typeface="+mn-lt"/>
                <a:ea typeface="+mn-ea"/>
                <a:cs typeface="+mn-cs"/>
              </a:defRPr>
            </a:lvl9pPr>
          </a:lstStyle>
          <a:p>
            <a:r>
              <a:rPr lang="ja-JP" altLang="en-US" sz="2600" dirty="0"/>
              <a:t>公道などの複雑な環境は想定しない。</a:t>
            </a:r>
            <a:endParaRPr lang="en-US" altLang="ja-JP" sz="2600" dirty="0"/>
          </a:p>
          <a:p>
            <a:endParaRPr lang="en-US" altLang="ja-JP" sz="2600" dirty="0"/>
          </a:p>
        </p:txBody>
      </p:sp>
    </p:spTree>
    <p:extLst>
      <p:ext uri="{BB962C8B-B14F-4D97-AF65-F5344CB8AC3E}">
        <p14:creationId xmlns:p14="http://schemas.microsoft.com/office/powerpoint/2010/main" val="40567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t>過去作品</a:t>
            </a:r>
            <a:endParaRPr lang="en-US" altLang="ja-JP" sz="36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0" y="2298285"/>
            <a:ext cx="9961879" cy="3113608"/>
          </a:xfrm>
        </p:spPr>
        <p:txBody>
          <a:bodyPr rtlCol="0">
            <a:normAutofit/>
          </a:bodyPr>
          <a:lstStyle/>
          <a:p>
            <a:r>
              <a:rPr lang="en-US" altLang="ja-JP" sz="2600" dirty="0"/>
              <a:t>2019</a:t>
            </a:r>
            <a:r>
              <a:rPr lang="ja-JP" altLang="en-US" sz="2600" dirty="0"/>
              <a:t>年度に</a:t>
            </a:r>
            <a:r>
              <a:rPr lang="en-US" altLang="ja-JP" sz="3200" dirty="0"/>
              <a:t>RTK</a:t>
            </a:r>
            <a:r>
              <a:rPr lang="ja-JP" altLang="en-US" sz="3200" dirty="0"/>
              <a:t>測位</a:t>
            </a:r>
            <a:r>
              <a:rPr lang="ja-JP" altLang="en-US" sz="2600" dirty="0"/>
              <a:t>を用いた自走ロボットプロジェクトあり</a:t>
            </a:r>
            <a:endParaRPr lang="en-US" altLang="ja-JP" sz="2600" dirty="0"/>
          </a:p>
          <a:p>
            <a:pPr lvl="1"/>
            <a:r>
              <a:rPr lang="ja-JP" altLang="en-US" sz="2400" dirty="0"/>
              <a:t>事前に設定した座標に移動</a:t>
            </a:r>
            <a:endParaRPr lang="en-US" altLang="ja-JP" sz="2400" dirty="0"/>
          </a:p>
          <a:p>
            <a:pPr lvl="1"/>
            <a:r>
              <a:rPr lang="ja-JP" altLang="en-US" sz="2400" dirty="0"/>
              <a:t>障害物は想定していない</a:t>
            </a:r>
            <a:endParaRPr lang="en-US" altLang="ja-JP" sz="2400" dirty="0"/>
          </a:p>
          <a:p>
            <a:pPr lvl="1"/>
            <a:r>
              <a:rPr lang="en-US" altLang="ja-JP" sz="2400" dirty="0"/>
              <a:t>RTK</a:t>
            </a:r>
            <a:r>
              <a:rPr lang="ja-JP" altLang="en-US" sz="2400" dirty="0"/>
              <a:t>もどき？？？</a:t>
            </a:r>
            <a:endParaRPr lang="ja-JP" altLang="en-US" sz="2600" dirty="0"/>
          </a:p>
        </p:txBody>
      </p:sp>
      <p:pic>
        <p:nvPicPr>
          <p:cNvPr id="8" name="図 7">
            <a:extLst>
              <a:ext uri="{FF2B5EF4-FFF2-40B4-BE49-F238E27FC236}">
                <a16:creationId xmlns:a16="http://schemas.microsoft.com/office/drawing/2014/main" id="{580ABF6E-716E-4709-8504-4DDBC897E928}"/>
              </a:ext>
            </a:extLst>
          </p:cNvPr>
          <p:cNvPicPr>
            <a:picLocks noChangeAspect="1"/>
          </p:cNvPicPr>
          <p:nvPr/>
        </p:nvPicPr>
        <p:blipFill>
          <a:blip r:embed="rId3"/>
          <a:stretch>
            <a:fillRect/>
          </a:stretch>
        </p:blipFill>
        <p:spPr>
          <a:xfrm>
            <a:off x="6276339" y="3222149"/>
            <a:ext cx="5279791" cy="2959960"/>
          </a:xfrm>
          <a:prstGeom prst="rect">
            <a:avLst/>
          </a:prstGeom>
        </p:spPr>
      </p:pic>
    </p:spTree>
    <p:extLst>
      <p:ext uri="{BB962C8B-B14F-4D97-AF65-F5344CB8AC3E}">
        <p14:creationId xmlns:p14="http://schemas.microsoft.com/office/powerpoint/2010/main" val="144898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latin typeface="Meiryo UI" panose="020B0604030504040204" pitchFamily="50" charset="-128"/>
                <a:ea typeface="Meiryo UI" panose="020B0604030504040204" pitchFamily="50" charset="-128"/>
              </a:rPr>
              <a:t>システム構成</a:t>
            </a:r>
            <a:endParaRPr lang="en-US" altLang="ja-JP" sz="3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3C8726CA-00BD-4A96-8D8C-0A6DE8421FF1}"/>
              </a:ext>
            </a:extLst>
          </p:cNvPr>
          <p:cNvSpPr txBox="1"/>
          <p:nvPr/>
        </p:nvSpPr>
        <p:spPr>
          <a:xfrm>
            <a:off x="4279692" y="1986197"/>
            <a:ext cx="3147934" cy="369332"/>
          </a:xfrm>
          <a:prstGeom prst="rect">
            <a:avLst/>
          </a:prstGeom>
          <a:noFill/>
        </p:spPr>
        <p:txBody>
          <a:bodyPr wrap="square" rtlCol="0">
            <a:spAutoFit/>
          </a:bodyPr>
          <a:lstStyle/>
          <a:p>
            <a:r>
              <a:rPr kumimoji="1" lang="ja-JP" altLang="en-US" dirty="0"/>
              <a:t>ロボット簡易モデル</a:t>
            </a:r>
            <a:endParaRPr kumimoji="1" lang="en-US" altLang="ja-JP" dirty="0"/>
          </a:p>
        </p:txBody>
      </p:sp>
      <p:sp>
        <p:nvSpPr>
          <p:cNvPr id="7" name="テキスト ボックス 6">
            <a:extLst>
              <a:ext uri="{FF2B5EF4-FFF2-40B4-BE49-F238E27FC236}">
                <a16:creationId xmlns:a16="http://schemas.microsoft.com/office/drawing/2014/main" id="{38192658-CD0B-4D6E-969C-5DB0F431CD08}"/>
              </a:ext>
            </a:extLst>
          </p:cNvPr>
          <p:cNvSpPr txBox="1"/>
          <p:nvPr/>
        </p:nvSpPr>
        <p:spPr>
          <a:xfrm>
            <a:off x="2610787" y="3607633"/>
            <a:ext cx="3147934" cy="369332"/>
          </a:xfrm>
          <a:prstGeom prst="rect">
            <a:avLst/>
          </a:prstGeom>
          <a:noFill/>
        </p:spPr>
        <p:txBody>
          <a:bodyPr wrap="square" rtlCol="0">
            <a:spAutoFit/>
          </a:bodyPr>
          <a:lstStyle/>
          <a:p>
            <a:r>
              <a:rPr kumimoji="1" lang="ja-JP" altLang="en-US" dirty="0"/>
              <a:t>モバイルアプリ　簡易絵</a:t>
            </a:r>
            <a:endParaRPr kumimoji="1" lang="en-US" altLang="ja-JP" dirty="0"/>
          </a:p>
        </p:txBody>
      </p:sp>
      <p:sp>
        <p:nvSpPr>
          <p:cNvPr id="8" name="テキスト ボックス 7">
            <a:extLst>
              <a:ext uri="{FF2B5EF4-FFF2-40B4-BE49-F238E27FC236}">
                <a16:creationId xmlns:a16="http://schemas.microsoft.com/office/drawing/2014/main" id="{E558283A-E12C-4EBD-8360-4D157038214C}"/>
              </a:ext>
            </a:extLst>
          </p:cNvPr>
          <p:cNvSpPr txBox="1"/>
          <p:nvPr/>
        </p:nvSpPr>
        <p:spPr>
          <a:xfrm>
            <a:off x="7748666" y="3607633"/>
            <a:ext cx="3147934" cy="369332"/>
          </a:xfrm>
          <a:prstGeom prst="rect">
            <a:avLst/>
          </a:prstGeom>
          <a:noFill/>
        </p:spPr>
        <p:txBody>
          <a:bodyPr wrap="square" rtlCol="0">
            <a:spAutoFit/>
          </a:bodyPr>
          <a:lstStyle/>
          <a:p>
            <a:r>
              <a:rPr kumimoji="1" lang="ja-JP" altLang="en-US" dirty="0"/>
              <a:t>基準局</a:t>
            </a:r>
            <a:endParaRPr kumimoji="1" lang="en-US" altLang="ja-JP" dirty="0"/>
          </a:p>
        </p:txBody>
      </p:sp>
    </p:spTree>
    <p:extLst>
      <p:ext uri="{BB962C8B-B14F-4D97-AF65-F5344CB8AC3E}">
        <p14:creationId xmlns:p14="http://schemas.microsoft.com/office/powerpoint/2010/main" val="90895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latin typeface="Meiryo UI" panose="020B0604030504040204" pitchFamily="50" charset="-128"/>
                <a:ea typeface="Meiryo UI" panose="020B0604030504040204" pitchFamily="50" charset="-128"/>
              </a:rPr>
              <a:t>システム構成</a:t>
            </a:r>
            <a:endParaRPr lang="en-US" altLang="ja-JP" sz="3600" dirty="0">
              <a:latin typeface="Meiryo UI" panose="020B0604030504040204" pitchFamily="50" charset="-128"/>
              <a:ea typeface="Meiryo UI" panose="020B0604030504040204" pitchFamily="50" charset="-128"/>
            </a:endParaRPr>
          </a:p>
        </p:txBody>
      </p:sp>
      <p:pic>
        <p:nvPicPr>
          <p:cNvPr id="6" name="コンテンツ プレースホルダー 5">
            <a:extLst>
              <a:ext uri="{FF2B5EF4-FFF2-40B4-BE49-F238E27FC236}">
                <a16:creationId xmlns:a16="http://schemas.microsoft.com/office/drawing/2014/main" id="{78894B72-DA0E-45DC-AF66-B9160FF9DD1F}"/>
              </a:ext>
            </a:extLst>
          </p:cNvPr>
          <p:cNvPicPr>
            <a:picLocks noGrp="1" noChangeAspect="1"/>
          </p:cNvPicPr>
          <p:nvPr>
            <p:ph sz="half" idx="2"/>
          </p:nvPr>
        </p:nvPicPr>
        <p:blipFill>
          <a:blip r:embed="rId3"/>
          <a:srcRect/>
          <a:stretch/>
        </p:blipFill>
        <p:spPr>
          <a:xfrm>
            <a:off x="2671763" y="1646238"/>
            <a:ext cx="6848473" cy="4775821"/>
          </a:xfrm>
        </p:spPr>
      </p:pic>
    </p:spTree>
    <p:extLst>
      <p:ext uri="{BB962C8B-B14F-4D97-AF65-F5344CB8AC3E}">
        <p14:creationId xmlns:p14="http://schemas.microsoft.com/office/powerpoint/2010/main" val="1488193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latin typeface="Meiryo UI" panose="020B0604030504040204" pitchFamily="50" charset="-128"/>
                <a:ea typeface="Meiryo UI" panose="020B0604030504040204" pitchFamily="50" charset="-128"/>
              </a:rPr>
              <a:t>ハードウェア</a:t>
            </a:r>
            <a:endParaRPr lang="en-US" altLang="ja-JP" sz="36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983810" y="2198697"/>
            <a:ext cx="9961879" cy="3113608"/>
          </a:xfrm>
        </p:spPr>
        <p:txBody>
          <a:bodyPr rtlCol="0">
            <a:normAutofit/>
          </a:bodyPr>
          <a:lstStyle/>
          <a:p>
            <a:r>
              <a:rPr lang="ja-JP" altLang="en-US" sz="2600" dirty="0"/>
              <a:t>簡易モデル</a:t>
            </a:r>
          </a:p>
        </p:txBody>
      </p:sp>
    </p:spTree>
    <p:extLst>
      <p:ext uri="{BB962C8B-B14F-4D97-AF65-F5344CB8AC3E}">
        <p14:creationId xmlns:p14="http://schemas.microsoft.com/office/powerpoint/2010/main" val="97999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F461D271685004885C52389A49E20ED" ma:contentTypeVersion="7" ma:contentTypeDescription="新しいドキュメントを作成します。" ma:contentTypeScope="" ma:versionID="e2bc898f5b5751d22fd75c0cce71b4da">
  <xsd:schema xmlns:xsd="http://www.w3.org/2001/XMLSchema" xmlns:xs="http://www.w3.org/2001/XMLSchema" xmlns:p="http://schemas.microsoft.com/office/2006/metadata/properties" xmlns:ns3="a525e278-d6b3-4a74-a382-1bfa10b10144" targetNamespace="http://schemas.microsoft.com/office/2006/metadata/properties" ma:root="true" ma:fieldsID="b8b4b32e9e2e89b79a50b95ec26e0004" ns3:_="">
    <xsd:import namespace="a525e278-d6b3-4a74-a382-1bfa10b1014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5e278-d6b3-4a74-a382-1bfa10b101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D6A019-0FD9-4F16-9F77-77F2EBA30C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3324733-568D-465F-B13C-18DCABB44F81}">
  <ds:schemaRefs>
    <ds:schemaRef ds:uri="http://schemas.microsoft.com/sharepoint/v3/contenttype/forms"/>
  </ds:schemaRefs>
</ds:datastoreItem>
</file>

<file path=customXml/itemProps3.xml><?xml version="1.0" encoding="utf-8"?>
<ds:datastoreItem xmlns:ds="http://schemas.openxmlformats.org/officeDocument/2006/customXml" ds:itemID="{82F28F14-5E80-47F4-8626-85D1DD59D9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5e278-d6b3-4a74-a382-1bfa10b101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1183</TotalTime>
  <Words>702</Words>
  <Application>Microsoft Office PowerPoint</Application>
  <PresentationFormat>ワイド画面</PresentationFormat>
  <Paragraphs>103</Paragraphs>
  <Slides>13</Slides>
  <Notes>13</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Meiryo UI</vt:lpstr>
      <vt:lpstr>Arial</vt:lpstr>
      <vt:lpstr>Segoe UI</vt:lpstr>
      <vt:lpstr>ひし形グリッド 16 x 9</vt:lpstr>
      <vt:lpstr>自動走行ロボットの製作</vt:lpstr>
      <vt:lpstr>目次</vt:lpstr>
      <vt:lpstr>プロジェクトの概要</vt:lpstr>
      <vt:lpstr>開発背景</vt:lpstr>
      <vt:lpstr>目標・目的</vt:lpstr>
      <vt:lpstr>過去作品</vt:lpstr>
      <vt:lpstr>システム構成</vt:lpstr>
      <vt:lpstr>システム構成</vt:lpstr>
      <vt:lpstr>ハードウェア</vt:lpstr>
      <vt:lpstr>センサ</vt:lpstr>
      <vt:lpstr>GPS</vt:lpstr>
      <vt:lpstr>クライアントアプリ</vt:lpstr>
      <vt:lpstr>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クラシックマウス 「ねず敬」の製作</dc:title>
  <dc:creator>正元 淳也</dc:creator>
  <cp:lastModifiedBy>正元　淳也</cp:lastModifiedBy>
  <cp:revision>8</cp:revision>
  <dcterms:created xsi:type="dcterms:W3CDTF">2020-06-01T16:15:43Z</dcterms:created>
  <dcterms:modified xsi:type="dcterms:W3CDTF">2021-05-15T16:06:39Z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0x0101002F461D271685004885C52389A49E20ED</vt:lpwstr>
  </property>
</Properties>
</file>