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2" r:id="rId7"/>
    <p:sldId id="271" r:id="rId8"/>
    <p:sldId id="264" r:id="rId9"/>
    <p:sldId id="257" r:id="rId10"/>
    <p:sldId id="277" r:id="rId11"/>
    <p:sldId id="278" r:id="rId12"/>
    <p:sldId id="259" r:id="rId13"/>
    <p:sldId id="27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90C27-F360-4E1C-A95F-DB52BF5CF307}" v="1" dt="2021-06-08T03:13:0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67" autoAdjust="0"/>
  </p:normalViewPr>
  <p:slideViewPr>
    <p:cSldViewPr snapToGrid="0">
      <p:cViewPr varScale="1">
        <p:scale>
          <a:sx n="66" d="100"/>
          <a:sy n="66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元　淳也" userId="ab1cd3a3-b9d9-4be4-9cd8-d64cce588c8d" providerId="ADAL" clId="{5ED90C27-F360-4E1C-A95F-DB52BF5CF307}"/>
    <pc:docChg chg="custSel addSld modSld sldOrd">
      <pc:chgData name="正元　淳也" userId="ab1cd3a3-b9d9-4be4-9cd8-d64cce588c8d" providerId="ADAL" clId="{5ED90C27-F360-4E1C-A95F-DB52BF5CF307}" dt="2021-06-08T04:24:51.354" v="670" actId="478"/>
      <pc:docMkLst>
        <pc:docMk/>
      </pc:docMkLst>
      <pc:sldChg chg="modSp mod">
        <pc:chgData name="正元　淳也" userId="ab1cd3a3-b9d9-4be4-9cd8-d64cce588c8d" providerId="ADAL" clId="{5ED90C27-F360-4E1C-A95F-DB52BF5CF307}" dt="2021-06-08T03:03:44.007" v="395" actId="20577"/>
        <pc:sldMkLst>
          <pc:docMk/>
          <pc:sldMk cId="376225192" sldId="256"/>
        </pc:sldMkLst>
        <pc:spChg chg="mod">
          <ac:chgData name="正元　淳也" userId="ab1cd3a3-b9d9-4be4-9cd8-d64cce588c8d" providerId="ADAL" clId="{5ED90C27-F360-4E1C-A95F-DB52BF5CF307}" dt="2021-06-08T03:03:32.529" v="390" actId="20577"/>
          <ac:spMkLst>
            <pc:docMk/>
            <pc:sldMk cId="376225192" sldId="256"/>
            <ac:spMk id="2" creationId="{1E295531-1723-4D5D-A044-D5A911CE392E}"/>
          </ac:spMkLst>
        </pc:spChg>
        <pc:spChg chg="mod">
          <ac:chgData name="正元　淳也" userId="ab1cd3a3-b9d9-4be4-9cd8-d64cce588c8d" providerId="ADAL" clId="{5ED90C27-F360-4E1C-A95F-DB52BF5CF307}" dt="2021-06-08T03:03:44.007" v="395" actId="20577"/>
          <ac:spMkLst>
            <pc:docMk/>
            <pc:sldMk cId="376225192" sldId="256"/>
            <ac:spMk id="3" creationId="{F8A917C4-3BB4-4CBF-98DA-91C3DCC566DE}"/>
          </ac:spMkLst>
        </pc:spChg>
      </pc:sldChg>
      <pc:sldChg chg="ord">
        <pc:chgData name="正元　淳也" userId="ab1cd3a3-b9d9-4be4-9cd8-d64cce588c8d" providerId="ADAL" clId="{5ED90C27-F360-4E1C-A95F-DB52BF5CF307}" dt="2021-06-08T03:02:37.851" v="350"/>
        <pc:sldMkLst>
          <pc:docMk/>
          <pc:sldMk cId="1002682513" sldId="259"/>
        </pc:sldMkLst>
      </pc:sldChg>
      <pc:sldChg chg="ord">
        <pc:chgData name="正元　淳也" userId="ab1cd3a3-b9d9-4be4-9cd8-d64cce588c8d" providerId="ADAL" clId="{5ED90C27-F360-4E1C-A95F-DB52BF5CF307}" dt="2021-06-08T03:02:48.886" v="352"/>
        <pc:sldMkLst>
          <pc:docMk/>
          <pc:sldMk cId="134810049" sldId="264"/>
        </pc:sldMkLst>
      </pc:sldChg>
      <pc:sldChg chg="modSp mod">
        <pc:chgData name="正元　淳也" userId="ab1cd3a3-b9d9-4be4-9cd8-d64cce588c8d" providerId="ADAL" clId="{5ED90C27-F360-4E1C-A95F-DB52BF5CF307}" dt="2021-06-08T03:08:54.159" v="615" actId="20577"/>
        <pc:sldMkLst>
          <pc:docMk/>
          <pc:sldMk cId="1644986002" sldId="271"/>
        </pc:sldMkLst>
        <pc:spChg chg="mod">
          <ac:chgData name="正元　淳也" userId="ab1cd3a3-b9d9-4be4-9cd8-d64cce588c8d" providerId="ADAL" clId="{5ED90C27-F360-4E1C-A95F-DB52BF5CF307}" dt="2021-06-08T03:08:54.159" v="615" actId="20577"/>
          <ac:spMkLst>
            <pc:docMk/>
            <pc:sldMk cId="1644986002" sldId="271"/>
            <ac:spMk id="7" creationId="{DDE9CDF6-CCAC-4133-B85D-BC1D24F85859}"/>
          </ac:spMkLst>
        </pc:spChg>
      </pc:sldChg>
      <pc:sldChg chg="modSp mod">
        <pc:chgData name="正元　淳也" userId="ab1cd3a3-b9d9-4be4-9cd8-d64cce588c8d" providerId="ADAL" clId="{5ED90C27-F360-4E1C-A95F-DB52BF5CF307}" dt="2021-06-08T03:08:24.481" v="582" actId="20577"/>
        <pc:sldMkLst>
          <pc:docMk/>
          <pc:sldMk cId="2843767944" sldId="275"/>
        </pc:sldMkLst>
        <pc:spChg chg="mod">
          <ac:chgData name="正元　淳也" userId="ab1cd3a3-b9d9-4be4-9cd8-d64cce588c8d" providerId="ADAL" clId="{5ED90C27-F360-4E1C-A95F-DB52BF5CF307}" dt="2021-06-08T03:08:24.481" v="582" actId="20577"/>
          <ac:spMkLst>
            <pc:docMk/>
            <pc:sldMk cId="2843767944" sldId="275"/>
            <ac:spMk id="3" creationId="{640F021D-CE86-4DE1-B31F-AE7A50733BE5}"/>
          </ac:spMkLst>
        </pc:spChg>
      </pc:sldChg>
      <pc:sldChg chg="modSp mod">
        <pc:chgData name="正元　淳也" userId="ab1cd3a3-b9d9-4be4-9cd8-d64cce588c8d" providerId="ADAL" clId="{5ED90C27-F360-4E1C-A95F-DB52BF5CF307}" dt="2021-06-08T03:03:06.821" v="366" actId="20577"/>
        <pc:sldMkLst>
          <pc:docMk/>
          <pc:sldMk cId="3734577755" sldId="276"/>
        </pc:sldMkLst>
        <pc:spChg chg="mod">
          <ac:chgData name="正元　淳也" userId="ab1cd3a3-b9d9-4be4-9cd8-d64cce588c8d" providerId="ADAL" clId="{5ED90C27-F360-4E1C-A95F-DB52BF5CF307}" dt="2021-06-08T03:03:06.821" v="366" actId="20577"/>
          <ac:spMkLst>
            <pc:docMk/>
            <pc:sldMk cId="3734577755" sldId="276"/>
            <ac:spMk id="3" creationId="{296D02F1-E2F3-45EF-9470-447FB45F8AFA}"/>
          </ac:spMkLst>
        </pc:spChg>
      </pc:sldChg>
      <pc:sldChg chg="modSp mod">
        <pc:chgData name="正元　淳也" userId="ab1cd3a3-b9d9-4be4-9cd8-d64cce588c8d" providerId="ADAL" clId="{5ED90C27-F360-4E1C-A95F-DB52BF5CF307}" dt="2021-06-08T03:02:22.302" v="346" actId="20577"/>
        <pc:sldMkLst>
          <pc:docMk/>
          <pc:sldMk cId="3100005704" sldId="277"/>
        </pc:sldMkLst>
        <pc:spChg chg="mod">
          <ac:chgData name="正元　淳也" userId="ab1cd3a3-b9d9-4be4-9cd8-d64cce588c8d" providerId="ADAL" clId="{5ED90C27-F360-4E1C-A95F-DB52BF5CF307}" dt="2021-06-08T03:02:22.302" v="346" actId="20577"/>
          <ac:spMkLst>
            <pc:docMk/>
            <pc:sldMk cId="3100005704" sldId="277"/>
            <ac:spMk id="5" creationId="{BE675393-D2EF-4AD7-81AD-F78EDDFA53CB}"/>
          </ac:spMkLst>
        </pc:spChg>
      </pc:sldChg>
      <pc:sldChg chg="addSp delSp modSp new mod">
        <pc:chgData name="正元　淳也" userId="ab1cd3a3-b9d9-4be4-9cd8-d64cce588c8d" providerId="ADAL" clId="{5ED90C27-F360-4E1C-A95F-DB52BF5CF307}" dt="2021-06-08T04:24:51.354" v="670" actId="478"/>
        <pc:sldMkLst>
          <pc:docMk/>
          <pc:sldMk cId="182431673" sldId="279"/>
        </pc:sldMkLst>
        <pc:spChg chg="mod">
          <ac:chgData name="正元　淳也" userId="ab1cd3a3-b9d9-4be4-9cd8-d64cce588c8d" providerId="ADAL" clId="{5ED90C27-F360-4E1C-A95F-DB52BF5CF307}" dt="2021-06-08T03:13:15.762" v="662" actId="20577"/>
          <ac:spMkLst>
            <pc:docMk/>
            <pc:sldMk cId="182431673" sldId="279"/>
            <ac:spMk id="2" creationId="{FF8BB26E-993C-4CCD-B60E-2119DACAC5FE}"/>
          </ac:spMkLst>
        </pc:spChg>
        <pc:spChg chg="del">
          <ac:chgData name="正元　淳也" userId="ab1cd3a3-b9d9-4be4-9cd8-d64cce588c8d" providerId="ADAL" clId="{5ED90C27-F360-4E1C-A95F-DB52BF5CF307}" dt="2021-06-08T03:12:52.443" v="623" actId="22"/>
          <ac:spMkLst>
            <pc:docMk/>
            <pc:sldMk cId="182431673" sldId="279"/>
            <ac:spMk id="3" creationId="{4D13BBA2-CABC-459D-BBB0-6B1772CF752B}"/>
          </ac:spMkLst>
        </pc:spChg>
        <pc:spChg chg="add del mod">
          <ac:chgData name="正元　淳也" userId="ab1cd3a3-b9d9-4be4-9cd8-d64cce588c8d" providerId="ADAL" clId="{5ED90C27-F360-4E1C-A95F-DB52BF5CF307}" dt="2021-06-08T04:24:51.354" v="670" actId="478"/>
          <ac:spMkLst>
            <pc:docMk/>
            <pc:sldMk cId="182431673" sldId="279"/>
            <ac:spMk id="7" creationId="{225CFB8A-2969-4E99-9187-F726BF8BD9EF}"/>
          </ac:spMkLst>
        </pc:spChg>
        <pc:picChg chg="add del mod ord">
          <ac:chgData name="正元　淳也" userId="ab1cd3a3-b9d9-4be4-9cd8-d64cce588c8d" providerId="ADAL" clId="{5ED90C27-F360-4E1C-A95F-DB52BF5CF307}" dt="2021-06-08T04:24:35.022" v="664" actId="478"/>
          <ac:picMkLst>
            <pc:docMk/>
            <pc:sldMk cId="182431673" sldId="279"/>
            <ac:picMk id="5" creationId="{CEC921B5-5A69-4D69-A664-580B25ABE1EA}"/>
          </ac:picMkLst>
        </pc:picChg>
        <pc:picChg chg="add mod">
          <ac:chgData name="正元　淳也" userId="ab1cd3a3-b9d9-4be4-9cd8-d64cce588c8d" providerId="ADAL" clId="{5ED90C27-F360-4E1C-A95F-DB52BF5CF307}" dt="2021-06-08T04:24:47.811" v="669" actId="1076"/>
          <ac:picMkLst>
            <pc:docMk/>
            <pc:sldMk cId="182431673" sldId="279"/>
            <ac:picMk id="9" creationId="{58B9A8B1-D7FC-420D-AC45-78F1D4668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F271-61A5-488B-AAE0-B05131453D11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BD9DF-569B-4914-BC78-6A74585AE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0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98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5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02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0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BD9DF-569B-4914-BC78-6A74585AE59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89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A5D51-639B-4709-A4E8-3011D3CB1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156DEA-1CC3-45E1-AF97-AFEE9505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761676-A9F4-41A4-A964-91BD6D66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CB4F80-64B2-4C0A-A67C-88234C15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619BAF-7F79-46A6-B774-5677A134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8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B18E5-8B0C-4A1A-BBE1-835EFA5C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7F687C-500E-4C35-8195-76FCA959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9E080-AE4C-4D76-8B5B-CC429118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A2A0-CCDF-4FA0-BCBE-076A778A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B5AF3-41EA-4B93-B7D5-B0F206F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3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06ECDE-9107-4049-B797-FBA046D40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574740-4433-47E7-A466-2FE4BE3C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3CEF4-F126-47E2-BDEE-B69B167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353A3-1ADF-4986-B061-DA61F29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2C6EA-3CEE-4A29-AEF9-C8719A2C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4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64D66-EA70-46C8-9BFB-88A6CDC9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2A348-F61A-4EC6-B243-402E587C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F7510-87F1-42F8-9423-1599F59E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9467D-49B7-4E4D-A227-0227720E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2FAF0-CBE3-469F-8EFA-B9ECE479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2FC0C-A44D-4B7B-A82C-1E571CE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D2BEA0-FFB9-4254-A25A-EDDB86CF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B0E5E-5D18-4CF0-900B-72CF47A0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33CD4-EA22-4D04-8183-E0C248F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122BC-ECE5-4114-B203-4368768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4191A-2E96-43E3-AE7F-722ACF7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75091-6DA6-4137-9F0B-5EE6FF6F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919F9C-0931-42F7-9337-7C540EA1A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16377-B094-4E24-917F-FD6F4E73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FFDB4C-FBAF-4BE3-962E-983B13BD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B4E8F8-05B0-4C13-849D-9B541E57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9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D4E36-665A-4F6B-99CA-FBF1739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F8A68-21CE-4274-93C9-9009FEEB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B927B2-043A-455A-876D-0B087ADA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80823E-DDCA-4086-B77D-F69921EBB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3BF788-4E5E-48DD-8B41-4E5DE1EAB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F71EF2-220A-490E-B5DD-A68A3645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7981A8-32F8-46AC-9405-7ADC1A1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DE5104-0784-43BE-AC00-0D1E9745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4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7E9D1-3CB4-4174-B4F3-F926F65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B3B1C-6D42-430E-944E-E507D8C6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3FF7D-A8EA-4CF8-A1AE-B0A9372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019006-4C75-4EB7-B05D-9C96290B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7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5416E9-0C96-486D-A127-EE1AEF4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2B3C84-2CD2-4A0F-90F7-7E137A4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CF3A8-698F-4ECB-BC71-7B148357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9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F32FC-4DAB-4E9D-B859-F5931FA6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C17FA-CCAC-44D0-88E4-3F8860EC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AF1EF9-EA3A-4419-AE9D-38E967BB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B84E72-8DCD-45DD-AA28-2DD892F7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AEE555-4C59-4BB6-9726-0F28A48B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0D1F35-6BC4-4AB8-ABA7-633C5B7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6A544-91BE-4123-97A9-B35047CB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B387A3-40EA-41EF-AE63-4CC0010AE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8B3050-568E-43DB-998B-F9A003799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2860E-63B7-45E3-8E59-25D56693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6BAF5-24F9-41E3-B6C8-2722CC20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40B95-32E3-4A5B-9337-D006407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9DD985-1DE3-47AB-A3B7-B18ACA10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836F8-C4DD-45D0-BFEB-42B9F775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CD370-15D0-46F4-A7C6-4499D3C56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19EB-4592-4FF8-AB08-5F7D86C312FA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5253-9918-470E-A199-F5556C55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33CAC-24D8-40A3-BC34-B1BEDC916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9969-BE86-4869-9B66-EA0D949E2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95531-1723-4D5D-A044-D5A911CE3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企画</a:t>
            </a:r>
            <a:r>
              <a:rPr lang="ja-JP" altLang="en-US" dirty="0"/>
              <a:t>書改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A917C4-3BB4-4CBF-98DA-91C3DCC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作成者：</a:t>
            </a:r>
            <a:r>
              <a:rPr lang="ja-JP" altLang="en-US" dirty="0"/>
              <a:t>正元淳也</a:t>
            </a:r>
            <a:endParaRPr kumimoji="1" lang="en-US" altLang="ja-JP" dirty="0"/>
          </a:p>
          <a:p>
            <a:r>
              <a:rPr lang="ja-JP" altLang="en-US" dirty="0"/>
              <a:t>初回作成日：</a:t>
            </a:r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8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2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スケジューリング機能</a:t>
            </a:r>
          </a:p>
          <a:p>
            <a:pPr marL="0" indent="0">
              <a:buNone/>
            </a:pPr>
            <a:r>
              <a:rPr lang="en-US" altLang="ja-JP" dirty="0"/>
              <a:t>	○</a:t>
            </a:r>
            <a:r>
              <a:rPr lang="ja-JP" altLang="en-US" dirty="0"/>
              <a:t>月</a:t>
            </a:r>
            <a:r>
              <a:rPr lang="en-US" altLang="ja-JP" dirty="0"/>
              <a:t>○</a:t>
            </a:r>
            <a:r>
              <a:rPr lang="ja-JP" altLang="en-US" dirty="0"/>
              <a:t>日何時に何をしながら、どこまで行くか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or</a:t>
            </a:r>
          </a:p>
          <a:p>
            <a:pPr marL="0" indent="0">
              <a:buNone/>
            </a:pPr>
            <a:r>
              <a:rPr lang="en-US" altLang="ja-JP" dirty="0"/>
              <a:t>	 ○</a:t>
            </a:r>
            <a:r>
              <a:rPr lang="ja-JP" altLang="en-US" dirty="0"/>
              <a:t>月</a:t>
            </a:r>
            <a:r>
              <a:rPr lang="en-US" altLang="ja-JP" dirty="0"/>
              <a:t>○</a:t>
            </a:r>
            <a:r>
              <a:rPr lang="ja-JP" altLang="en-US" dirty="0"/>
              <a:t>日何時に指定位置に到着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を</a:t>
            </a:r>
            <a:r>
              <a:rPr lang="en-US" altLang="ja-JP" dirty="0" err="1"/>
              <a:t>クライアントアプリにてユーザーが指定</a:t>
            </a:r>
            <a:r>
              <a:rPr lang="en-US" altLang="ja-JP" dirty="0"/>
              <a:t>。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サーバーにてロボットの出発時刻を決定し、時刻になったらロボットに目標地点と動作を通知。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到着したら、ロボットよりサーバーに通知</a:t>
            </a:r>
            <a:r>
              <a:rPr lang="en-US" altLang="ja-JP" dirty="0"/>
              <a:t>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000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ログイン機能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サービスとして価値を持たせることから、ユーザー管理は必須。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monaca</a:t>
            </a:r>
            <a:r>
              <a:rPr lang="ja-JP" altLang="en-US" dirty="0"/>
              <a:t>の参考書に例があったのでそちらを検討。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また、</a:t>
            </a:r>
            <a:r>
              <a:rPr lang="en-US" altLang="ja-JP" dirty="0"/>
              <a:t>1</a:t>
            </a:r>
            <a:r>
              <a:rPr lang="ja-JP" altLang="en-US" dirty="0"/>
              <a:t>ユーザーが複数台の管理をすることや、</a:t>
            </a:r>
            <a:r>
              <a:rPr lang="en-US" altLang="ja-JP" dirty="0"/>
              <a:t>1</a:t>
            </a:r>
            <a:r>
              <a:rPr lang="ja-JP" altLang="en-US" dirty="0"/>
              <a:t>機体を複数のユーザーが管理するを考慮する。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ユーザーログイン→機体選択とログイン画面を推移させる。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296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5A881-9CB8-45D3-8D64-625AA09F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pic>
        <p:nvPicPr>
          <p:cNvPr id="11" name="図 10" descr="アプリケーション&#10;&#10;低い精度で自動的に生成された説明">
            <a:extLst>
              <a:ext uri="{FF2B5EF4-FFF2-40B4-BE49-F238E27FC236}">
                <a16:creationId xmlns:a16="http://schemas.microsoft.com/office/drawing/2014/main" id="{17336EBE-E4CA-4769-BAEB-D1CFE6D81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412736"/>
            <a:ext cx="7472856" cy="50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8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BB26E-993C-4CCD-B60E-2119DAC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メカ　足回り固定方法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8B9A8B1-D7FC-420D-AC45-78F1D466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3" y="1609142"/>
            <a:ext cx="8146473" cy="52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77EEF-166F-4F67-9FD8-4F71A11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FF96D-6A60-4417-9246-54E0BD7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3200" dirty="0"/>
              <a:t>GPS</a:t>
            </a:r>
            <a:r>
              <a:rPr kumimoji="1" lang="ja-JP" altLang="en-US" sz="3200" dirty="0"/>
              <a:t>情報をもとに目的地まで自走するロボットを作る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1F7214E-228C-4924-B242-0CD2BB58739F}"/>
              </a:ext>
            </a:extLst>
          </p:cNvPr>
          <p:cNvSpPr/>
          <p:nvPr/>
        </p:nvSpPr>
        <p:spPr>
          <a:xfrm>
            <a:off x="5291958" y="2696834"/>
            <a:ext cx="1608083" cy="132556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132023-9A88-4B0C-8EB6-15953294282E}"/>
              </a:ext>
            </a:extLst>
          </p:cNvPr>
          <p:cNvSpPr txBox="1"/>
          <p:nvPr/>
        </p:nvSpPr>
        <p:spPr>
          <a:xfrm>
            <a:off x="838200" y="4359494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1" lang="en-US" altLang="ja-JP" sz="3200" b="1" dirty="0"/>
              <a:t>GPS</a:t>
            </a:r>
            <a:r>
              <a:rPr kumimoji="1" lang="ja-JP" altLang="en-US" sz="3200" b="1" dirty="0"/>
              <a:t>情報をもとに動作する</a:t>
            </a:r>
            <a:endParaRPr kumimoji="1" lang="en-US" altLang="ja-JP" sz="3200" b="1" dirty="0"/>
          </a:p>
          <a:p>
            <a:pPr marL="0" indent="0" algn="ctr">
              <a:buNone/>
            </a:pPr>
            <a:r>
              <a:rPr kumimoji="1" lang="ja-JP" altLang="en-US" sz="3200" b="1" dirty="0"/>
              <a:t>各種走行ロボットの運用サービスのベースを作る。</a:t>
            </a:r>
          </a:p>
        </p:txBody>
      </p:sp>
    </p:spTree>
    <p:extLst>
      <p:ext uri="{BB962C8B-B14F-4D97-AF65-F5344CB8AC3E}">
        <p14:creationId xmlns:p14="http://schemas.microsoft.com/office/powerpoint/2010/main" val="304265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77EEF-166F-4F67-9FD8-4F71A11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FF96D-6A60-4417-9246-54E0BD7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企画発表にて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渕野先生の指摘→目的は？ </a:t>
            </a:r>
            <a:r>
              <a:rPr lang="en-US" altLang="ja-JP" dirty="0"/>
              <a:t>2</a:t>
            </a:r>
            <a:r>
              <a:rPr lang="ja-JP" altLang="en-US" dirty="0"/>
              <a:t>点間を移動するだけ？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久保田先生→</a:t>
            </a:r>
            <a:r>
              <a:rPr lang="en-US" altLang="ja-JP" dirty="0"/>
              <a:t>cm</a:t>
            </a:r>
            <a:r>
              <a:rPr lang="ja-JP" altLang="en-US" dirty="0"/>
              <a:t>単位の高精度な自走が目的となる。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正元→このロボットを発展させたら何ができるかなぁ？？？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68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F192C-5A70-4647-BAC1-F4E9E13A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0F021D-CE86-4DE1-B31F-AE7A5073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2295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ロボットの特徴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任意の座標に移動できる。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GoogleMAP</a:t>
            </a:r>
            <a:r>
              <a:rPr lang="ja-JP" altLang="en-US" dirty="0"/>
              <a:t>で目標座標指定したり、視点共有できるため</a:t>
            </a:r>
            <a:r>
              <a:rPr lang="ja-JP" altLang="en-US" b="1" dirty="0"/>
              <a:t>利便性高い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将来の可能性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作成するローバーを拡張し、さまざまな目的に対応。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自動走行ロボットのサービス基盤として価値を持たせられるのでは。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37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388CF-50EB-4245-8F4D-8CF0564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プロジェクトの目的について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6D02F1-E2F3-45EF-9470-447FB45F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応用例</a:t>
            </a:r>
            <a:endParaRPr lang="en-US" altLang="ja-JP" dirty="0"/>
          </a:p>
          <a:p>
            <a:r>
              <a:rPr lang="ja-JP" altLang="en-US" dirty="0"/>
              <a:t>無人荷物運搬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ロボットにボックス搭載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/>
              <a:t>ロボットトラクタ</a:t>
            </a:r>
            <a:r>
              <a:rPr lang="en-US" altLang="ja-JP" dirty="0"/>
              <a:t>ー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経路、動作をスケジューリング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45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7B3F2-B311-486B-A800-877EA6E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ローバーの通信方法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54C4D-C444-4397-BA9D-7747BFD8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ja-JP" dirty="0" err="1"/>
              <a:t>Wifi</a:t>
            </a:r>
            <a:r>
              <a:rPr lang="ja-JP" altLang="en-US" dirty="0"/>
              <a:t>だと、ローバーの活動範囲がルーター周辺に限られてしまう。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モバイル回線</a:t>
            </a:r>
            <a:r>
              <a:rPr lang="en-US" altLang="ja-JP" dirty="0"/>
              <a:t>(4G/5G)</a:t>
            </a:r>
            <a:r>
              <a:rPr lang="ja-JP" altLang="en-US" dirty="0"/>
              <a:t>を使用。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新規にデータ</a:t>
            </a:r>
            <a:r>
              <a:rPr lang="en-US" altLang="ja-JP" dirty="0"/>
              <a:t>SIM</a:t>
            </a:r>
            <a:r>
              <a:rPr lang="ja-JP" altLang="en-US" dirty="0"/>
              <a:t>を契約するのもコストがかかるので、スマートフォンのデザリングを使用。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走行ログは</a:t>
            </a:r>
            <a:r>
              <a:rPr lang="en-US" altLang="ja-JP" dirty="0"/>
              <a:t>google</a:t>
            </a:r>
            <a:r>
              <a:rPr lang="ja-JP" altLang="en-US" dirty="0"/>
              <a:t>スプレッドシート等で共有可能だが、視点映像をどうやって共有するかが問題。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そこで、</a:t>
            </a:r>
            <a:r>
              <a:rPr lang="en-US" altLang="ja-JP" dirty="0"/>
              <a:t>VPN</a:t>
            </a:r>
            <a:r>
              <a:rPr lang="ja-JP" altLang="en-US" dirty="0"/>
              <a:t>でサーバーのある</a:t>
            </a:r>
            <a:r>
              <a:rPr lang="en-US" altLang="ja-JP" dirty="0"/>
              <a:t>LAN</a:t>
            </a:r>
            <a:r>
              <a:rPr lang="ja-JP" altLang="en-US" dirty="0"/>
              <a:t>に接続することを考えた。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CINCS</a:t>
            </a:r>
            <a:r>
              <a:rPr lang="ja-JP" altLang="en-US" dirty="0"/>
              <a:t>部室に</a:t>
            </a:r>
            <a:r>
              <a:rPr lang="en-US" altLang="ja-JP" dirty="0"/>
              <a:t>VPN</a:t>
            </a:r>
            <a:r>
              <a:rPr lang="ja-JP" altLang="en-US" dirty="0"/>
              <a:t>サーバ機能付きルータあり。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学校側のポート開放待ち。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50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743BD-14E0-48E8-9D9E-9E5E4D4A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ネットワーク構成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D35AE75E-6057-4CA6-87B3-F8C43B81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1390391"/>
            <a:ext cx="5951482" cy="510248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E9CDF6-CCAC-4133-B85D-BC1D24F85859}"/>
              </a:ext>
            </a:extLst>
          </p:cNvPr>
          <p:cNvSpPr txBox="1"/>
          <p:nvPr/>
        </p:nvSpPr>
        <p:spPr>
          <a:xfrm>
            <a:off x="585952" y="2144111"/>
            <a:ext cx="46665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VPN</a:t>
            </a:r>
            <a:r>
              <a:rPr kumimoji="1" lang="ja-JP" altLang="en-US" dirty="0"/>
              <a:t>によってノードを全て同一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に接続。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メリット</a:t>
            </a:r>
            <a:endParaRPr kumimoji="1" lang="en-US" altLang="ja-JP" dirty="0"/>
          </a:p>
          <a:p>
            <a:pPr lvl="1"/>
            <a:r>
              <a:rPr lang="ja-JP" altLang="en-US" dirty="0"/>
              <a:t>通信は暗号化される　セキュリティ〇</a:t>
            </a:r>
            <a:endParaRPr kumimoji="1" lang="en-US" altLang="ja-JP" dirty="0"/>
          </a:p>
          <a:p>
            <a:pPr lvl="1"/>
            <a:r>
              <a:rPr lang="ja-JP" altLang="en-US" dirty="0"/>
              <a:t>ポート開放等必要なし。</a:t>
            </a:r>
            <a:r>
              <a:rPr lang="en-US" altLang="ja-JP" dirty="0"/>
              <a:t>(</a:t>
            </a:r>
            <a:r>
              <a:rPr lang="ja-JP" altLang="en-US" dirty="0"/>
              <a:t>学校側で必要かも？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ローカルの開発環境そのままで大丈夫。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デメリット</a:t>
            </a:r>
            <a:endParaRPr lang="en-US" altLang="ja-JP" dirty="0"/>
          </a:p>
          <a:p>
            <a:pPr lvl="1"/>
            <a:r>
              <a:rPr kumimoji="1" lang="en-US" altLang="ja-JP" dirty="0"/>
              <a:t>VPN</a:t>
            </a:r>
            <a:r>
              <a:rPr kumimoji="1" lang="ja-JP" altLang="en-US" dirty="0"/>
              <a:t>は通信が少し遅延するらしい。</a:t>
            </a:r>
            <a:endParaRPr kumimoji="1" lang="en-US" altLang="ja-JP" dirty="0"/>
          </a:p>
          <a:p>
            <a:pPr lvl="1"/>
            <a:r>
              <a:rPr lang="en-US" altLang="ja-JP" dirty="0"/>
              <a:t>CINCSLAN</a:t>
            </a:r>
            <a:r>
              <a:rPr lang="ja-JP" altLang="en-US" dirty="0"/>
              <a:t>通信速度</a:t>
            </a:r>
            <a:r>
              <a:rPr lang="en-US" altLang="ja-JP" dirty="0"/>
              <a:t>100Mbps</a:t>
            </a:r>
          </a:p>
          <a:p>
            <a:pPr lvl="1"/>
            <a:r>
              <a:rPr lang="en-US" altLang="ja-JP" dirty="0" err="1"/>
              <a:t>VPNrouter</a:t>
            </a:r>
            <a:r>
              <a:rPr lang="en-US" altLang="ja-JP" dirty="0"/>
              <a:t> RTX810 </a:t>
            </a:r>
            <a:r>
              <a:rPr lang="en-US" altLang="ja-JP" dirty="0" err="1"/>
              <a:t>Ipsec</a:t>
            </a:r>
            <a:r>
              <a:rPr lang="ja-JP" altLang="en-US" dirty="0"/>
              <a:t>スループット</a:t>
            </a:r>
            <a:r>
              <a:rPr lang="en-US" altLang="ja-JP" dirty="0"/>
              <a:t>	                        </a:t>
            </a:r>
            <a:r>
              <a:rPr lang="ja-JP" altLang="en-US" dirty="0"/>
              <a:t>最大</a:t>
            </a:r>
            <a:r>
              <a:rPr lang="en-US" altLang="ja-JP" dirty="0"/>
              <a:t>200Mbps</a:t>
            </a:r>
          </a:p>
          <a:p>
            <a:pPr lvl="1"/>
            <a:r>
              <a:rPr lang="en-US" altLang="ja-JP" dirty="0"/>
              <a:t>50Mbps</a:t>
            </a:r>
            <a:r>
              <a:rPr lang="ja-JP" altLang="en-US" dirty="0"/>
              <a:t>でたらいいほう？？</a:t>
            </a:r>
            <a:endParaRPr lang="en-US" altLang="ja-JP" dirty="0"/>
          </a:p>
          <a:p>
            <a:pPr lvl="1"/>
            <a:r>
              <a:rPr lang="en-US" altLang="ja-JP" dirty="0"/>
              <a:t>10Mbps</a:t>
            </a:r>
            <a:r>
              <a:rPr lang="ja-JP" altLang="en-US" dirty="0"/>
              <a:t>は最低でもほしい。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4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937B3-4E94-47D9-87BC-35F5E7E6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78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クライアントアプリ配信方法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69683-B46F-4107-BA11-6635526B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スマホネイティブアプリ</a:t>
            </a:r>
            <a:r>
              <a:rPr kumimoji="1" lang="en-US" altLang="ja-JP" dirty="0"/>
              <a:t>	</a:t>
            </a:r>
            <a:r>
              <a:rPr kumimoji="1" lang="ja-JP" altLang="en-US" dirty="0"/>
              <a:t>利便性〇</a:t>
            </a:r>
            <a:r>
              <a:rPr lang="ja-JP" altLang="en-US" dirty="0"/>
              <a:t>　画面小さい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Linux</a:t>
            </a:r>
            <a:r>
              <a:rPr kumimoji="1" lang="ja-JP" altLang="en-US" dirty="0"/>
              <a:t>アプリ</a:t>
            </a:r>
            <a:r>
              <a:rPr kumimoji="1" lang="en-US" altLang="ja-JP" dirty="0"/>
              <a:t>		</a:t>
            </a:r>
            <a:r>
              <a:rPr lang="en-US" altLang="ja-JP" dirty="0"/>
              <a:t>	</a:t>
            </a:r>
            <a:r>
              <a:rPr lang="ja-JP" altLang="en-US" dirty="0"/>
              <a:t>ユーザビリティ低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PWA</a:t>
            </a:r>
            <a:r>
              <a:rPr lang="ja-JP" altLang="en-US" dirty="0">
                <a:solidFill>
                  <a:srgbClr val="FF0000"/>
                </a:solidFill>
              </a:rPr>
              <a:t>アプリとして配信</a:t>
            </a:r>
            <a:r>
              <a:rPr lang="en-US" altLang="ja-JP" dirty="0"/>
              <a:t>	</a:t>
            </a:r>
            <a:r>
              <a:rPr lang="ja-JP" altLang="en-US" dirty="0"/>
              <a:t>基本はウェブアプリ</a:t>
            </a:r>
            <a:endParaRPr lang="en-US" altLang="ja-JP" dirty="0"/>
          </a:p>
          <a:p>
            <a:pPr marL="3657600" lvl="8" indent="0">
              <a:buNone/>
            </a:pPr>
            <a:r>
              <a:rPr lang="en-US" altLang="ja-JP" dirty="0"/>
              <a:t>	</a:t>
            </a:r>
            <a:r>
              <a:rPr lang="ja-JP" altLang="en-US" sz="2800" dirty="0"/>
              <a:t>ブラウザからアクセス</a:t>
            </a:r>
            <a:endParaRPr lang="en-US" altLang="ja-JP" sz="2800" dirty="0"/>
          </a:p>
          <a:p>
            <a:pPr marL="3657600" lvl="8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ネイティブアプリのような動作可能</a:t>
            </a:r>
            <a:endParaRPr lang="en-US" altLang="ja-JP" sz="2800" dirty="0"/>
          </a:p>
          <a:p>
            <a:pPr marL="3657600" lvl="8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ホーム画面に追加、通知送信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8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E675393-D2EF-4AD7-81AD-F78EDDF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ロボット視点共有</a:t>
            </a:r>
            <a:endParaRPr lang="en-US" altLang="ja-JP" dirty="0"/>
          </a:p>
          <a:p>
            <a:r>
              <a:rPr lang="ja-JP" altLang="en-US" dirty="0"/>
              <a:t>目的位置設定機能</a:t>
            </a:r>
            <a:endParaRPr lang="en-US" altLang="ja-JP" dirty="0"/>
          </a:p>
          <a:p>
            <a:r>
              <a:rPr lang="ja-JP" altLang="en-US" dirty="0"/>
              <a:t>マニュアル操作</a:t>
            </a:r>
            <a:endParaRPr lang="en-US" altLang="ja-JP" dirty="0"/>
          </a:p>
          <a:p>
            <a:r>
              <a:rPr lang="ja-JP" altLang="en-US" dirty="0"/>
              <a:t>ロボット座標ログ表示</a:t>
            </a:r>
            <a:endParaRPr lang="en-US" altLang="ja-JP" dirty="0"/>
          </a:p>
          <a:p>
            <a:r>
              <a:rPr lang="ja-JP" altLang="en-US" dirty="0"/>
              <a:t>ロボット緊急停止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スケジューリング機能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ログイン機能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E10FCE-7068-4EDB-9D83-98E4D1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搭載機能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34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15724</TotalTime>
  <Words>581</Words>
  <Application>Microsoft Office PowerPoint</Application>
  <PresentationFormat>ワイド画面</PresentationFormat>
  <Paragraphs>100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企画書改</vt:lpstr>
      <vt:lpstr>プロジェクトの目的について</vt:lpstr>
      <vt:lpstr>プロジェクトの目的について</vt:lpstr>
      <vt:lpstr>プロジェクトの目的について</vt:lpstr>
      <vt:lpstr>プロジェクトの目的について</vt:lpstr>
      <vt:lpstr>ローバーの通信方法</vt:lpstr>
      <vt:lpstr>ネットワーク構成</vt:lpstr>
      <vt:lpstr>クライアントアプリ配信方法</vt:lpstr>
      <vt:lpstr>搭載機能</vt:lpstr>
      <vt:lpstr>搭載機能</vt:lpstr>
      <vt:lpstr>搭載機能</vt:lpstr>
      <vt:lpstr>システム構成図</vt:lpstr>
      <vt:lpstr>メカ　足回り固定方法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GPSとRTK法</dc:title>
  <dc:creator>石橋　尚之</dc:creator>
  <cp:lastModifiedBy>正元　淳也</cp:lastModifiedBy>
  <cp:revision>23</cp:revision>
  <dcterms:created xsi:type="dcterms:W3CDTF">2021-04-22T05:30:21Z</dcterms:created>
  <dcterms:modified xsi:type="dcterms:W3CDTF">2021-06-08T04:25:03Z</dcterms:modified>
</cp:coreProperties>
</file>