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A8083-0986-4812-A8AE-26329FE8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86DF22-91CA-475B-8E16-4E7343F9A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204B1A-9150-4CE3-9F10-497B0ED3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4B342-8055-4E28-BB35-317BCF5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09213F-C7E8-49C2-B417-54FD4822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5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F183D-42EA-49AD-9808-9A66020E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88F5EB-FA76-4A46-8EDC-CEAD59F9E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243A4-F30B-4478-B888-B834E005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260446-11D0-48DB-B166-1DE4CEA7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1FA1F1-1D36-4B0F-A59D-9BCEC4F7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48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5F2EED-9ACC-4BE9-8831-1F2FE7C1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21BE7B-434C-486D-9233-ABB81CB67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32CAB-17DB-46E9-8D66-BEB6B4F2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D15389-C3CE-454C-9D54-8B3577FA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F1C0CC-0EF3-461E-9FB4-5307424D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2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F4E3D-366F-451C-A962-A9B08995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892C5-DE3F-4F1F-939F-32C0DB49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C3EE8-026D-4D94-9766-AE73A336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5C871-F9D8-4272-A267-BE92C293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36ECB-6E44-445E-8099-C0859519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70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53FC6-2C0B-4000-8D28-82C2C63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DAA150-F74B-4DFA-80C7-2CD66C3A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2CD919-356D-47B8-A241-698572B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AB125-0246-4FB3-843F-32B46B90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3DD5AB-F302-48E4-8BA3-8E478625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09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D9F9A-9A1E-454A-AEDE-7EF5311F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01440-4B87-4C53-9BCC-64C09DBB8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63E0F5-E6D6-4593-88C3-A3A47770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624152-0E29-4515-813A-494A7AA5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14C3-2E4D-4CE7-84CB-4C95BDCB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820D12-BBCF-4B0D-8096-4E80315A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5F2AD-C7EE-42DE-85A9-313F302D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055B7-B51F-47A3-BA2D-12B3ECAA1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93A046-C027-4ADA-B9B3-699F9D45A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088815-1FFD-4A12-B799-0390782DE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630B99-539F-43E0-B014-E31B63478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44238D-54EB-4BE2-AD69-4D34CAFD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766EC3-7D1E-4C33-A78B-F6696E9D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14207F-F1A6-4DC6-8009-B51D490A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06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4F91D-ED10-4A34-B437-5AF1C24E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B8EE6F-D63C-4C42-BFF2-074DEB43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EAD918-AC2A-41D5-8DC3-95F4E7C3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4E08C6-18AD-4F05-B072-A6BC2C3D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1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A2A832-E511-4484-AAA0-5DA85F5B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174B63-094B-4404-9872-A60ED725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F590BA-65CE-4F79-996F-E8B537B3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6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DEDD3-F62C-435C-B5A6-C6AB61C5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98BE6A-506D-4A5C-BC99-56D825A4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DADBBB-84EC-4D04-BEF2-19715DDA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03D8AB-61B6-4367-9075-E8B12D0E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B99313-6D5F-4B5D-A36A-FEB2F44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7D9FF-B1FF-4FDC-9A75-D0D08CF9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6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F1D1B-7193-4E62-A546-7C72E93C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E0A980-AFD3-4AF8-80FA-5736533FA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22867D-7CBF-4D28-866F-01DECA69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29BA3-530F-46CB-8942-4648DDB2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8E970A-7C58-4B29-87F9-2CD7F4DF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5F9F5-DE35-40CD-B2EA-EA1C57F5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03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B9A93A-7030-4DC8-81CC-DFE3F485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0C5FF7-9F83-4B1D-94C7-F9A5F2EC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DA3E47-6AD4-4048-B4C0-F7EEA041A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6B86-86BC-4DAD-B5A0-289F495CA3FE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F4D94E-F98B-45FC-B90D-3AE004778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20200-B20C-482C-87E4-19589C479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282E-C6AF-4C60-B42B-E878453FF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6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A2B8D-D447-4D74-AE01-E89545344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Ngrok</a:t>
            </a:r>
            <a:r>
              <a:rPr lang="ja-JP" altLang="en-US" dirty="0"/>
              <a:t>用</a:t>
            </a:r>
            <a:r>
              <a:rPr lang="en-US" altLang="ja-JP" dirty="0"/>
              <a:t>slack</a:t>
            </a:r>
            <a:r>
              <a:rPr lang="ja-JP" altLang="en-US" dirty="0"/>
              <a:t>の送受信プログラムの起動手順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3B6C42-DB10-495C-9774-4AD894DBE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13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DB8EE-44C8-469B-A3A0-DA863A7B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トークンの用意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5786DE-8F54-45DD-A6EC-CF292F0D1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Slack</a:t>
            </a:r>
            <a:r>
              <a:rPr lang="ja-JP" altLang="en-US" dirty="0"/>
              <a:t>用トークンを</a:t>
            </a:r>
            <a:r>
              <a:rPr lang="en-US" altLang="ja-JP" dirty="0"/>
              <a:t>config/</a:t>
            </a:r>
            <a:r>
              <a:rPr lang="en-US" altLang="ja-JP" dirty="0" err="1"/>
              <a:t>token.json</a:t>
            </a:r>
            <a:r>
              <a:rPr lang="ja-JP" altLang="en-US" dirty="0"/>
              <a:t>を用意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Slack</a:t>
            </a:r>
            <a:r>
              <a:rPr kumimoji="1" lang="ja-JP" altLang="en-US" dirty="0"/>
              <a:t>などで共有予定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中身は下記の通り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{</a:t>
            </a:r>
          </a:p>
          <a:p>
            <a:pPr marL="0" indent="0">
              <a:buNone/>
            </a:pPr>
            <a:r>
              <a:rPr kumimoji="1" lang="en-US" altLang="ja-JP" dirty="0"/>
              <a:t>	“</a:t>
            </a:r>
            <a:r>
              <a:rPr kumimoji="1" lang="en-US" altLang="ja-JP" dirty="0" err="1"/>
              <a:t>token_bot</a:t>
            </a:r>
            <a:r>
              <a:rPr kumimoji="1" lang="en-US" altLang="ja-JP" dirty="0"/>
              <a:t>”: “slack</a:t>
            </a:r>
            <a:r>
              <a:rPr kumimoji="1" lang="ja-JP" altLang="en-US" dirty="0"/>
              <a:t>ボット用トークン</a:t>
            </a:r>
            <a:r>
              <a:rPr kumimoji="1" lang="en-US" altLang="ja-JP" dirty="0"/>
              <a:t>",</a:t>
            </a:r>
          </a:p>
          <a:p>
            <a:pPr marL="0" indent="0">
              <a:buNone/>
            </a:pPr>
            <a:r>
              <a:rPr kumimoji="1" lang="en-US" altLang="ja-JP" dirty="0"/>
              <a:t>	"</a:t>
            </a:r>
            <a:r>
              <a:rPr kumimoji="1" lang="en-US" altLang="ja-JP" dirty="0" err="1"/>
              <a:t>token_user</a:t>
            </a:r>
            <a:r>
              <a:rPr kumimoji="1" lang="en-US" altLang="ja-JP" dirty="0"/>
              <a:t>": “Slack</a:t>
            </a:r>
            <a:r>
              <a:rPr kumimoji="1" lang="ja-JP" altLang="en-US" dirty="0"/>
              <a:t>メッセージ送受信用トークン</a:t>
            </a:r>
            <a:r>
              <a:rPr kumimoji="1" lang="en-US" altLang="ja-JP" dirty="0"/>
              <a:t>“,</a:t>
            </a:r>
          </a:p>
          <a:p>
            <a:pPr marL="0" indent="0">
              <a:buNone/>
            </a:pPr>
            <a:r>
              <a:rPr kumimoji="1" lang="en-US" altLang="ja-JP" dirty="0"/>
              <a:t>	”channel“: “slack</a:t>
            </a:r>
            <a:r>
              <a:rPr kumimoji="1" lang="ja-JP" altLang="en-US" dirty="0"/>
              <a:t>チャンネル</a:t>
            </a:r>
            <a:r>
              <a:rPr kumimoji="1" lang="en-US" altLang="ja-JP" dirty="0"/>
              <a:t>ID“</a:t>
            </a:r>
          </a:p>
          <a:p>
            <a:pPr marL="0" indent="0">
              <a:buNone/>
            </a:pPr>
            <a:r>
              <a:rPr kumimoji="1"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2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E0777-26BD-4B70-ABD2-07A2EC0E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送信プログラム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EC157-B2F3-472F-8045-59B20C0A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$ python3 slackSend.py </a:t>
            </a:r>
          </a:p>
          <a:p>
            <a:pPr marL="0" indent="0">
              <a:buNone/>
            </a:pPr>
            <a:r>
              <a:rPr kumimoji="1" lang="ja-JP" altLang="en-US" dirty="0"/>
              <a:t>実行するとチャンネル</a:t>
            </a:r>
            <a:r>
              <a:rPr kumimoji="1" lang="en-US" altLang="ja-JP" dirty="0"/>
              <a:t>ngrok_total00</a:t>
            </a:r>
            <a:r>
              <a:rPr kumimoji="1" lang="ja-JP" altLang="en-US" dirty="0"/>
              <a:t>に下記のコメントが投稿される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$ python3 slackSend.py</a:t>
            </a:r>
            <a:r>
              <a:rPr lang="ja-JP" altLang="en-US" dirty="0"/>
              <a:t> </a:t>
            </a:r>
            <a:r>
              <a:rPr lang="en-US" altLang="ja-JP" dirty="0"/>
              <a:t>ABCDEF</a:t>
            </a:r>
          </a:p>
          <a:p>
            <a:pPr marL="0" indent="0">
              <a:buNone/>
            </a:pPr>
            <a:r>
              <a:rPr kumimoji="1" lang="ja-JP" altLang="en-US" dirty="0"/>
              <a:t>実行するとチャンネル</a:t>
            </a:r>
            <a:r>
              <a:rPr kumimoji="1" lang="en-US" altLang="ja-JP" dirty="0"/>
              <a:t>ngrok_total00</a:t>
            </a:r>
            <a:r>
              <a:rPr kumimoji="1" lang="ja-JP" altLang="en-US" dirty="0"/>
              <a:t>に下記のコメントが投稿される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上記のようにコマンドライン引数によって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に投稿されるメッセージを変更できる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C57D9DB-74AF-4867-8536-A02F572D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13" y="2763118"/>
            <a:ext cx="2695951" cy="6573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B4C6CAB-EE38-4F82-A5F7-D1EA09BD5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13" y="4610788"/>
            <a:ext cx="1895239" cy="5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4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72EB0-6D81-4A29-BEAC-13623FDA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受信プログラム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9B0774-64B6-4D10-853D-815EC12D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$ python3 slackRead.py </a:t>
            </a:r>
          </a:p>
          <a:p>
            <a:r>
              <a:rPr lang="ja-JP" altLang="en-US" dirty="0"/>
              <a:t>実行するとチャンネル「</a:t>
            </a:r>
            <a:r>
              <a:rPr lang="en-US" altLang="ja-JP" dirty="0"/>
              <a:t>ngrok_total00</a:t>
            </a:r>
            <a:r>
              <a:rPr lang="ja-JP" altLang="en-US" dirty="0"/>
              <a:t>」に投稿された</a:t>
            </a:r>
            <a:r>
              <a:rPr lang="en-US" altLang="ja-JP" dirty="0" err="1"/>
              <a:t>ngrok</a:t>
            </a:r>
            <a:r>
              <a:rPr lang="ja-JP" altLang="en-US" dirty="0"/>
              <a:t>と</a:t>
            </a:r>
            <a:r>
              <a:rPr lang="en-US" altLang="ja-JP" dirty="0" err="1"/>
              <a:t>slackbot</a:t>
            </a:r>
            <a:r>
              <a:rPr lang="ja-JP" altLang="en-US" dirty="0"/>
              <a:t>に関する記述から、</a:t>
            </a:r>
            <a:r>
              <a:rPr lang="en-US" altLang="ja-JP" dirty="0" err="1"/>
              <a:t>ngrok</a:t>
            </a:r>
            <a:r>
              <a:rPr lang="ja-JP" altLang="en-US" dirty="0"/>
              <a:t>と</a:t>
            </a:r>
            <a:r>
              <a:rPr lang="en-US" altLang="ja-JP" dirty="0" err="1"/>
              <a:t>slackbot</a:t>
            </a:r>
            <a:r>
              <a:rPr lang="ja-JP" altLang="en-US" dirty="0"/>
              <a:t>の状態を判別する。</a:t>
            </a:r>
            <a:endParaRPr lang="en-US" altLang="ja-JP" dirty="0"/>
          </a:p>
          <a:p>
            <a:r>
              <a:rPr kumimoji="1" lang="ja-JP" altLang="en-US"/>
              <a:t>表示例は下記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F08E04-A968-4101-B72C-3EBACA37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33" y="4056337"/>
            <a:ext cx="4866987" cy="16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163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Ngrok用slackの送受信プログラムの起動手順</vt:lpstr>
      <vt:lpstr>トークンの用意</vt:lpstr>
      <vt:lpstr>送信プログラム</vt:lpstr>
      <vt:lpstr>受信プログラム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Ngrok用slackBotの起動手順</dc:title>
  <dc:creator>石橋　尚之</dc:creator>
  <cp:lastModifiedBy>石橋　尚之</cp:lastModifiedBy>
  <cp:revision>2</cp:revision>
  <dcterms:created xsi:type="dcterms:W3CDTF">2021-11-18T07:06:19Z</dcterms:created>
  <dcterms:modified xsi:type="dcterms:W3CDTF">2021-11-18T08:57:40Z</dcterms:modified>
</cp:coreProperties>
</file>