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handoutMasterIdLst>
    <p:handoutMasterId r:id="rId18"/>
  </p:handoutMasterIdLst>
  <p:sldIdLst>
    <p:sldId id="256" r:id="rId2"/>
    <p:sldId id="257" r:id="rId3"/>
    <p:sldId id="267" r:id="rId4"/>
    <p:sldId id="258" r:id="rId5"/>
    <p:sldId id="259" r:id="rId6"/>
    <p:sldId id="260" r:id="rId7"/>
    <p:sldId id="271" r:id="rId8"/>
    <p:sldId id="263" r:id="rId9"/>
    <p:sldId id="261" r:id="rId10"/>
    <p:sldId id="262" r:id="rId11"/>
    <p:sldId id="264" r:id="rId12"/>
    <p:sldId id="265" r:id="rId13"/>
    <p:sldId id="266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0186F-020E-4C8F-9BF9-114783B539C0}" type="datetimeFigureOut">
              <a:rPr lang="en-US" smtClean="0"/>
              <a:t>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F7B36-3726-42B6-8CA1-362DD0E1C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14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75343A78-F800-4556-9316-18F9ECBDBBE5}" type="datetimeFigureOut">
              <a:rPr lang="en-US" smtClean="0"/>
              <a:t>2/1/2014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EFBF8079-E197-4F5F-81E1-A694175B7A8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3A78-F800-4556-9316-18F9ECBDBBE5}" type="datetimeFigureOut">
              <a:rPr lang="en-US" smtClean="0"/>
              <a:t>2/1/2014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BF8079-E197-4F5F-81E1-A694175B7A8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3A78-F800-4556-9316-18F9ECBDBBE5}" type="datetimeFigureOut">
              <a:rPr lang="en-US" smtClean="0"/>
              <a:t>2/1/2014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BF8079-E197-4F5F-81E1-A694175B7A8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799"/>
          </a:xfrm>
        </p:spPr>
        <p:txBody>
          <a:bodyPr anchor="t" anchorCtr="0"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8600" y="457200"/>
            <a:ext cx="8534400" cy="53340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3A78-F800-4556-9316-18F9ECBDBBE5}" type="datetimeFigureOut">
              <a:rPr lang="en-US" smtClean="0"/>
              <a:t>2/1/2014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BF8079-E197-4F5F-81E1-A694175B7A8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75343A78-F800-4556-9316-18F9ECBDBBE5}" type="datetimeFigureOut">
              <a:rPr lang="en-US" smtClean="0"/>
              <a:t>2/1/2014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EFBF8079-E197-4F5F-81E1-A694175B7A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3A78-F800-4556-9316-18F9ECBDBBE5}" type="datetimeFigureOut">
              <a:rPr lang="en-US" smtClean="0"/>
              <a:t>2/1/2014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BF8079-E197-4F5F-81E1-A694175B7A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3A78-F800-4556-9316-18F9ECBDBBE5}" type="datetimeFigureOut">
              <a:rPr lang="en-US" smtClean="0"/>
              <a:t>2/1/2014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BF8079-E197-4F5F-81E1-A694175B7A8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458200" cy="57150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3A78-F800-4556-9316-18F9ECBDBBE5}" type="datetimeFigureOut">
              <a:rPr lang="en-US" smtClean="0"/>
              <a:t>2/1/2014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BF8079-E197-4F5F-81E1-A694175B7A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3A78-F800-4556-9316-18F9ECBDBBE5}" type="datetimeFigureOut">
              <a:rPr lang="en-US" smtClean="0"/>
              <a:t>2/1/2014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BF8079-E197-4F5F-81E1-A694175B7A8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3A78-F800-4556-9316-18F9ECBDBBE5}" type="datetimeFigureOut">
              <a:rPr lang="en-US" smtClean="0"/>
              <a:t>2/1/2014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BF8079-E197-4F5F-81E1-A694175B7A8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3A78-F800-4556-9316-18F9ECBDBBE5}" type="datetimeFigureOut">
              <a:rPr lang="en-US" smtClean="0"/>
              <a:t>2/1/2014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BF8079-E197-4F5F-81E1-A694175B7A8B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FBF8079-E197-4F5F-81E1-A694175B7A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5343A78-F800-4556-9316-18F9ECBDBBE5}" type="datetimeFigureOut">
              <a:rPr lang="en-US" smtClean="0"/>
              <a:t>2/1/2014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Dustin Wright</a:t>
            </a:r>
          </a:p>
          <a:p>
            <a:r>
              <a:rPr lang="en-US" dirty="0" smtClean="0"/>
              <a:t>March 8, 2014</a:t>
            </a:r>
          </a:p>
          <a:p>
            <a:r>
              <a:rPr lang="en-US" dirty="0" smtClean="0"/>
              <a:t>San Diego State University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System Presentation (name TBD)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3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 (TENTATIVE)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4 classes which will determine the user’s preferences</a:t>
            </a:r>
          </a:p>
          <a:p>
            <a:pPr lvl="2"/>
            <a:r>
              <a:rPr lang="en-US" dirty="0" smtClean="0"/>
              <a:t>Frame </a:t>
            </a:r>
            <a:r>
              <a:rPr lang="en-US" dirty="0"/>
              <a:t>rate vs. bitrate (video bandwidth)</a:t>
            </a:r>
          </a:p>
          <a:p>
            <a:pPr lvl="2"/>
            <a:r>
              <a:rPr lang="en-US" dirty="0"/>
              <a:t>Size vs. quality (quality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two support vector machines</a:t>
            </a:r>
          </a:p>
          <a:p>
            <a:pPr lvl="1"/>
            <a:r>
              <a:rPr lang="en-US" dirty="0" smtClean="0"/>
              <a:t>Develop a training set as user </a:t>
            </a:r>
          </a:p>
          <a:p>
            <a:pPr marL="228600" lvl="1" indent="0">
              <a:buNone/>
            </a:pPr>
            <a:r>
              <a:rPr lang="en-US" dirty="0" smtClean="0"/>
              <a:t>   makes scaling decisions</a:t>
            </a:r>
          </a:p>
          <a:p>
            <a:pPr lvl="1"/>
            <a:r>
              <a:rPr lang="en-US" dirty="0" smtClean="0"/>
              <a:t>Train the SVMs, determine user’s</a:t>
            </a:r>
          </a:p>
          <a:p>
            <a:pPr marL="228600" lvl="1" indent="0">
              <a:buNone/>
            </a:pPr>
            <a:r>
              <a:rPr lang="en-US" dirty="0"/>
              <a:t> </a:t>
            </a:r>
            <a:r>
              <a:rPr lang="en-US" dirty="0" smtClean="0"/>
              <a:t>  class</a:t>
            </a:r>
          </a:p>
          <a:p>
            <a:pPr lvl="1"/>
            <a:r>
              <a:rPr lang="en-US" dirty="0" smtClean="0"/>
              <a:t>Determine if bandwidth should be</a:t>
            </a:r>
          </a:p>
          <a:p>
            <a:pPr marL="228600" lvl="1" indent="0">
              <a:buNone/>
            </a:pPr>
            <a:r>
              <a:rPr lang="en-US" dirty="0"/>
              <a:t> </a:t>
            </a:r>
            <a:r>
              <a:rPr lang="en-US" dirty="0" smtClean="0"/>
              <a:t>  increased or decreased</a:t>
            </a:r>
          </a:p>
          <a:p>
            <a:pPr marL="228600" lvl="1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Profiles and Machine Learning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14600"/>
            <a:ext cx="3962400" cy="4326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5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Test Cases</a:t>
            </a:r>
          </a:p>
          <a:p>
            <a:pPr lvl="1"/>
            <a:r>
              <a:rPr lang="en-US" dirty="0" smtClean="0"/>
              <a:t>Bandwidth control with spatial resolution</a:t>
            </a:r>
          </a:p>
          <a:p>
            <a:pPr lvl="1"/>
            <a:r>
              <a:rPr lang="en-US" dirty="0" smtClean="0"/>
              <a:t>Bandwidth control with quality resolution</a:t>
            </a:r>
          </a:p>
          <a:p>
            <a:pPr lvl="1"/>
            <a:r>
              <a:rPr lang="en-US" dirty="0" smtClean="0"/>
              <a:t>Intelligent decisions using user profiles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803" y="1371600"/>
            <a:ext cx="61817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336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2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15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9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3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</a:t>
            </a:r>
          </a:p>
          <a:p>
            <a:r>
              <a:rPr lang="en-US" dirty="0" smtClean="0"/>
              <a:t>Introduction and Background</a:t>
            </a:r>
          </a:p>
          <a:p>
            <a:r>
              <a:rPr lang="en-US" dirty="0" smtClean="0"/>
              <a:t>Camera System Overview</a:t>
            </a:r>
          </a:p>
          <a:p>
            <a:pPr lvl="1"/>
            <a:r>
              <a:rPr lang="en-US" dirty="0" smtClean="0"/>
              <a:t>Video Compression</a:t>
            </a:r>
          </a:p>
          <a:p>
            <a:pPr lvl="1"/>
            <a:r>
              <a:rPr lang="en-US" dirty="0" smtClean="0"/>
              <a:t>Video Scaling</a:t>
            </a:r>
          </a:p>
          <a:p>
            <a:pPr lvl="1"/>
            <a:r>
              <a:rPr lang="en-US" dirty="0" smtClean="0"/>
              <a:t>System Architecture</a:t>
            </a:r>
          </a:p>
          <a:p>
            <a:pPr lvl="1"/>
            <a:r>
              <a:rPr lang="en-US" dirty="0" smtClean="0"/>
              <a:t>Bandwidth Optimization and User Profiles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Q&amp;A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Senior, Majoring in Computer Engineering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 Bio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5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5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Compression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method: H.264/SVC</a:t>
            </a:r>
          </a:p>
          <a:p>
            <a:pPr lvl="1"/>
            <a:r>
              <a:rPr lang="en-US" dirty="0" smtClean="0"/>
              <a:t>Separate into multiple spatial streams [cite]</a:t>
            </a:r>
          </a:p>
          <a:p>
            <a:pPr lvl="1"/>
            <a:r>
              <a:rPr lang="en-US" dirty="0" smtClean="0"/>
              <a:t>Start with one base layer, multiple enhancement layers; each represents a valid </a:t>
            </a:r>
            <a:r>
              <a:rPr lang="en-US" dirty="0" err="1" smtClean="0"/>
              <a:t>bitstream</a:t>
            </a:r>
            <a:r>
              <a:rPr lang="en-US" dirty="0" smtClean="0"/>
              <a:t> [cite]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Our method: multiple temporal streams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Scaling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6" y="2895600"/>
            <a:ext cx="8610937" cy="190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31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667" y="139391"/>
            <a:ext cx="5914283" cy="4356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495800"/>
            <a:ext cx="56197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399" y="457200"/>
            <a:ext cx="2677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Transmitted Stream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5081557"/>
            <a:ext cx="2677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Receiver Architecture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886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Three resolutions: spatial, temporal, and quality</a:t>
                </a:r>
              </a:p>
              <a:p>
                <a:pPr lvl="1"/>
                <a:r>
                  <a:rPr lang="en-US" dirty="0" smtClean="0"/>
                  <a:t>Spatial: frame size and bitrate</a:t>
                </a:r>
              </a:p>
              <a:p>
                <a:pPr lvl="1"/>
                <a:r>
                  <a:rPr lang="en-US" dirty="0" smtClean="0"/>
                  <a:t>Temporal: frame rate</a:t>
                </a:r>
              </a:p>
              <a:p>
                <a:pPr lvl="1"/>
                <a:r>
                  <a:rPr lang="en-US" dirty="0" smtClean="0"/>
                  <a:t>Quality: bitrate</a:t>
                </a:r>
              </a:p>
              <a:p>
                <a:r>
                  <a:rPr lang="en-US" dirty="0" smtClean="0"/>
                  <a:t>Effect of encoding parameters on video bandwidth</a:t>
                </a:r>
              </a:p>
              <a:p>
                <a:pPr lvl="1"/>
                <a:r>
                  <a:rPr lang="en-US" dirty="0" smtClean="0"/>
                  <a:t>Bitrate</a:t>
                </a:r>
              </a:p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𝐵𝑖𝑡𝑟𝑎𝑡𝑒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𝐵𝑖𝑡𝑟𝑎𝑡𝑒</m:t>
                                  </m:r>
                                </m:den>
                              </m:f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Frame Rate</a:t>
                </a:r>
              </a:p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≅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Frame Size – independently, affects quality only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(TENTATIVE)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0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340</TotalTime>
  <Words>272</Words>
  <Application>Microsoft Office PowerPoint</Application>
  <PresentationFormat>On-screen Show (4:3)</PresentationFormat>
  <Paragraphs>72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Composite</vt:lpstr>
      <vt:lpstr>Camera System Presentation (name TBD)</vt:lpstr>
      <vt:lpstr>Agenda</vt:lpstr>
      <vt:lpstr>Speaker Bio</vt:lpstr>
      <vt:lpstr>Introduction</vt:lpstr>
      <vt:lpstr>Video Compression</vt:lpstr>
      <vt:lpstr>Video Scaling</vt:lpstr>
      <vt:lpstr>PowerPoint Presentation</vt:lpstr>
      <vt:lpstr>Bandwidth Optimization</vt:lpstr>
      <vt:lpstr>Technologies (TENTATIVE)</vt:lpstr>
      <vt:lpstr>System Architecture (TENTATIVE)</vt:lpstr>
      <vt:lpstr>User Profiles and Machine Learning</vt:lpstr>
      <vt:lpstr>Experimental Setup</vt:lpstr>
      <vt:lpstr>Experimental Results</vt:lpstr>
      <vt:lpstr>Future Work</vt:lpstr>
      <vt:lpstr>Acknowledgements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 System Presentation (name TBD)</dc:title>
  <dc:creator>Dustin</dc:creator>
  <cp:lastModifiedBy>Dustin</cp:lastModifiedBy>
  <cp:revision>15</cp:revision>
  <dcterms:created xsi:type="dcterms:W3CDTF">2014-01-26T00:11:24Z</dcterms:created>
  <dcterms:modified xsi:type="dcterms:W3CDTF">2014-02-02T04:00:08Z</dcterms:modified>
</cp:coreProperties>
</file>