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71" r:id="rId8"/>
    <p:sldId id="263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458200" cy="5715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BF8079-E197-4F5F-81E1-A694175B7A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343A78-F800-4556-9316-18F9ECBDBBE5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Wright</a:t>
            </a:r>
          </a:p>
          <a:p>
            <a:r>
              <a:rPr lang="en-US" dirty="0" smtClean="0"/>
              <a:t>March 8, 2014</a:t>
            </a:r>
          </a:p>
          <a:p>
            <a:r>
              <a:rPr lang="en-US" dirty="0" smtClean="0"/>
              <a:t>San Diego State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System Presentation (name TBD)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4 classes which will determine the user’s preferences</a:t>
            </a:r>
          </a:p>
          <a:p>
            <a:pPr lvl="2"/>
            <a:r>
              <a:rPr lang="en-US" dirty="0" smtClean="0"/>
              <a:t>Frame </a:t>
            </a:r>
            <a:r>
              <a:rPr lang="en-US" dirty="0"/>
              <a:t>rate vs. bitrate (video bandwidth)</a:t>
            </a:r>
          </a:p>
          <a:p>
            <a:pPr lvl="2"/>
            <a:r>
              <a:rPr lang="en-US" dirty="0"/>
              <a:t>Size vs. quality (quality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two support vector machines</a:t>
            </a:r>
          </a:p>
          <a:p>
            <a:pPr lvl="1"/>
            <a:r>
              <a:rPr lang="en-US" dirty="0" smtClean="0"/>
              <a:t>Develop a training set as user </a:t>
            </a:r>
          </a:p>
          <a:p>
            <a:pPr marL="228600" lvl="1" indent="0">
              <a:buNone/>
            </a:pPr>
            <a:r>
              <a:rPr lang="en-US" dirty="0" smtClean="0"/>
              <a:t>   makes scaling decisions</a:t>
            </a:r>
          </a:p>
          <a:p>
            <a:pPr lvl="1"/>
            <a:r>
              <a:rPr lang="en-US" dirty="0" smtClean="0"/>
              <a:t>Train the SVMs, determine user’s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class</a:t>
            </a:r>
          </a:p>
          <a:p>
            <a:pPr lvl="1"/>
            <a:r>
              <a:rPr lang="en-US" dirty="0" smtClean="0"/>
              <a:t>Determine if bandwidth should be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increased or decreased</a:t>
            </a:r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 and Machine Learning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3962400" cy="432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Bandwidth control with spatial resolution</a:t>
            </a:r>
          </a:p>
          <a:p>
            <a:pPr lvl="1"/>
            <a:r>
              <a:rPr lang="en-US" dirty="0" smtClean="0"/>
              <a:t>Bandwidth control with quality resolution</a:t>
            </a:r>
          </a:p>
          <a:p>
            <a:pPr lvl="1"/>
            <a:r>
              <a:rPr lang="en-US" dirty="0" smtClean="0"/>
              <a:t>Intelligent decisions using user profiles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03" y="1371600"/>
            <a:ext cx="6181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</a:t>
            </a:r>
          </a:p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Camera System Overview</a:t>
            </a:r>
          </a:p>
          <a:p>
            <a:pPr lvl="1"/>
            <a:r>
              <a:rPr lang="en-US" dirty="0" smtClean="0"/>
              <a:t>Video Compression</a:t>
            </a:r>
          </a:p>
          <a:p>
            <a:pPr lvl="1"/>
            <a:r>
              <a:rPr lang="en-US" dirty="0" smtClean="0"/>
              <a:t>Video Scaling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Bandwidth Optimization and User Profiles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Senior, Majoring in Computer Engineering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method: H.264/SVC</a:t>
            </a:r>
          </a:p>
          <a:p>
            <a:pPr lvl="1"/>
            <a:r>
              <a:rPr lang="en-US" dirty="0" smtClean="0"/>
              <a:t>Separate into multiple spatial streams [cite]</a:t>
            </a:r>
          </a:p>
          <a:p>
            <a:pPr lvl="1"/>
            <a:r>
              <a:rPr lang="en-US" dirty="0" smtClean="0"/>
              <a:t>Start with one base layer, multiple enhancement layers; each represents a valid </a:t>
            </a:r>
            <a:r>
              <a:rPr lang="en-US" dirty="0" err="1" smtClean="0"/>
              <a:t>bitstream</a:t>
            </a:r>
            <a:r>
              <a:rPr lang="en-US" dirty="0" smtClean="0"/>
              <a:t> [cite]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method: multiple temporal streams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Scaling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6" y="2895600"/>
            <a:ext cx="8610937" cy="19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67" y="139391"/>
            <a:ext cx="5914283" cy="435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5619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" y="457200"/>
            <a:ext cx="267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Transmitted Stream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081557"/>
            <a:ext cx="267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Receiver Architecture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8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Three resolutions: spatial, temporal, and quality</a:t>
                </a:r>
              </a:p>
              <a:p>
                <a:pPr lvl="1"/>
                <a:r>
                  <a:rPr lang="en-US" dirty="0" smtClean="0"/>
                  <a:t>Spatial: frame size and bitrate</a:t>
                </a:r>
              </a:p>
              <a:p>
                <a:pPr lvl="1"/>
                <a:r>
                  <a:rPr lang="en-US" dirty="0" smtClean="0"/>
                  <a:t>Temporal: frame rate</a:t>
                </a:r>
              </a:p>
              <a:p>
                <a:pPr lvl="1"/>
                <a:r>
                  <a:rPr lang="en-US" dirty="0" smtClean="0"/>
                  <a:t>Quality: bitrate</a:t>
                </a:r>
              </a:p>
              <a:p>
                <a:r>
                  <a:rPr lang="en-US" dirty="0" smtClean="0"/>
                  <a:t>Effect of encoding parameters on video bandwidth</a:t>
                </a:r>
              </a:p>
              <a:p>
                <a:pPr lvl="1"/>
                <a:r>
                  <a:rPr lang="en-US" dirty="0" smtClean="0"/>
                  <a:t>Bitrate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𝐵</m:t>
                          </m:r>
                        </m:e>
                        <m:sub>
                          <m:r>
                            <a:rPr lang="en-US" i="1"/>
                            <m:t>𝑜𝑢𝑡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/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/>
                        <m:t>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f>
                                <m:fPr>
                                  <m:type m:val="lin"/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𝐵𝑖𝑡𝑟𝑎𝑡𝑒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𝑜𝑢𝑡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/>
                                    <m:t>𝐵𝑖𝑡𝑟𝑎𝑡𝑒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Frame Rate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𝐵</m:t>
                          </m:r>
                        </m:e>
                        <m:sub>
                          <m:r>
                            <a:rPr lang="en-US" i="1"/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/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/>
                        <m:t>∗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Frame Size – independently, affects quality only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9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261</TotalTime>
  <Words>272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Composite</vt:lpstr>
      <vt:lpstr>Camera System Presentation (name TBD)</vt:lpstr>
      <vt:lpstr>Agenda</vt:lpstr>
      <vt:lpstr>Speaker Bio</vt:lpstr>
      <vt:lpstr>Introduction</vt:lpstr>
      <vt:lpstr>Video Compression</vt:lpstr>
      <vt:lpstr>Video Scaling</vt:lpstr>
      <vt:lpstr>PowerPoint Presentation</vt:lpstr>
      <vt:lpstr>Bandwidth Optimization</vt:lpstr>
      <vt:lpstr>Technologies (TENTATIVE)</vt:lpstr>
      <vt:lpstr>System Architecture (TENTATIVE)</vt:lpstr>
      <vt:lpstr>User Profiles and Machine Learning</vt:lpstr>
      <vt:lpstr>Experimental Setup</vt:lpstr>
      <vt:lpstr>Experimental Results</vt:lpstr>
      <vt:lpstr>Future Work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System Presentation (name TBD)</dc:title>
  <dc:creator>Dustin</dc:creator>
  <cp:lastModifiedBy>Dustin</cp:lastModifiedBy>
  <cp:revision>13</cp:revision>
  <dcterms:created xsi:type="dcterms:W3CDTF">2014-01-26T00:11:24Z</dcterms:created>
  <dcterms:modified xsi:type="dcterms:W3CDTF">2014-01-26T04:32:38Z</dcterms:modified>
</cp:coreProperties>
</file>