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50" d="100"/>
          <a:sy n="50" d="100"/>
        </p:scale>
        <p:origin x="209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F2A3-43E8-4D7B-9048-CF69C1255B15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BA4B-AB19-4F44-9670-04F5A060D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900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F2A3-43E8-4D7B-9048-CF69C1255B15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BA4B-AB19-4F44-9670-04F5A060D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760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F2A3-43E8-4D7B-9048-CF69C1255B15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BA4B-AB19-4F44-9670-04F5A060D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830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F2A3-43E8-4D7B-9048-CF69C1255B15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BA4B-AB19-4F44-9670-04F5A060D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94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F2A3-43E8-4D7B-9048-CF69C1255B15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BA4B-AB19-4F44-9670-04F5A060D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643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F2A3-43E8-4D7B-9048-CF69C1255B15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BA4B-AB19-4F44-9670-04F5A060D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868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F2A3-43E8-4D7B-9048-CF69C1255B15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BA4B-AB19-4F44-9670-04F5A060D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38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F2A3-43E8-4D7B-9048-CF69C1255B15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BA4B-AB19-4F44-9670-04F5A060D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416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F2A3-43E8-4D7B-9048-CF69C1255B15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BA4B-AB19-4F44-9670-04F5A060D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795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F2A3-43E8-4D7B-9048-CF69C1255B15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BA4B-AB19-4F44-9670-04F5A060D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71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8F2A3-43E8-4D7B-9048-CF69C1255B15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0BA4B-AB19-4F44-9670-04F5A060D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604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8F2A3-43E8-4D7B-9048-CF69C1255B15}" type="datetimeFigureOut">
              <a:rPr lang="es-MX" smtClean="0"/>
              <a:t>25/08/2018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0BA4B-AB19-4F44-9670-04F5A060D0A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404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266700"/>
            <a:ext cx="4205288" cy="59250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66700"/>
            <a:ext cx="4529137" cy="61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7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476249"/>
            <a:ext cx="3810000" cy="27622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476249"/>
            <a:ext cx="677227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5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347662"/>
            <a:ext cx="5876925" cy="30765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512" y="242887"/>
            <a:ext cx="5143500" cy="31813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" y="3762375"/>
            <a:ext cx="5343525" cy="309562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712" y="3648075"/>
            <a:ext cx="55149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9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85737"/>
            <a:ext cx="41814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23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537" y="357187"/>
            <a:ext cx="4314825" cy="60293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" y="357187"/>
            <a:ext cx="41052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7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85762"/>
            <a:ext cx="4200525" cy="570547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37" y="547687"/>
            <a:ext cx="576262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56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338137"/>
            <a:ext cx="5591175" cy="3590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437" y="338137"/>
            <a:ext cx="56483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38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" y="300037"/>
            <a:ext cx="5572125" cy="35909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62" y="300037"/>
            <a:ext cx="55149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044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Panorámica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6</cp:revision>
  <dcterms:created xsi:type="dcterms:W3CDTF">2018-08-25T22:04:57Z</dcterms:created>
  <dcterms:modified xsi:type="dcterms:W3CDTF">2018-08-25T22:33:47Z</dcterms:modified>
</cp:coreProperties>
</file>