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Ｆｓｄふぁｓｆ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ふぇ</a:t>
            </a:r>
            <a:r>
              <a:rPr kumimoji="1" lang="ja-JP" altLang="en-US" dirty="0" err="1" smtClean="0"/>
              <a:t>ｗ</a:t>
            </a:r>
            <a:r>
              <a:rPr kumimoji="1" lang="ja-JP" altLang="en-US" dirty="0" smtClean="0"/>
              <a:t>ふぇふぇｗｆｗ</a:t>
            </a:r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368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Ｆｓｄふぁｓｆ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Ｆｓｄふぁｓｆ</dc:title>
  <dc:creator>Kazumasa Moriya</dc:creator>
  <cp:lastModifiedBy>Kazumasa Moriya</cp:lastModifiedBy>
  <cp:revision>1</cp:revision>
  <dcterms:created xsi:type="dcterms:W3CDTF">2017-02-25T11:40:13Z</dcterms:created>
  <dcterms:modified xsi:type="dcterms:W3CDTF">2017-02-25T11:40:40Z</dcterms:modified>
</cp:coreProperties>
</file>