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34B57"/>
    <a:srgbClr val="5CB5AA"/>
    <a:srgbClr val="DEF0EE"/>
    <a:srgbClr val="404040"/>
    <a:srgbClr val="262626"/>
    <a:srgbClr val="A0C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9B966A-FA07-8E43-C8ED-9B143048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2C7FFF-5A2D-DE00-F9D5-1C0D9AB9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50ED0A-080A-323E-2F8C-1F76597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E75DD0-AFBE-9C8C-CB1C-A8AEA55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A68DB2-DA2C-1A46-7C85-1B2D0FE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0001EB-ADA8-9447-CF60-F50C08B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D64488-F257-A3EC-711B-5BC15AEAC046}"/>
              </a:ext>
            </a:extLst>
          </p:cNvPr>
          <p:cNvSpPr/>
          <p:nvPr userDrawn="1"/>
        </p:nvSpPr>
        <p:spPr>
          <a:xfrm>
            <a:off x="0" y="182880"/>
            <a:ext cx="6010656" cy="6705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54645C-C350-37B2-810F-07B620C69A14}"/>
              </a:ext>
            </a:extLst>
          </p:cNvPr>
          <p:cNvSpPr/>
          <p:nvPr userDrawn="1"/>
        </p:nvSpPr>
        <p:spPr>
          <a:xfrm>
            <a:off x="0" y="1034011"/>
            <a:ext cx="12192000" cy="9289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D0EE5D-5476-4F21-A480-02ECBD439D04}"/>
              </a:ext>
            </a:extLst>
          </p:cNvPr>
          <p:cNvSpPr/>
          <p:nvPr userDrawn="1"/>
        </p:nvSpPr>
        <p:spPr>
          <a:xfrm>
            <a:off x="0" y="6559296"/>
            <a:ext cx="12192000" cy="29870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7DE7D2C-21F4-503A-DBF0-71CF475C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5609"/>
            <a:ext cx="8122920" cy="6691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365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003158-8C22-57D6-F422-7CE64A0B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B45E52-411F-8B49-5E5E-3F85FEFB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2DC9B-4C03-05D8-1F2B-802AA891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B333F-BC36-B63B-6A0B-EE3C1471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92FEF-8F37-420A-BF39-BBB8B7F2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4BFCCA-DBE4-E448-6303-D3D5A6C8D50B}"/>
              </a:ext>
            </a:extLst>
          </p:cNvPr>
          <p:cNvSpPr/>
          <p:nvPr/>
        </p:nvSpPr>
        <p:spPr>
          <a:xfrm>
            <a:off x="1063560" y="877824"/>
            <a:ext cx="1353312" cy="113385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D7BFAB-C6E2-96A4-35E2-021B644D3FEC}"/>
              </a:ext>
            </a:extLst>
          </p:cNvPr>
          <p:cNvSpPr/>
          <p:nvPr/>
        </p:nvSpPr>
        <p:spPr>
          <a:xfrm>
            <a:off x="3200400" y="862584"/>
            <a:ext cx="1353312" cy="1133856"/>
          </a:xfrm>
          <a:prstGeom prst="rect">
            <a:avLst/>
          </a:prstGeom>
          <a:solidFill>
            <a:srgbClr val="DE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E43EF0-3927-957F-C97C-97794DE523E9}"/>
              </a:ext>
            </a:extLst>
          </p:cNvPr>
          <p:cNvSpPr/>
          <p:nvPr/>
        </p:nvSpPr>
        <p:spPr>
          <a:xfrm>
            <a:off x="7787832" y="862584"/>
            <a:ext cx="1353312" cy="1133856"/>
          </a:xfrm>
          <a:prstGeom prst="rect">
            <a:avLst/>
          </a:prstGeom>
          <a:solidFill>
            <a:srgbClr val="5CB5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C39FD8-ED65-5A3E-A801-5E7A64427A32}"/>
              </a:ext>
            </a:extLst>
          </p:cNvPr>
          <p:cNvSpPr/>
          <p:nvPr/>
        </p:nvSpPr>
        <p:spPr>
          <a:xfrm>
            <a:off x="9924672" y="972312"/>
            <a:ext cx="1353312" cy="1133856"/>
          </a:xfrm>
          <a:prstGeom prst="rect">
            <a:avLst/>
          </a:prstGeom>
          <a:solidFill>
            <a:srgbClr val="E34B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1662CF-F64B-6B5A-893D-3BDD44D0C9ED}"/>
              </a:ext>
            </a:extLst>
          </p:cNvPr>
          <p:cNvSpPr/>
          <p:nvPr/>
        </p:nvSpPr>
        <p:spPr>
          <a:xfrm>
            <a:off x="5650992" y="877824"/>
            <a:ext cx="1353312" cy="1133856"/>
          </a:xfrm>
          <a:prstGeom prst="rect">
            <a:avLst/>
          </a:prstGeom>
          <a:solidFill>
            <a:srgbClr val="A0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822098-06BF-1254-84E9-7AD12FE7FB6A}"/>
              </a:ext>
            </a:extLst>
          </p:cNvPr>
          <p:cNvSpPr txBox="1"/>
          <p:nvPr/>
        </p:nvSpPr>
        <p:spPr>
          <a:xfrm>
            <a:off x="1158240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#404040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FF22F4-2D8C-F1C0-5A09-2CA76E317474}"/>
              </a:ext>
            </a:extLst>
          </p:cNvPr>
          <p:cNvSpPr txBox="1"/>
          <p:nvPr/>
        </p:nvSpPr>
        <p:spPr>
          <a:xfrm>
            <a:off x="3295080" y="241149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#DEF0EE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290D93-7388-CDE9-C6BC-A752286DAD87}"/>
              </a:ext>
            </a:extLst>
          </p:cNvPr>
          <p:cNvSpPr txBox="1"/>
          <p:nvPr/>
        </p:nvSpPr>
        <p:spPr>
          <a:xfrm>
            <a:off x="5684712" y="243766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#A0C6E8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33055C-A6DA-479F-3261-0FB825225046}"/>
              </a:ext>
            </a:extLst>
          </p:cNvPr>
          <p:cNvSpPr txBox="1"/>
          <p:nvPr/>
        </p:nvSpPr>
        <p:spPr>
          <a:xfrm>
            <a:off x="7787832" y="2452378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#5CB5AA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43C16F-5666-E332-83DA-718C8948E11F}"/>
              </a:ext>
            </a:extLst>
          </p:cNvPr>
          <p:cNvSpPr txBox="1"/>
          <p:nvPr/>
        </p:nvSpPr>
        <p:spPr>
          <a:xfrm>
            <a:off x="10211184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#E34B57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EC828C-980C-D4A4-54B0-A91102CAF112}"/>
              </a:ext>
            </a:extLst>
          </p:cNvPr>
          <p:cNvSpPr/>
          <p:nvPr/>
        </p:nvSpPr>
        <p:spPr>
          <a:xfrm>
            <a:off x="938784" y="3082267"/>
            <a:ext cx="1353312" cy="11338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54DD75-C292-0A7B-0990-BC1593A9514C}"/>
              </a:ext>
            </a:extLst>
          </p:cNvPr>
          <p:cNvSpPr txBox="1"/>
          <p:nvPr/>
        </p:nvSpPr>
        <p:spPr>
          <a:xfrm>
            <a:off x="1063560" y="4676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#F2F2F2</a:t>
            </a:r>
          </a:p>
        </p:txBody>
      </p:sp>
    </p:spTree>
    <p:extLst>
      <p:ext uri="{BB962C8B-B14F-4D97-AF65-F5344CB8AC3E}">
        <p14:creationId xmlns:p14="http://schemas.microsoft.com/office/powerpoint/2010/main" val="1443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416695-EF9D-9041-4097-6F2EDBB95B72}"/>
              </a:ext>
            </a:extLst>
          </p:cNvPr>
          <p:cNvSpPr/>
          <p:nvPr/>
        </p:nvSpPr>
        <p:spPr>
          <a:xfrm>
            <a:off x="0" y="182880"/>
            <a:ext cx="5974080" cy="7437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C88840-7033-0199-22A4-274DC8E82ECE}"/>
              </a:ext>
            </a:extLst>
          </p:cNvPr>
          <p:cNvSpPr/>
          <p:nvPr/>
        </p:nvSpPr>
        <p:spPr>
          <a:xfrm>
            <a:off x="0" y="1034011"/>
            <a:ext cx="12192000" cy="9289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DDF9E9-78C1-509E-066A-4942289FF34C}"/>
              </a:ext>
            </a:extLst>
          </p:cNvPr>
          <p:cNvSpPr/>
          <p:nvPr/>
        </p:nvSpPr>
        <p:spPr>
          <a:xfrm>
            <a:off x="0" y="6559296"/>
            <a:ext cx="12192000" cy="29870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6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E2926A-22FD-9CFA-393A-43ADEA9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3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404040"/>
      </a:dk1>
      <a:lt1>
        <a:sysClr val="window" lastClr="FFFFFF"/>
      </a:lt1>
      <a:dk2>
        <a:srgbClr val="455F51"/>
      </a:dk2>
      <a:lt2>
        <a:srgbClr val="E3DED1"/>
      </a:lt2>
      <a:accent1>
        <a:srgbClr val="5CB5AA"/>
      </a:accent1>
      <a:accent2>
        <a:srgbClr val="8AB833"/>
      </a:accent2>
      <a:accent3>
        <a:srgbClr val="C0CF3A"/>
      </a:accent3>
      <a:accent4>
        <a:srgbClr val="029676"/>
      </a:accent4>
      <a:accent5>
        <a:srgbClr val="A0C6E8"/>
      </a:accent5>
      <a:accent6>
        <a:srgbClr val="0989B1"/>
      </a:accent6>
      <a:hlink>
        <a:srgbClr val="5CB5AA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kentaro y</dc:creator>
  <cp:lastModifiedBy>kentaro y</cp:lastModifiedBy>
  <cp:revision>1</cp:revision>
  <dcterms:created xsi:type="dcterms:W3CDTF">2024-12-05T13:03:43Z</dcterms:created>
  <dcterms:modified xsi:type="dcterms:W3CDTF">2024-12-05T13:03:50Z</dcterms:modified>
</cp:coreProperties>
</file>