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4761"/>
    <a:srgbClr val="884206"/>
    <a:srgbClr val="EEA944"/>
    <a:srgbClr val="B67754"/>
    <a:srgbClr val="2C2E3C"/>
    <a:srgbClr val="E2DDCA"/>
    <a:srgbClr val="5E8E86"/>
    <a:srgbClr val="BA4030"/>
    <a:srgbClr val="093353"/>
    <a:srgbClr val="EAE0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2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49B966A-FA07-8E43-C8ED-9B143048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7C66-015A-4393-A371-48E56F72F633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12C7FFF-5A2D-DE00-F9D5-1C0D9AB9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50ED0A-080A-323E-2F8C-1F765977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3EAC-3627-40AD-8407-038A5B82F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26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E75DD0-AFBE-9C8C-CB1C-A8AEA553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7C66-015A-4393-A371-48E56F72F633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7A68DB2-DA2C-1A46-7C85-1B2D0FEE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20001EB-ADA8-9447-CF60-F50C08B8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3EAC-3627-40AD-8407-038A5B82F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A7DE7D2C-21F4-503A-DBF0-71CF475C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5609"/>
            <a:ext cx="8122920" cy="6691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99365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E003158-8C22-57D6-F422-7CE64A0B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B45E52-411F-8B49-5E5E-3F85FEFB2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22DC9B-4C03-05D8-1F2B-802AA8914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77C66-015A-4393-A371-48E56F72F633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9B333F-BC36-B63B-6A0B-EE3C1471C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D92FEF-8F37-420A-BF39-BBB8B7F28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43EAC-3627-40AD-8407-038A5B82F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021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4BFCCA-DBE4-E448-6303-D3D5A6C8D50B}"/>
              </a:ext>
            </a:extLst>
          </p:cNvPr>
          <p:cNvSpPr/>
          <p:nvPr/>
        </p:nvSpPr>
        <p:spPr>
          <a:xfrm>
            <a:off x="1063560" y="877824"/>
            <a:ext cx="1353312" cy="1133856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FD7BFAB-C6E2-96A4-35E2-021B644D3FEC}"/>
              </a:ext>
            </a:extLst>
          </p:cNvPr>
          <p:cNvSpPr/>
          <p:nvPr/>
        </p:nvSpPr>
        <p:spPr>
          <a:xfrm>
            <a:off x="3200400" y="862584"/>
            <a:ext cx="1353312" cy="1133856"/>
          </a:xfrm>
          <a:prstGeom prst="rect">
            <a:avLst/>
          </a:prstGeom>
          <a:solidFill>
            <a:srgbClr val="DE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9E43EF0-3927-957F-C97C-97794DE523E9}"/>
              </a:ext>
            </a:extLst>
          </p:cNvPr>
          <p:cNvSpPr/>
          <p:nvPr/>
        </p:nvSpPr>
        <p:spPr>
          <a:xfrm>
            <a:off x="7787832" y="862584"/>
            <a:ext cx="1353312" cy="1133856"/>
          </a:xfrm>
          <a:prstGeom prst="rect">
            <a:avLst/>
          </a:prstGeom>
          <a:solidFill>
            <a:srgbClr val="5CB5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2C39FD8-ED65-5A3E-A801-5E7A64427A32}"/>
              </a:ext>
            </a:extLst>
          </p:cNvPr>
          <p:cNvSpPr/>
          <p:nvPr/>
        </p:nvSpPr>
        <p:spPr>
          <a:xfrm>
            <a:off x="10074216" y="862584"/>
            <a:ext cx="1353312" cy="1133856"/>
          </a:xfrm>
          <a:prstGeom prst="rect">
            <a:avLst/>
          </a:prstGeom>
          <a:solidFill>
            <a:srgbClr val="E34B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71662CF-F64B-6B5A-893D-3BDD44D0C9ED}"/>
              </a:ext>
            </a:extLst>
          </p:cNvPr>
          <p:cNvSpPr/>
          <p:nvPr/>
        </p:nvSpPr>
        <p:spPr>
          <a:xfrm>
            <a:off x="5590032" y="877824"/>
            <a:ext cx="1353312" cy="1133856"/>
          </a:xfrm>
          <a:prstGeom prst="rect">
            <a:avLst/>
          </a:prstGeom>
          <a:solidFill>
            <a:srgbClr val="A0C6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F822098-06BF-1254-84E9-7AD12FE7FB6A}"/>
              </a:ext>
            </a:extLst>
          </p:cNvPr>
          <p:cNvSpPr txBox="1"/>
          <p:nvPr/>
        </p:nvSpPr>
        <p:spPr>
          <a:xfrm>
            <a:off x="1158240" y="2406134"/>
            <a:ext cx="1258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#404040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FF22F4-2D8C-F1C0-5A09-2CA76E317474}"/>
              </a:ext>
            </a:extLst>
          </p:cNvPr>
          <p:cNvSpPr txBox="1"/>
          <p:nvPr/>
        </p:nvSpPr>
        <p:spPr>
          <a:xfrm>
            <a:off x="3295080" y="2411492"/>
            <a:ext cx="1258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#DEF0EE</a:t>
            </a:r>
            <a:endParaRPr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290D93-7388-CDE9-C6BC-A752286DAD87}"/>
              </a:ext>
            </a:extLst>
          </p:cNvPr>
          <p:cNvSpPr txBox="1"/>
          <p:nvPr/>
        </p:nvSpPr>
        <p:spPr>
          <a:xfrm>
            <a:off x="5684712" y="2437662"/>
            <a:ext cx="1258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#A0C6E8</a:t>
            </a:r>
            <a:endParaRPr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733055C-A6DA-479F-3261-0FB825225046}"/>
              </a:ext>
            </a:extLst>
          </p:cNvPr>
          <p:cNvSpPr txBox="1"/>
          <p:nvPr/>
        </p:nvSpPr>
        <p:spPr>
          <a:xfrm>
            <a:off x="7787832" y="2452378"/>
            <a:ext cx="1258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#5CB5AA</a:t>
            </a:r>
            <a:endParaRPr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843C16F-5666-E332-83DA-718C8948E11F}"/>
              </a:ext>
            </a:extLst>
          </p:cNvPr>
          <p:cNvSpPr txBox="1"/>
          <p:nvPr/>
        </p:nvSpPr>
        <p:spPr>
          <a:xfrm>
            <a:off x="10211184" y="2406134"/>
            <a:ext cx="1258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#E34B57</a:t>
            </a:r>
            <a:endParaRPr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AEC828C-980C-D4A4-54B0-A91102CAF112}"/>
              </a:ext>
            </a:extLst>
          </p:cNvPr>
          <p:cNvSpPr/>
          <p:nvPr/>
        </p:nvSpPr>
        <p:spPr>
          <a:xfrm>
            <a:off x="938784" y="3082267"/>
            <a:ext cx="1353312" cy="113385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54DD75-C292-0A7B-0990-BC1593A9514C}"/>
              </a:ext>
            </a:extLst>
          </p:cNvPr>
          <p:cNvSpPr txBox="1"/>
          <p:nvPr/>
        </p:nvSpPr>
        <p:spPr>
          <a:xfrm>
            <a:off x="1063560" y="46768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#F2F2F2</a:t>
            </a:r>
          </a:p>
        </p:txBody>
      </p:sp>
    </p:spTree>
    <p:extLst>
      <p:ext uri="{BB962C8B-B14F-4D97-AF65-F5344CB8AC3E}">
        <p14:creationId xmlns:p14="http://schemas.microsoft.com/office/powerpoint/2010/main" val="14433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E416695-EF9D-9041-4097-6F2EDBB95B72}"/>
              </a:ext>
            </a:extLst>
          </p:cNvPr>
          <p:cNvSpPr/>
          <p:nvPr/>
        </p:nvSpPr>
        <p:spPr>
          <a:xfrm>
            <a:off x="0" y="182880"/>
            <a:ext cx="5974080" cy="7437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9C88840-7033-0199-22A4-274DC8E82ECE}"/>
              </a:ext>
            </a:extLst>
          </p:cNvPr>
          <p:cNvSpPr/>
          <p:nvPr/>
        </p:nvSpPr>
        <p:spPr>
          <a:xfrm>
            <a:off x="0" y="1034011"/>
            <a:ext cx="12192000" cy="9289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FDDF9E9-78C1-509E-066A-4942289FF34C}"/>
              </a:ext>
            </a:extLst>
          </p:cNvPr>
          <p:cNvSpPr/>
          <p:nvPr/>
        </p:nvSpPr>
        <p:spPr>
          <a:xfrm>
            <a:off x="0" y="6559296"/>
            <a:ext cx="12192000" cy="29870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EB44FB1-823A-2AF0-36B2-5242C7F09EC8}"/>
              </a:ext>
            </a:extLst>
          </p:cNvPr>
          <p:cNvSpPr/>
          <p:nvPr/>
        </p:nvSpPr>
        <p:spPr>
          <a:xfrm>
            <a:off x="1121664" y="2697480"/>
            <a:ext cx="1584960" cy="1207008"/>
          </a:xfrm>
          <a:prstGeom prst="rect">
            <a:avLst/>
          </a:prstGeom>
          <a:solidFill>
            <a:srgbClr val="EB82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44F4B11-B7ED-BA18-6C8D-B117C51915D5}"/>
              </a:ext>
            </a:extLst>
          </p:cNvPr>
          <p:cNvSpPr/>
          <p:nvPr/>
        </p:nvSpPr>
        <p:spPr>
          <a:xfrm>
            <a:off x="2987040" y="2676144"/>
            <a:ext cx="1584960" cy="1207008"/>
          </a:xfrm>
          <a:prstGeom prst="rect">
            <a:avLst/>
          </a:prstGeom>
          <a:solidFill>
            <a:srgbClr val="EFBF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0B0D170-A08D-3D37-4B0C-2037434979E9}"/>
              </a:ext>
            </a:extLst>
          </p:cNvPr>
          <p:cNvSpPr/>
          <p:nvPr/>
        </p:nvSpPr>
        <p:spPr>
          <a:xfrm>
            <a:off x="5077968" y="2697480"/>
            <a:ext cx="1584960" cy="1207008"/>
          </a:xfrm>
          <a:prstGeom prst="rect">
            <a:avLst/>
          </a:prstGeom>
          <a:solidFill>
            <a:srgbClr val="EAE0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4CB186D-5FCF-D7CB-C761-E0CBC5995F83}"/>
              </a:ext>
            </a:extLst>
          </p:cNvPr>
          <p:cNvSpPr/>
          <p:nvPr/>
        </p:nvSpPr>
        <p:spPr>
          <a:xfrm>
            <a:off x="7168896" y="2697480"/>
            <a:ext cx="1584960" cy="1207008"/>
          </a:xfrm>
          <a:prstGeom prst="rect">
            <a:avLst/>
          </a:prstGeom>
          <a:solidFill>
            <a:srgbClr val="093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06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1856EA-56C3-F12F-590B-06DB99877357}"/>
              </a:ext>
            </a:extLst>
          </p:cNvPr>
          <p:cNvSpPr/>
          <p:nvPr/>
        </p:nvSpPr>
        <p:spPr>
          <a:xfrm>
            <a:off x="1121664" y="2697480"/>
            <a:ext cx="1584960" cy="1207008"/>
          </a:xfrm>
          <a:prstGeom prst="rect">
            <a:avLst/>
          </a:prstGeom>
          <a:solidFill>
            <a:srgbClr val="BA40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9BAF259-2D4E-1705-CBE0-D8625B679CA5}"/>
              </a:ext>
            </a:extLst>
          </p:cNvPr>
          <p:cNvSpPr/>
          <p:nvPr/>
        </p:nvSpPr>
        <p:spPr>
          <a:xfrm>
            <a:off x="2987040" y="2676144"/>
            <a:ext cx="1584960" cy="1207008"/>
          </a:xfrm>
          <a:prstGeom prst="rect">
            <a:avLst/>
          </a:prstGeom>
          <a:solidFill>
            <a:srgbClr val="5E8E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F413D83-9A70-0479-479D-13FAB45B3182}"/>
              </a:ext>
            </a:extLst>
          </p:cNvPr>
          <p:cNvSpPr/>
          <p:nvPr/>
        </p:nvSpPr>
        <p:spPr>
          <a:xfrm>
            <a:off x="5077968" y="2697480"/>
            <a:ext cx="1584960" cy="1207008"/>
          </a:xfrm>
          <a:prstGeom prst="rect">
            <a:avLst/>
          </a:prstGeom>
          <a:solidFill>
            <a:srgbClr val="E2DD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5877A5C-1D2B-5115-9BD5-A3D28610B265}"/>
              </a:ext>
            </a:extLst>
          </p:cNvPr>
          <p:cNvSpPr/>
          <p:nvPr/>
        </p:nvSpPr>
        <p:spPr>
          <a:xfrm>
            <a:off x="7168896" y="2676144"/>
            <a:ext cx="1584960" cy="1207008"/>
          </a:xfrm>
          <a:prstGeom prst="rect">
            <a:avLst/>
          </a:prstGeom>
          <a:solidFill>
            <a:srgbClr val="2C2E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97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BA1AEAB-234D-F8E3-813D-08B82693EA93}"/>
              </a:ext>
            </a:extLst>
          </p:cNvPr>
          <p:cNvSpPr/>
          <p:nvPr/>
        </p:nvSpPr>
        <p:spPr>
          <a:xfrm>
            <a:off x="1121664" y="2697480"/>
            <a:ext cx="1584960" cy="1207008"/>
          </a:xfrm>
          <a:prstGeom prst="rect">
            <a:avLst/>
          </a:prstGeom>
          <a:solidFill>
            <a:srgbClr val="B67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7952EA-4427-DA2E-643E-CCFF57A75E30}"/>
              </a:ext>
            </a:extLst>
          </p:cNvPr>
          <p:cNvSpPr/>
          <p:nvPr/>
        </p:nvSpPr>
        <p:spPr>
          <a:xfrm>
            <a:off x="3099816" y="2697480"/>
            <a:ext cx="1584960" cy="1207008"/>
          </a:xfrm>
          <a:prstGeom prst="rect">
            <a:avLst/>
          </a:prstGeom>
          <a:solidFill>
            <a:srgbClr val="EEA9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52BDB52-E54B-D57D-DD7B-8E8CE70C9F9F}"/>
              </a:ext>
            </a:extLst>
          </p:cNvPr>
          <p:cNvSpPr/>
          <p:nvPr/>
        </p:nvSpPr>
        <p:spPr>
          <a:xfrm>
            <a:off x="5077968" y="2697480"/>
            <a:ext cx="1584960" cy="1207008"/>
          </a:xfrm>
          <a:prstGeom prst="rect">
            <a:avLst/>
          </a:prstGeom>
          <a:solidFill>
            <a:srgbClr val="8842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D632E40-30C4-0BD8-EB33-2E18771631D2}"/>
              </a:ext>
            </a:extLst>
          </p:cNvPr>
          <p:cNvSpPr/>
          <p:nvPr/>
        </p:nvSpPr>
        <p:spPr>
          <a:xfrm>
            <a:off x="7168896" y="2676144"/>
            <a:ext cx="1584960" cy="1207008"/>
          </a:xfrm>
          <a:prstGeom prst="rect">
            <a:avLst/>
          </a:prstGeom>
          <a:solidFill>
            <a:srgbClr val="3B47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00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3">
      <a:dk1>
        <a:srgbClr val="404040"/>
      </a:dk1>
      <a:lt1>
        <a:sysClr val="window" lastClr="FFFFFF"/>
      </a:lt1>
      <a:dk2>
        <a:srgbClr val="455F51"/>
      </a:dk2>
      <a:lt2>
        <a:srgbClr val="E3DED1"/>
      </a:lt2>
      <a:accent1>
        <a:srgbClr val="5CB5AA"/>
      </a:accent1>
      <a:accent2>
        <a:srgbClr val="8AB833"/>
      </a:accent2>
      <a:accent3>
        <a:srgbClr val="C0CF3A"/>
      </a:accent3>
      <a:accent4>
        <a:srgbClr val="029676"/>
      </a:accent4>
      <a:accent5>
        <a:srgbClr val="A0C6E8"/>
      </a:accent5>
      <a:accent6>
        <a:srgbClr val="0989B1"/>
      </a:accent6>
      <a:hlink>
        <a:srgbClr val="5CB5AA"/>
      </a:hlink>
      <a:folHlink>
        <a:srgbClr val="BA6906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ワイド画面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kentaro y</dc:creator>
  <cp:lastModifiedBy>kentaro y</cp:lastModifiedBy>
  <cp:revision>4</cp:revision>
  <dcterms:created xsi:type="dcterms:W3CDTF">2024-12-05T13:03:43Z</dcterms:created>
  <dcterms:modified xsi:type="dcterms:W3CDTF">2024-12-05T13:17:30Z</dcterms:modified>
</cp:coreProperties>
</file>