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2:2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6466 1 24575,'-14'0'0,"-24"12"0,-26-2 0,14 1 0,-4 0-1654,-7-3 1,-5 1 1653,-24 3 0,-5 2-854,2 0 1,-2 0 853,22-4 0,-2 0 0,-2 0-447,-14-1 0,-3 1 1,6-2 446,-5 1 0,-2 0 0,17-4 0,-10 0 0,1-1 0,6 1 0,8 2 0,5-1 0,-4 0 0,-2-3 0,-5-1 0,0 1 0,4 0 0,-2 2 0,3 1 0,-2-1-881,-20-3 0,-4-2 0,4 0 881,18 3 0,3 0 0,-3-1 0,-16-1 0,-4-1 0,6-1-281,21 1 1,4 0 0,-1 0 280,-9 0 0,-1 0 0,3 0 238,-11 0 1,4 0-239,3 0 0,2 0 0,5 0 0,5 0 1795,-12 0-1795,14 0 0,1 0 0,-10 0 0,4 0 0,25 0 2971,19 0-2971,6 0 2833,1 0-2833,9 0 1532,-3 0-1532,-3 0 230,-4-3-230,-15 2 0,-3-8 0,-9 7 0,-1-8 0,0 8 0,-29-10 0,32 10 0,-29-5 0,36 7 0,0 0 0,-7 0 0,7 0 0,-19 0 0,-32 0 0,22 0 0,13 0 0,1 0 0,-9 0 0,-2-4 0,-1 0 0,-7-4 0,-25-1 0,52-2 0,17 10 0,-7-8 0,-10 8 0,4-3 0,-45-3 0,1 5 0,11-5 0,23 4 0,41 2 0,13-2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2:54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0 431 24575,'14'0'0,"24"0"0,-3 0 0,61 0 0,-45 0 0,5 0-1590,35-4 0,6-1 1590,-11 4 0,6 0-1056,3-4 1,9-1-1,-4 0 1056,-18 2 0,-3 0 0,3 1 0,13-1 0,3 1 0,-2-1 0,-7-2 0,-2 0 0,-1 1 0,-5 1 0,-1 0 0,-1 1 0,-2 0 0,-2-1 0,3 0 0,12-1 0,1-1 0,-2 0 0,-14 0 0,-2-1 0,2 1 0,10-1 0,1 1 0,0-2 0,-7-3 0,-1-2 0,0 1 0,-1 2 0,1 0 0,2 0 0,14-2 0,3-1 0,-1 0 0,-9 0 0,-1 0 0,1 0 0,5 0 0,2 0 0,-3 1 0,-10 2 0,-3 0 0,-5 1 0,6-5 0,-2 2 0,16 3 0,-5 0 0,1-6 0,-5 6 0,-49 3 0,-29 6 0,-3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2:55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24575,'6'9'0,"11"12"0,27 16 0,33 15-1672,-24-11 1,6 1 1671,20 4 0,2 0 0,-12 4 0,2-1 0,-10-15 0,3-1 0,-2 0 0,11 12 0,0-2 0,-14-11 0,3-1 0,-1-2 0,16 9 0,-1-3 0,-1 1 0,-3-3 0,-13-12 0,-4-1-421,36 17 421,-21-15 491,-23-4-491,-17-12 0,-14 1 0,-7-7 1604,-5 6-1604,-4-2 1227,-11 21-1227,-11-1 0,-6 14 0,-5 3 0,-29 16-782,0 6 0,-6 2 782,7-19 0,-3 0 0,3 2 0,-3 3 0,3-4 0,-8 2 0,-1-4 0,9-6 0,-2 0 0,1-1 0,-16 12 0,-1-2 0,14-9 0,-3 0 0,3-2 0,-15 11 0,3-1 0,-6 7 0,9-6 0,9-15 0,3 9 0,50-35 0,6-3 0,6-1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2:58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0 24575,'-7'0'0,"-2"0"0,-7 0 0,1 0 0,-4 0 0,0 0 0,7 3 0,-3-2 0,9 2 0,2 0 0,4-3 0,7 6 0,3-2 0,18 10 0,14 10 0,-1-5 0,13 11 0,-12-5 0,-9-7 0,-1 4 0,-25-15 0,2-3 0,-5 2 0,0-3 0,-2 4 0,-2-1 0,0 1 0,-6 3 0,-1 0 0,-12 5 0,-1 0 0,-6 2 0,-9-2 0,7-2 0,-2-4 0,6-1 0,12-4 0,-6 0 0,8-1 0,-4-3 0,-14 9 0,5-8 0,-12 4 0,14-5 0,3 0 0,7 0 0,4 0 0,4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2:59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0 24575,'-10'0'0,"-6"0"0,-4 0 0,-6 0 0,-9 0 0,12 0 0,-2 0 0,15 0 0,3 0 0,1 0 0,-4 0 0,2 0 0,2 0 0,3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00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542 1 24575,'-9'0'0,"-2"0"0,-17 0 0,10 3 0,-10-2 0,14 2 0,1-3 0,-1 0 0,-4 0 0,-12 5 0,-8-4 0,0 4 0,3-1 0,15-3 0,4 3 0,6-1 0,6 1 0,4 2 0,9 9 0,20 9 0,9 17 0,5-9 0,-10-2 0,-9-14 0,-12-6 0,11 3 0,-17-3 0,8-6 0,-24 3 0,-33 5 0,-19 1 0,-12-1 0,-12 1 0,33-6 0,1 1 0,24-2 0,20-3 0,-1-3 0,9 3 0,-3-3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01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 24575,'4'2'0,"-1"5"0,-3 9 0,0 4 0,-7 25 0,0-5 0,-11 17 0,3-19 0,-16 10 0,0-5 0,2-7 0,1 2 0,9-22 0,5 0 0,-1-4 0,12-6 0,3-2 0,3-7 0,7 1 0,0-7 0,4 3 0,-1-2 0,6-2 0,-5 0 0,10 1 0,-9-4 0,15 1 0,-14 1 0,14 0 0,-18 4 0,6 2 0,-8-1 0,1 2 0,7-3 0,-10 0 0,7 2 0,-11-1 0,2 6 0,-5 0 0,2 3 0,-3 7 0,-4 6 0,-1 4 0,-4 5 0,5-5 0,-5 14 0,3-11 0,0 6 0,-1-5 0,6-9 0,-3 1 0,4-4 0,0-1 0,0 2 0,0-2 0,0-2 0,0-2 0,0-1 0,3-2 0,0 2 0,7-5 0,-3 5 0,3-6 0,-3 3 0,-4-3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05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235 196 24575,'6'0'0,"4"-3"0,-3 2 0,6-5 0,-6 2 0,6 1 0,-6 0 0,3 0 0,-4 2 0,4-5 0,-6 2 0,5 0 0,-5-2 0,3 6 0,-4-6 0,3 5 0,-2-5 0,2 5 0,1-5 0,-3 2 0,2 1 0,-3 0 0,1 0 0,2-1 0,-6-3 0,3 0 0,-3-2 0,0 1 0,0-1 0,-6-1 0,2-1 0,-6 1 0,4 0 0,-4 0 0,2 3 0,-4 0 0,4 1 0,-5 6 0,3-3 0,-38 16 0,-12 19 0,3-5 0,-6 28 0,33-12 0,4-8 0,4 0 0,18-29 0,1 1 0,3 0 0,0-1 0,3 1 0,1 0 0,2-1 0,1 1 0,8 4 0,22 0 0,22 12 0,-6-10 0,1 1 0,-28-6 0,-6-7 0,4 3 0,-9-4 0,9 0 0,-13 0 0,4 0 0,-11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06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24575,'20'20'0,"-7"-7"0,11 15 0,-8-8 0,9 10 0,14 19 0,-9-13 0,14 16 0,-24-25 0,3-3 0,-6 1 0,-6-14 0,-3 4 0,-2-8 0,-6-4 0,3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06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448 1 24575,'-6'9'0,"-4"2"0,-1 2 0,-2 0 0,-1 1 0,-9 9 0,2-6 0,-9 9 0,4-9 0,-4 8 0,-6-3 0,-16 9 0,2-12 0,-8 5 0,26-16 0,9 5 0,14-12 0,9 2 0,-3-3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07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166 142 24575,'10'0'0,"0"-3"0,4-1 0,-1 0 0,0-2 0,1 3 0,-1-4 0,-3 0 0,0 0 0,-6-2 0,2 1 0,-6-5 0,3 6 0,-3-3 0,0 4 0,0-4 0,0 2 0,0-1 0,-3 2 0,-3 0 0,-5 3 0,-8 1 0,-1 3 0,-6 0 0,1 0 0,-20 7 0,20-6 0,-14 8 0,29-5 0,0 2 0,3 1 0,1 0 0,-1 2 0,0 2 0,1 2 0,2 6 0,-2-5 0,5 10 0,-2-9 0,3 4 0,3-9 0,-2 0 0,5-4 0,-3 1 0,4 0 0,3-4 0,5 4 0,0-6 0,9 3 0,-9-4 0,3 0 0,-7-3 0,-2 2 0,-5-2 0,-1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2:2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0 24575,'-7'7'0,"-8"4"0,3-3 0,-12 4 0,9-2 0,-9-1 0,4 5 0,-16 2 0,17-3 0,-15 2 0,17-3 0,0-4 0,-1 7 0,10-11 0,2 5 0,0-5 0,5 2 0,4-2 0,4 2 0,7 0 0,24 11 0,-18-8 0,33 14 0,-1-7 0,-15-2 0,16 3 0,-23-10 0,11 16 0,18-7 0,-6 15 0,24-2 0,-5 7 0,9-5 0,-21-1 0,-15-22 0,-31 2 0,-3-15 0,-11 6 0,0-7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08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24575,'-6'7'0,"-1"-1"0,0 4 0,-2-3 0,1 3 0,-2-3 0,1 5 0,1-1 0,-2 5 0,4-2 0,-1-1 0,3-3 0,1 0 0,3-3 0,0-1 0,0 1 0,6 0 0,-1-1 0,7 1 0,-1-1 0,7-2 0,12-1 0,27 4 0,15-6 0,19 6 0,1-7 0,-26-4 0,-1 0 0,7 2 0,-17-5 0,-6 1 0,-21 4 0,-4-6 0,-13 4 0,-17-2 0,2-4 0,-3 5 0,4-1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09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24575,'3'-6'0,"3"-1"0,5 0 0,7 0 0,2-5 0,16 1 0,-9-2 0,18 2 0,-22 6 0,5-4 0,-17 9 0,-5-3 0,-3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1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0 18909,'-13'0'0,"2"0"2604,-1 0-2604,1 0 966,-2 0-966,-1 0 503,1 0-503,-1 3 1593,1-2-1593,-1 5 0,4-3 0,0 1 0,0 2 0,0 0 0,0 5 0,-3 2 0,5 1 0,-1-1 0,2 0 0,3 6 0,5 1 0,6 0 0,1-4 0,5-4 0,-3-7 0,3 4 0,1-9 0,-1 3 0,0-3 0,-2-3 0,1 0 0,17-20 0,-11 10 0,14-13 0,-21 15 0,1-1 0,-4 1 0,4 1 0,-4-3 0,1 2 0,-5 1 0,2 3 0,-5 1 0,4 5 0,-4 4 0,6 10 0,-6 7 0,-3 15 0,-5 13 0,0 2 0,-3-3 0,9-12 0,-3-14 0,4-3 0,0-7 0,0-2 0,3-2 0,1-1 0,21-2 0,-17-1 0,13-3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11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24575,'4'3'0,"-1"1"0,-3 5 0,0 7 0,0 4 0,-11 15 0,-4 13 0,-11 11 0,5 11 0,-4-11 0,16 8 0,-15 3 0,21-8 0,-11-5 0,10-22 0,3-15 0,-2-4 0,6-9 0,3-7 0,10-9 0,-7 5 0,2-4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11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0 24575,'-3'7'0,"-6"8"0,1 2 0,-9 8 0,4 1 0,-9 19 0,1-5 0,-21 30 0,2 20-798,9-40 0,-1 2 798,6 5 0,1 0 0,1-10 0,0 0 0,-13 42-716,15-8 716,7-19 0,8-12 0,7-35 0,3-8 0,0-1 1535,4-5-1535,3 2 777,0-3-777,9-4 0,-5 0 0,20-11 0,-23 9 0,11-5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1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0 24575,'-13'0'0,"-1"0"0,-14 11 0,-24 5 0,9 5 0,-16 11 0,27-5 0,7-1 0,2 12 0,10-6 0,7 16 0,0-11 0,6-1 0,0-16 0,8 4 0,0-12 0,4 5 0,0-6 0,-1-1 0,7-3 0,-3-4 0,9-3 0,-4 0 0,25 0 0,-26 0 0,12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12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24575,'4'18'0,"4"12"0,-6-2 0,3 17 0,-5-17 0,-3 2 0,2-6 0,-2-9 0,3 0 0,0-2 0,0-9 0,0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1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24575,'7'-4'0,"-3"-2"0,1 6 0,-4 0 0,8 6 0,11 23 0,-6-5 0,22 19 0,-21-16 0,8-3 0,-10 0 0,-3-9 0,-5 4 0,0-6 0,-4 0 0,2-2 0,-3 1 0,0-4 0,-3 1 0,2-2 0,-5-3 0,3 1 0,-4-4 0,3 5 0,-2-5 0,2 2 0,-3-15 0,3 4 0,4-17 0,5 5 0,3-5 0,15-14 0,-4 0 0,18-7 0,-16 15 0,2 8 0,-13 12 0,0 2 0,-4 2 0,1 0 0,-3 0 0,1 4 0,2-3 0,0 5 0,3-2 0,-3 3 0,-1 0 0,1 0 0,0 0 0,-1 3 0,4 1 0,-3 2 0,6 1 0,-6-1 0,0 1 0,-1 0 0,-6 2 0,7 7 0,-6 4 0,3 5 0,-4 11 0,0-14 0,-4 12 0,3-19 0,-6 3 0,6-7 0,-5-2 0,6-2 0,-6 0 0,2-1 0,0 1 0,1-1 0,3-2 0,0-1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14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305 714 24575,'-3'-4'0,"-4"1"0,-4 3 0,-2 3 0,-6-2 0,-1 5 0,-6-1 0,1 3 0,-1 1 0,-9 6 0,-3 2 0,6-1 0,6-2 0,16-4 0,7-3 0,0 6 0,0-6 0,2 6 0,-2-6 0,3 3 0,0 0 0,3-3 0,-2 2 0,5-2 0,0 3 0,2-3 0,4 3 0,4-3 0,-1 0 0,3-3 0,-4-1 0,4-3 0,2-3 0,6-6 0,22-24 0,-4 0 0,12-14 0,-3 6 0,-6-5 0,2-3 0,17-25 0,-28 17 0,11-13 0,-22 3 0,-7 5 0,7-17 0,-12 19 0,2 12 0,-5 3 0,-3 17 0,0-7 0,0 9 0,-1 6 0,-4 4 0,-1 15 0,-3 11 0,-5 20 0,-9 17 0,0 3 0,-21 37 0,11-13 0,-12 8-429,6 5 429,2-16 0,5 11 0,5-33 0,-1 1 0,-6 34 0,-6 8 0,16-33 0,2 6 0,12-35 0,-5 46 0,6-43 0,4 23 0,-1-36 0,5-1 429,-2-9-429,-2 0 0,2-6 0,-5-1 0,2-3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16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67 161 24575,'4'-10'0,"2"-3"0,-3 3 0,4-4 0,0 1 0,4-6 0,-3 4 0,11-5 0,-7 9 0,12-1 0,-9 5 0,9-2 0,-9 5 0,9 1 0,-10 3 0,5 2 0,-6 5 0,6 5 0,6 12 0,-7-7 0,4 3 0,-17-2 0,4-9 0,-9 9 0,3-11 0,-3 3 0,-3-3 0,0-1 0,-17 14 0,2-6 0,-26 22 0,2-5 0,-20 11 0,14-3 0,-12 2 0,27-17 0,2 1 0,13-14 0,14 0 0,-2 1 0,6-4 0,0 1 0,0-2 0,0-1 0,3-2 0,-3 2 0,3-2 0,0 2 0,-2 1 0,2-3 0,-3-1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2:26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24575,'-29'5'0,"6"1"0,-51 14 0,29-7 0,-22 6 0,31-9 0,11-5 0,7 2 0,3-7 0,12 6 0,0-2 0,3 5 0,7 7 0,1-1 0,28 32 0,-7-17 0,29 41 0,-20-31 0,4 6 0,-7-13 0,-4-5 0,-5-6 0,-9-2 0,-17-14 0,-8 1 0,-10-3 0,-3 2 0,-14-5 0,-3 3 0,1-4 0,-9-5 0,24 1 0,-7-6 0,22 7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17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24575,'7'0'0,"-1"0"0,1-3 0,-1-1 0,4 1 0,-3 0 0,3 3 0,-3 0 0,-1 3 0,-2 0 0,-1 4 0,-3 2 0,-6-1 0,4 1 0,-7-5 0,9 2 0,-6-5 0,2-1 0,-3-1 0,3-5 0,-2 2 0,6-3 0,-3 1 0,6 2 0,0-2 0,4 5 0,0-2 0,-4 6 0,3-2 0,-5 5 0,2-3 0,-3 1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4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13 14936,'-19'0'0,"-11"-6"4059,8 5-4059,-22-4 1667,12 5-1667,-16 0 902,10 0-902,8 0 3011,14 0-3011,10 6 0,6 1 0,8 12 0,4 1 0,9 2 0,5 7 0,42 12 0,-17-7 0,38 11 0,-40-20 0,-1-7 0,-21-3 0,-12-11 0,-15 2 0,-3-2 0,-13 3 0,-4 5 0,-26 6 0,-4-2 0,-19 4 0,-10-5 0,-3-1 0,20-5 0,-3 3 0,54-11 0,-8 4 0,25-5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48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 24575,'-7'0'0,"-3"3"0,3 0 0,-6 4 0,6 0 0,-3-1 0,0 4 0,6-3 0,-5 3 0,8-3 0,-2 2 0,6 1 0,1 9 0,16 6 0,-5 1 0,14 1 0,-12-8 0,-2-7 0,-5-3 0,-3-2 0,-4-1 0,0 1 0,-6-3 0,-4 2 0,-8-2 0,-35 7 0,17-2 0,-41-1 0,34 1 0,-18-8 0,26 4 0,9-5 0,17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48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 24575,'0'19'0,"0"1"0,-6 15 0,-1 12 0,-5 3 0,-3 27 0,-2-25 0,-5 25 0,2-17 0,-4-1 0,9-1 0,0-21 0,6-7 0,4-11 0,-1-6 0,5-3 0,-5-3 0,6-1 0,2-17 0,6 5 0,15-24 0,3 5 0,24-14 0,-20 13 0,13-2 0,-28 14 0,4 2 0,-9 5 0,0 1 0,-4 9 0,-2 6 0,-1 8 0,1 8 0,-3 1 0,2-1 0,-3 10 0,0-7 0,0 17 0,0-17 0,0 7 0,0-15 0,0 4 0,0-12 0,0 3 0,3-11 0,-2-1 0,2-3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50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14 24575,'-9'0'0,"-2"0"0,-8 4 0,-1 1 0,-25 18 0,5-4 0,-12 18 0,11-7 0,17 1 0,4-6 0,16-9 0,1-4 0,6-2 0,13 14 0,-3-11 0,10 6 0,-4-15 0,-4-1 0,9-7 0,6-8 0,2-10 0,18-11 0,-12-4 0,6-1 0,-14-3 0,-5 14 0,-9-7 0,-7 19 0,-4-1 0,-2 7 0,-3 26 0,0-3 0,0 31 0,-5-8 0,3 11 0,-3-1 0,5-9 0,0-3 0,3-15 0,0-4 0,1-7 0,2-2 0,-2 0 0,5-4 0,-4 0 0,1-3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50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 24575,'-6'-1'0,"-2"1"0,-5 7 0,0 3 0,-20 13 0,15-7 0,-24 20 0,14 5 0,-1-7 0,5 11 0,16-24 0,4-6 0,4-5 0,3-4 0,1-2 0,5-1 0,7-7 0,23-9 0,-20 6 0,12-5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51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7 22766,'-7'-3'0,"1"0"883,-4 3-883,-12 9 304,-4 9-304,-7 4 154,-1 11-154,3-6 468,3 5-468,7-3 0,8-3 0,2 29 0,5-23 0,-1 15 0,13-32 0,-1-9 0,13-2 0,-12-1 0,5-3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5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 24575,'7'0'0,"-1"0"0,1 0 0,2-3 0,-1 2 0,4-5 0,-4 3 0,4-4 0,-1-3 0,2 3 0,0-6 0,1 2 0,-1-2 0,-5 3 0,0 0 0,-7 3 0,5 0 0,-5-2 0,2 1 0,-3-2 0,0 4 0,0-1 0,-3 0 0,-1 4 0,-6 0 0,3 3 0,-6 2 0,6 5 0,-6 1 0,2 4 0,1-2 0,-3 4 0,6-1 0,0 6 0,1-7 0,5 11 0,-2-14 0,3 6 0,0-6 0,3-1 0,4 4 0,0-4 0,21 3 0,-14-6 0,20 0 0,-19-5 0,0 0 0,-5 0 0,-3 0 0,-4-3 0,3 2 0,-2-5 0,0 6 0,-1-3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52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21 24575,'-4'-7'0,"-2"4"0,3-3 0,-4 5 0,-3-2 0,0 6 0,-9 5 0,-1 1 0,3 5 0,-7-1 0,15-2 0,-3 28 0,9-22 0,3 21 0,0-20 0,13 22 0,-7-10 0,26 29 0,-20-30 0,23 59 0,-28-59 0,3 35 0,-15-54 0,-13-6 0,6 5 0,-7-8 0,6 2 0,-1-3 0,1 0 0,-1-3 0,4-1 0,0-3 0,4-3 0,2 3 0,1 0 0,3 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52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519 14 24575,'-7'-3'0,"1"-1"0,-4 0 0,3 1 0,-12 3 0,11 3 0,-16-2 0,12 5 0,-6-6 0,4 6 0,-5-1 0,4 2 0,-9 5 0,9-5 0,-3 8 0,10-8 0,-1 6 0,8-6 0,-2 6 0,3-3 0,3 3 0,1 1 0,6-1 0,0 0 0,5 6 0,-1-7 0,6 7 0,-5-8 0,3 4 0,-10-5 0,-2 0 0,-12-3 0,-7 0 0,-17 2 0,-18 2 0,-11 2 0,-11 1 0,10-1 0,3-5 0,25-3 0,9-5 0,17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2:2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 24575,'-11'7'0,"-1"-1"0,1 1 0,-2-1 0,-1 1 0,4 0 0,0-1 0,6 1 0,-2-3 0,6 1 0,-3-1 0,3 6 0,0 0 0,18 22 0,-6-8 0,16 14 0,-7-16 0,-5-3 0,3-4 0,4 8 0,-10-13 0,7 9 0,-14-15 0,-2 2 0,-13 2 0,-5-1 0,-11-2 0,-40-1 0,0-4 0,-26 0 0,36 0 0,17 0 0,27 0 0,8-6 0,0 4 0,6-4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53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932 0 24575,'-13'0'0,"-6"4"0,-40 19 0,23-10 0,-13 15 0,1 2 0,15-9 0,-19 38 0,40-35 0,6 11 0,10-10 0,5 1 0,-1-6 0,8 4 0,-4-4 0,5 5 0,-1-4 0,-1-3 0,-8-7 0,2-5 0,-8 0 0,-1-2 0,-7 2 0,-3 1 0,-19 7 0,-13-2 0,-18 0 0,-2-4 0,-5-2 0,10-4 0,0-2 0,-12 5 0,2-1 0,-32-4 0,49 0 0,16-3 0,26-1 0,8 0 0,3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54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24575,'6'-3'0,"4"-1"0,16-10 0,6 8 0,6-12 0,7 11 0,-23-2 0,12 0 0,-22 5 0,3-1 0,-12-1 0,3 3 0,-5-4 0,2 0 0,-3-3 0,0 3 0,0-3 0,0 3 0,-3 1 0,-1-1 0,-3 3 0,1 1 0,-1 3 0,-3 0 0,3 0 0,-6 3 0,3-2 0,-4 8 0,1-5 0,-6 10 0,4-3 0,-4 1 0,6 1 0,2-6 0,-2 6 0,6-6 0,0 6 0,1-3 0,6 3 0,-3 6 0,3 1 0,3 0 0,0-1 0,7-6 0,-3-2 0,6 1 0,2-4 0,0-1 0,9-3 0,-4-4 0,16 0 0,-14 0 0,7-3 0,-19-4 0,-1 0 0,-5 0 0,-1 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54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24575,'14'3'0,"4"1"0,12 0 0,-2 0 0,17 1 0,3 3 0,31-2 0,-5 7 0,15-6 0,-19 7 0,-26-6 0,-8-2 0,-30-3 0,-3-2 0,-3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55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 24575,'-3'13'0,"-8"6"0,5 1 0,-15 25 0,2 5 0,-7 9 0,-3 18 0,5-25 0,-13 35 0,9-25 0,0 7 0,9-12 0,7-9 0,5-16 0,5-6 0,5-20 0,7-3 0,6-3 0,13 0 0,29-6 0,23-3 0,-27 0 0,-4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55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59 24575,'0'5'0,"-4"6"0,0 12 0,-1 12 0,-3-7 0,7 7 0,-2-9 0,3-1 0,0-5 0,3-1 0,-3-9 0,6-3 0,-2-4 0,5-6 0,7-6 0,9-11 0,-4 2 0,21-24 0,6-6 0,2-2 0,6-6 0,-25 29 0,-10 6 0,-9 10 0,-9 13 0,-3-1 0,0 17 0,-10 9 0,2 11 0,-8-1 0,4 8 0,2-7 0,-7 9 0,9 1 0,-7-10 0,14-12 0,-3-8 0,4-13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56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79 104 24575,'3'7'0,"-3"2"0,6-1 0,-5 10 0,2-1 0,-3 8 0,0 30 0,0 7 0,0 29 0,0 1 0,-7-1 0,5-19 0,-11 14 0,11-33 0,-18 33 0,10-14 0,-9-10 0,11-7 0,1-38 0,6-2 0,-2-23 0,3-13 0,6-17 0,1-19 0,7-13 0,-1-2 0,9-17 0,-8 37 0,7-32 0,-9 22 0,3-20 0,-7 12 0,-2 23 0,-6 2 0,5 7 0,-3-10 0,7 10 0,-9 3 0,8 10 0,-7 4 0,3-3 0,-4 9 0,3 0 0,-3 5 0,3 3 0,-3 0 0,0 1 0,3 2 0,-2-2 0,8 5 0,-2 1 0,7 4 0,-1 2 0,6 6 0,-5-2 0,10 7 0,-7 2 0,2-3 0,-7 3 0,-3-8 0,-5-2 0,-1-2 0,-3-1 0,-3 1 0,-4 3 0,0-3 0,-6 6 0,-3-1 0,1 1 0,-3 2 0,7-4 0,1-5 0,4-3 0,-1-3 0,-3-3 0,6 2 0,-2-2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05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155 139 24575,'15'0'0,"-3"0"0,12-4 0,-4 3 0,-3-9 0,-2 9 0,-11-11 0,2 8 0,-6-15 0,3 8 0,-3-8 0,0 8 0,0-1 0,-3 4 0,3-2 0,-9 4 0,4 2 0,-8-2 0,3 5 0,-4 1 0,1 4 0,-6 3 0,4 3 0,-22 14 0,19-8 0,-16 16 0,20-18 0,1 10 0,0-9 0,2 19 0,0-12 0,1 14 0,6-11 0,0 1 0,4-6 0,0-2 0,0-4 0,3-4 0,-3 0 0,9-4 0,-1 1 0,5-3 0,0-2 0,1-2 0,-1 0 0,0 0 0,-2-3 0,-2 3 0,-2-6 0,0 5 0,-1-2 0,1 0 0,-3 2 0,-2-2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06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24575,'6'6'0,"-2"7"0,-1 1 0,-7 10 0,-1-3 0,-2-1 0,-1-2 0,1-4 0,1-4 0,2 0 0,1-10 0,3-1 0,3-5 0,1-4 0,5 3 0,1-6 0,9 5 0,6-15 0,-4 12 0,8-9 0,-15 13 0,5 2 0,-9-1 0,0 5 0,-3-2 0,-1 3 0,1 0 0,-4 3 0,0 1 0,0 0 0,-2 2 0,5-6 0,-5 6 0,2-2 0,-3 2 0,0 1 0,0 8 0,0-6 0,0 9 0,-3-8 0,-2 9 0,-3 1 0,4 5 0,-6 20 0,4-14 0,-1 14 0,3-28 0,4 1 0,0-11 0,-3 0 0,3-4 0,-3-3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07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24575,'4'3'0,"-1"1"0,0 0 0,-2 2 0,2-3 0,-3 4 0,3-1 0,-3 1 0,3 0 0,-3 2 0,0-1 0,0 1 0,0-2 0,0 2 0,0-1 0,0 4 0,0-4 0,3 1 0,-2-2 0,2 0 0,-3-1 0,0 1 0,3-1 0,-2 1 0,5-15 0,1 3 0,2-20 0,14 1 0,-12-3 0,12 5 0,-15 4 0,2 11 0,-1-3 0,-1 3 0,-2 4 0,-3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08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24575,'7'7'0,"-3"3"0,4 0 0,-6 0 0,7 3 0,-8-3 0,2 1 0,-3 1 0,0-4 0,0 1 0,0-2 0,-3 2 0,2-1 0,-5 1 0,5-2 0,-2 0 0,3-1 0,-3-2 0,2-1 0,-2-3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2:27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24575,'0'10'0,"0"6"0,-5 14 0,3 7 0,-10 30 0,5-14 0,-5 4 0,6-12 0,-9-8 0,9 1 0,-6-8 0,6-14 0,5-7 0,-5-5 0,5 2 0,1-9 0,8-6 0,3 1 0,10-12 0,3-1 0,12-1 0,7-7 0,-6 8 0,-1 5 0,-16 4 0,-5 5 0,-5 0 0,-3 3 0,-4 4 0,0 4 0,-3 2 0,0 9 0,-3-3 0,2 12 0,-7 6 0,7-8 0,-8 12 0,8-19 0,-3 1 0,4-7 0,0-2 0,0-3 0,0-1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0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24575,'0'-7'0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09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14 144 24575,'3'6'0,"-2"1"0,2 0 0,-3-1 0,0 4 0,0 0 0,0 9 0,-3-4 0,-1 0 0,1-5 0,0-4 0,0 1 0,2-6 0,-2-5 0,6-6 0,1-9 0,8-1 0,-3-6 0,11 4 0,-10-2 0,18-3 0,-13 1 0,9 1 0,-9 6 0,-2 6 0,-2 2 0,-2 1 0,-2 7 0,0 0 0,2 3 0,-1 0 0,1 0 0,-2 0 0,-1 3 0,1-3 0,0 6 0,-1-2 0,1 0 0,-3-1 0,-2-3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10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24 24575,'3'6'0,"-2"1"0,2-1 0,-3 4 0,4 6 0,0 4 0,6 15 0,-1-7 0,1 7 0,1-15 0,-3-1 0,1-6 0,-2-5 0,0-2 0,-4-4 0,3-1 0,1-1 0,3-7 0,14-13 0,-9 4 0,6-7 0,-11 4 0,-3 4 0,1-9 0,-4 4 0,0 0 0,-4 1 0,0 0 0,0 4 0,0-1 0,-3 7 0,-1 2 0,-3 3 0,-3 1 0,-5 3 0,-15 0 0,2 0 0,-17 5 0,17-3 0,1 3 0,9-2 0,7-2 0,1 2 0,0-3 0,6 0 0,1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11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55 24575,'4'15'0,"-1"-4"0,-6 8 0,-2 0 0,-5-5 0,2 5 0,-5-9 0,6 0 0,0-12 0,8-8 0,6-5 0,14-14 0,0 12 0,38-21 0,-16 14 0,14 1 0,-27 10 0,-14 12 0,-10 1 0,-3 12 0,-3 5 0,0 9 0,-4-1 0,0 0 0,-4-4 0,0-6 0,5-5 0,0-3 0,9-10 0,1-1 0,12-11 0,11 1 0,7-5 0,1 7 0,-8 1 0,-15 4 0,-5 6 0,-6 1 0,-1 4 0,-3 5 0,0 7 0,0-1 0,0 19 0,-3-17 0,-1 11 0,0-15 0,-2-2 0,8-4 0,-4-5 0,5-2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12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23 188 24575,'18'0'0,"-3"0"0,-9 0 0,1-3 0,2 2 0,2-2 0,2 0 0,6 3 0,11-9 0,-3 4 0,9-5 0,-19 2 0,-2 1 0,-9-3 0,2-6 0,-4-4 0,-1 0 0,-3 1 0,0 6 0,0-1 0,-3 4 0,0 0 0,-4 6 0,-3 1 0,0 3 0,-4 0 0,4 3 0,-8 5 0,1 5 0,-9 0 0,-4 11 0,-1 0 0,0 3 0,8 2 0,3-7 0,14 3 0,-1-5 0,7-1 0,0 0 0,0-8 0,3 7 0,1-10 0,2 4 0,1-4 0,-1 4 0,1-4 0,3 1 0,-3-2 0,3-1 0,5-2 0,-4-1 0,8-3 0,-6-3 0,1-1 0,14-10 0,-11 5 0,17-6 0,-22 11 0,6-2 0,-8 5 0,0-2 0,0 3 0,-3 0 0,-1 0 0,1 0 0,0 0 0,-1 0 0,-5 3 0,1-3 0,-5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12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35 24575,'3'-4'0,"-2"-2"0,5 5 0,-6 4 0,3 10 0,-3 8 0,0-1 0,-4 4 0,0-9 0,-3 4 0,0-9 0,3 0 0,-1-7 0,1-3 0,-3-6 0,3-2 0,4-5 0,4 3 0,3-1 0,2 2 0,7-3 0,14 2 0,7-4 0,11 2 0,-1 0 0,1 0 0,-11 2 0,8-2 0,-25 7 0,5-1 0,-19 9 0,-2 4 0,-1 0 0,-3 6 0,0-3 0,0 1 0,0 1 0,0 4 0,0 4 0,0 6 0,-4-1 0,3 0 0,-3-5 0,4-4 0,-3-3 0,3-6 0,-3 3 0,3-1 0,0-4 0,0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13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24575,'3'-4'0,"1"-2"0,5 5 0,7-5 0,4 5 0,6-3 0,9 4 0,2 0 0,21 0 0,-8 0 0,-3 0 0,-17 3 0,-14-2 0,-10-2 0,-3 1 0,-3-3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13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1 24575,'-4'6'0,"-6"6"0,4 8 0,-21 19 0,8 0 0,-29 25 0,12-4 0,12-14 0,1 0 0,-4 19 0,6 12 0,14-40 0,7 8 0,9-17 0,6 7 0,10-5 0,-14-14 0,5-1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47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2032 24575,'0'-7'0,"0"1"0,0-1 0,0 0 0,0-2 0,0-78 0,0 1-965,3 10 1,1-6 964,0 4 0,2 1 0,2 11 0,1 0 0,-1-17 0,1 3-96,2 30 0,0 1 96,0-11 0,2 1 0,17-22-457,-12 31 0,2-2 457,0 0 0,1 0 0,16-32 0,-13 30 0,-2 2 0,8-23-200,7-17 200,-10 23 1793,-7 12-1793,-2 9 200,-9 16-200,1-2 1008,-3 13-1008,2-4 234,-1 5-234,-1 1 0,-3 8 0,2 2 0,-6 5 0,3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47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21 24575,'-3'-7'0,"2"0"0,4 4 0,5 0 0,20 8 0,34 11 0,2-1 0,25 7 0,-19-9 0,-1 1 0,1 0 0,-1-6 0,-9-2 0,-18-6 0,-16 0 0,-17 0 0,-2 0 0,-1 0 0,-2 3 0,-1 3 0,-3 10 0,0 4 0,-5 15 0,-2 3 0,-5 10 0,-7 9 0,8-22 0,-6 3 0,11-25 0,2-3 0,1-3 0,3-4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2:2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48 24575,'3'-7'0,"-2"-2"0,4 4 0,-4-4 0,5 5 0,-5-2 0,2-1 0,-6 6 0,-1 5 0,-4 12 0,-3 4 0,-2 5 0,-5 1 0,1-1 0,-3 10 0,-26 25 0,8-3 0,-28 11 0,35-33 0,-2-4 0,9-6 0,6-4 0,-18 21 0,23-30 0,-6 16 0,13-28 0,5-3 0,-6-10 0,6 5 0,-3-4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51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32 24575,'-3'-3'0,"-3"2"0,-1-5 0,-9 1 0,1 1 0,-9-3 0,4 6 0,-6-3 0,6 7 0,-4 1 0,9 6 0,-9 3 0,-1 11 0,-6 3 0,4 4 0,5-1 0,8 5 0,9-7 0,0 17 0,10-7 0,4-1 0,14 3 0,13 0 0,7-7 0,-2 1 0,-5-17 0,-16-9 0,4-4 0,-4-8 0,0-3 0,-1-4 0,7-28 0,-8 14 0,21-33 0,-17 19 0,5-12 0,-12 13 0,-5 3 0,-5 18 0,2 2 0,-7 8 0,3 14 0,-7 5 0,-3 33 0,2 5 0,-1 19 0,0 0 0,4 11 0,-4-18 0,10-5 0,-3-33 0,2-13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51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24575,'3'6'0,"0"6"0,-3 18 0,0 18 0,-15 41-1065,5-3 1065,-2-36 0,1 2 0,2 8 0,1-2 0,-7 32 0,8-39 0,-1-1 349,0 17-349,3-29 176,5-11-176,0-13 0,0-10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51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0 24575,'-7'14'0,"-4"4"0,-5 12 0,-21 21 0,1 9 0,-16 22-779,24-27 1,1 2 778,5-4 0,2 2 0,-3 8 0,4-2-234,3 30 234,9-11 0,7-36 0,6-6 0,7-26 0,17-6 0,17-8 0,-18 0 0,2-4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53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49 24575,'0'18'0,"-3"-3"0,0 4 0,-5-1 0,1-3 0,0 4 0,0-6 0,3-2 0,1-2 0,0-5 0,14-13 0,-3-5 0,17-9 0,10-15 0,-6 17 0,10-14 0,-14 18 0,0 4 0,-5 2 0,-4 6 0,-6 2 0,-4 3 0,1 0 0,0 0 0,-1 3 0,1 1 0,0 2 0,-4 4 0,0 6 0,-3-2 0,0 30 0,-4-19 0,-4 20 0,-1-25 0,-2-1 0,4-9 0,3 0 0,-2-4 0,3 1 0,5-10 0,-1-1 0,17-11 0,4-9 0,4 9 0,14-13 0,7 16 0,-6 0 0,-5 5 0,-21 7 0,-11 3 0,2 1 0,-6 3 0,3-1 0,-3 4 0,0 0 0,0 1 0,0 1 0,0-2 0,-3 4 0,0-4 0,-1 3 0,-2-6 0,5 3 0,-2-4 0,3-2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53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24575,'3'-4'0,"-2"4"0,2 4 0,-3 2 0,0 1 0,0 0 0,0-1 0,0 1 0,0-1 0,0 1 0,0 0 0,0-4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54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54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47 24575,'0'6'0,"0"1"0,0 3 0,0-3 0,0 3 0,0-4 0,-3 1 0,5-4 0,2-3 0,6-6 0,4-2 0,4-6 0,23-4 0,-10 3 0,16-2 0,-12 7 0,-13 5 0,1-4 0,-14 8 0,-8 4 0,2 5 0,-3 5 0,0 0 0,0 1 0,0-4 0,-3 3 0,2-3 0,-5 3 0,2 1 0,-6-4 0,6 3 0,-2-9 0,6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5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24575,'3'3'0,"0"1"0,-3 5 0,0 2 0,0 7 0,0-6 0,-3 6 0,2-2 0,-5-5 0,6 7 0,-6-7 0,2-1 0,0 3 0,-2-9 0,6 5 0,-3-8 0,3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55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24575,'4'6'0,"-1"4"0,-3-3 0,0 0 0,0-4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55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 24575,'0'13'0,"3"1"0,-2 4 0,7 12 0,-6 8 0,-2 9 0,-8 11 0,-21 21-752,-2 5 752,7-33 0,0-1 0,-13 32 0,6-23 0,13-14 0,6-30 0,7-1 0,2-13 0,3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2:2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24575,'3'-1'0,"-3"2"0,9 9 0,-4 0 0,9 9 0,-2 1 0,5 5 0,11 14 0,3 3 0,11 14 0,17 11-652,-5 0 652,-15-30 0,-1-2 0,4 11 0,18 1 0,-24-17 0,1-1 0,-5-6 0,-24-20 0,-8-4 0,-8-5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56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24575,'9'0'0,"-1"0"0,4 3 0,-1 1 0,4 11 0,8 6 0,-4 6 0,7 3 0,-14-10 0,-1-2 0,-4-4 0,-3-4 0,-2 0 0,-2-4 0,0 1 0,0 2 0,0-1 0,-3 4 0,0-4 0,-4 1 0,0-2 0,-8 0 0,3-3 0,-22 5 0,12-7 0,-14 3 0,11-9 0,-1-1 0,6-2 0,4 2 0,10-1 0,3 5 0,3-2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56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 14 24575,'-3'-3'0,"-3"2"0,5-5 0,-8 5 0,2-2 0,-7 3 0,-57 21 0,38-8 0,-39 16 0,40 5 0,-14 21 0,-2 21 0,-9-6 0,22-5 0,10-13 0,13-17 0,9 9 0,10-30 0,29 18 0,19-15 0,26 10 0,-20-21 0,9-5 0,0 0-1969,17 3 1,4-1 1968,-3-2 0,6-2 0,-12 1 0,-16 0 0,-9 0 0,33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59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0 24575,'0'14'0,"0"14"0,-5 5 0,-9 24 0,-5-7 0,-8 17 0,-16 5 0,13-9 0,-5-9 0,24-28 0,8-23 0,9-4 0,3-14 0,23-9 0,13-11 0,-5 9 0,5-1-607,2-1 1,3 0 606,13-3 0,1 1 0,-5 0 0,0 2 0,4 6 0,-2 2 0,33-12 0,-24 15 0,-2 2-664,14-1 664,12-2 0,-56 12 0,-27 9 0,-5 9 0,-3 5 1171,-3 18-1171,0-7 706,0 17-706,-4-17 0,0 7 0,-13 10 0,-1-5 0,0 3 0,-1-10 0,10-13 0,1 1 0,1-3 0,3-4 0,1-4 0,0-3 0,3-4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5:00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277 198 13604,'14'0'0,"-1"0"4446,6-3-4446,10-4 1903,9-8-1903,-6 1 1047,2-6-1047,-22 9 3575,6-3-3575,-11 6 0,0-1 0,-1 2 0,-5-3 0,2 3 0,-3-6 0,0 5 0,-3-1 0,-4-1 0,-1 3 0,-16-7 0,-4 9 0,-16-1 0,-23 6 0,15 10 0,-16 3 0,21 11 0,9-3 0,-4 16 0,22-12 0,-10 23 0,23-10 0,-10 19 0,16-7 0,-5 17 0,6-17 0,4-2 0,4-13 0,1-15 0,10 0 0,-2-4 0,18-7 0,-7 2 0,17-10 0,12 3 0,15-4 0,20-14 0,-11 5 0,-2-19 0,-29 15 0,-5-8 0,-9 10 0,-9-1 0,3 2 0,-11 3 0,0-5 0,-5 5 0,2-5 0,-6 5 0,-4 1 0,1-4 0,-3 0 0,-1-4 0,-3 1 0,0 2 0,0 1 0,0 4 0,-3-4 0,-1 3 0,-6-3 0,0 3 0,-1 3 0,-1-2 0,1 6 0,-8-3 0,4 3 0,-3 3 0,4 3 0,1 5 0,1 7 0,-1-3 0,4 9 0,-1-4 0,-3 6 0,4-1 0,0 0 0,5-4 0,4-3 0,0-7 0,6 1 0,7 0 0,2-1 0,19 2 0,8-8 0,17 0 0,11-5 0,9-7 0,-7-1 0,7-12 0,-34 10 0,-2-10 0,-28 15 0,1-6 0,-7 4 0,1 1 0,-6 2 0,2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5:0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1042 24575,'-19'8'0,"7"2"0,-6-2 0,6 10 0,-2-6 0,-1 6 0,7-7 0,-1 1 0,9-4 0,-3 1 0,3-2 0,3-4 0,9 4 0,-1-6 0,13 3 0,6-4 0,8-5 0,13-15 0,-12 2 0,4-18 0,-9-1 0,5-9 0,2-16 0,-13 12 0,-1-3 0,5-26-468,-3 9 1,-3 1 467,-8-8 0,5 13 0,1-1 0,2-21 0,-10 35 0,0 0 0,5-28-251,-1 9 251,-11 26 0,6 8 0,-14 27 0,2 11 0,-7 8 924,0 4-924,-6 20 262,-4-2-262,0 16 0,-19 29 0,9-13 0,-13 25 0,16-19 0,6-22 0,1 3 0,-4 45 0,1-1 0,9-43 0,2 2 0,5-2 0,0 0-204,-3 2 0,1 1 204,2-4 0,2-1 0,-1 27 0,7-8 0,0 3 0,7-2 0,-7-23 0,2-12 0,-5-15 0,4-4 0,-5-6 102,0-4 0,-3-2 0,0-1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5:01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24575,'0'-10'0,"0"0"0,3-4 0,1 1 0,2-1 0,1 1 0,0 0 0,-1-1 0,1 1 0,0 2 0,-4 1 0,3 4 0,-5-1 0,5 0 0,-6 1 0,3-1 0,0 3 0,1-2 0,3 5 0,-1-2 0,4 0 0,6 3 0,4-3 0,15 8 0,2-4 0,11 10 0,-10-6 0,-3 1 0,-18 1 0,-5-7 0,-9 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5:0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 24575,'-9'28'0,"-6"5"0,1 14 0,-5-9 0,1 7 0,-6 12 0,3-15 0,-5 23 0,-1-33 0,13-4 0,-5-8 0,18-17 0,-2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5:04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902 612 24575,'4'-10'0,"2"3"0,12-65 0,0-13 0,-7 39 0,9-36 0,-4 10 0,-16 59 0,0 3 0,-3-1 0,-17-27 0,7 22 0,-60-47 0,32 44 0,-7-5 0,-2 3 0,-13 12 0,-26-4 0,8 13-6784,-1 6 6784,22-5 0,5 11 0,-12 11 0,30-7 0,-20 10 0,49-13 0,-20 42 6784,12-25-6784,-11 34 0,13-28 0,-2 1 0,2 21 0,-5 1 0,12 1 0,1-3 0,6-19 0,3-3 0,4-15 0,9 14 0,-2-17 0,6 17 0,-6-19 0,1 3 0,3-3 0,-3-1 0,14 11 0,-8-11 0,4 8 0,8-6 0,-10-4 0,12 4 0,-9-8 0,-1-3 0,-5-2 0,4-3 0,25-6 0,-6-7 0,14 4 0,-27-5 0,-6 10 0,-9-3 0,1-1 0,-7 2 0,-2-4 0,2 2 0,-4-4 0,8-4 0,-8 1 0,6-1 0,-4 3 0,4-2 0,-6 0 0,5-4 0,-9 0 0,2-1 0,0 0 0,2-4 0,-2 12 0,4-3 0,-6 8 0,2 0 0,-3 1 0,3-1 0,-2 0 0,1-3 0,-2-15 0,0 7 0,0-7 0,0 12 0,0 6 0,0-6 0,0 6 0,0-3 0,0 0 0,0 6 0,0-2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42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0 527 24575,'7'0'0,"-1"0"0,4-3 0,0 2 0,29-20 0,15-4 0,1-6 0,3-2 0,32-10 0,-8 2 0,7-3-682,-2 11 1,0 1 681,-2-2 0,2 1 0,-15 8 0,2 1 0,-7 2 0,-9 4 0,-5 2 0,1 2 0,-6 1 0,-2-4 0,-34 17 0,-9-3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42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24575,'15'-11'0,"32"-8"0,44-7-3627,-2-4 3627,1 16 0,8 1 0,-10-3 0,3 0-802,-10 5 0,4 2 1,-2-1 801,-13 3 0,-3 1 0,4-2 0,26-4 0,5-1 0,-6 3 0,-27 8 0,-4 2 0,3-2 0,26-6 0,5-2 0,-7 2 0,3 2 0,-7 2 0,-11 0 0,-8-2 1317,13-5-1317,-36 10 0,-34-3 0,-9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2:2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3:43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24575,'10'3'0,"5"5"0,15 8 0,8-1 0,-6 0 0,2-2 0,-14 0 0,6 0 0,4 11 0,-12-13 0,1 8 0,-12-12 0,-3 0 0,-1-1 0,-3 4 0,0 0 0,0 9 0,3 1 0,-2 0 0,7 4 0,-7-12 0,5 6 0,-2-11 0,0 3 0,2-4 0,-6 1 0,6-3 0,-2-1 0,2 0 0,1 0 0,0 1 0,-7 10 0,-1-5 0,-15 11 0,-9 13 0,-15 5 0,-10 11 0,3-3 0,-6-5 0,6-3 0,10-8 0,5-5 0,21-14 0,5-5 0,3-3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03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24575,'6'0'0,"1"0"0,8 0 0,-3 0 0,21 0 0,0 0 0,24 0 0,12 0 0,3 0 0,-12-4 0,-15 3 0,-20-3 0,-5 4 0,-4 0 0,-6 0 0,-4 3 0,-2 4 0,-4 0 0,-4 6 0,-15 7 0,9-4 0,-15 12 0,14-13 0,-1 4 0,-10 4 0,9-7 0,-10 7 0,12-13 0,1 0 0,7-6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03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 24575,'-6'38'0,"5"7"0,-18 24 0,9 10 0,-7-29 0,-2 2 0,2 0 0,-1 2 0,-6 8 0,-1 0 0,0-4 0,1-3-374,3-7 1,2-2 373,-11 34 184,16-38-184,9-17 0,5-15 0,0-6 0,0-1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03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1 24575,'9'3'0,"2"-3"0,7 11 0,2-5 0,6 6 0,13 11 0,-19-12 0,17 16 0,-20-15 0,5 9 0,-3-8 0,-7 5 0,-3-7 0,-2-1 0,-3 3 0,-2-6 0,-2 3 0,0-4 0,0 1 0,-3 0 0,-3 2 0,-2-1 0,-20 9 0,-1-1 0,-28 3 0,-3-7 0,-19-6 0,-3-6 0,-10-13 0,11-3 0,11-6 0,28 5 0,19 8 0,17 6 0,6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21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24575,'11'20'0,"10"9"0,-1 1 0,15 7 0,-5 4 0,6-5 0,-1-1 0,3 10 0,1 2 0,9 8 0,-5 1 0,5-1 0,-19-18 0,-6-5 0,-16-25 0,-4-1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4:21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1193 1 24575,'-17'25'0,"-17"14"0,-9 22 0,-14-7-2060,4 10 0,-5 4 2060,10-21 0,-2 1 0,-3 6 0,-4 7 0,2-3 0,-15 8 0,2-3 0,4 1 0,1-2 0,2-7 0,3 0 0,10-4 0,2 0 0,2-4 0,3-1 1018,-20 29-1018,29-36 182,24-24 0,5-11 0,3-1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5:05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22298,'13'0'0,"35"14"1105,-20-7-1105,46 13 383,-34-4-383,27-1 194,-17 2-194,-3-5 595,-17-3-595,-14-2 0,-6-3 0,-4 2 0,-2-3 0,2 4 0,-5 0 0,1 2 0,-2-1 0,0 4 0,-3-1 0,0-1 0,-7 3 0,0-6 0,-4 6 0,1-3 0,-1 0 0,-5-3 0,5-1 0,-5-3 0,5 4 0,1 0 0,2-4 0,2 3 0,5-2 0,-2 0 0,5 1 0,1 2 0,1 1 0,8 1 0,-5-2 0,6-4 0,-4 3 0,4-2 0,-3 0 0,3-1 0,0-3 0,5 0 0,35-7 0,-18 1 0,23-1 0,-29 3 0,-1 0 0,-5 3 0,-1-3 0,-9 4 0,3 0 0,-9 0 0,2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5:06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1230 234 24575,'0'-9'0,"0"-2"0,0-2 0,-3-1 0,3 1 0,-9-1 0,4 1 0,-8-1 0,6 1 0,-6-1 0,3 1 0,-4 3 0,1-3 0,-26-4 0,5 3 0,-24 0 0,-3 6 0,-4 2-646,-22 4 646,16-2 0,1 0 0,-10 4 0,21 0 0,1 0 0,11 5 0,-1 2 0,1-1 0,14 2 0,5-4 0,14 0 0,-14 9 646,5-3-646,-7 6 0,-14 11 0,19-12 0,-15 11 0,25-14 0,5-2 0,3-1 0,-3 36 0,5-8 0,-2 30 0,7-19 0,0 9 0,5-7 0,17 27 0,-1-25 0,18 10 0,-22-31 0,11-7 0,-11-8 0,18 4 0,3-5 0,19 3 0,-7-11 0,46 7 0,-28-12 0,-6 3 0,4-3 0,31-16 0,-45 10 0,0-2 0,37-22 0,-20 0 0,-6-14 0,-20 11 0,-13-6 0,-19 17 0,-3-1 0,0-3 0,2-16 0,-5 15 0,1-13 0,-2 19 0,-3 4 0,3-3 0,-1-1 0,-2 4 0,6-1 0,-6 3 0,2 6 0,0-3 0,-3 3 0,3 1 0,0-1 0,-2 0 0,2 1 0,-6 2 0,2 1 0,-2 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6:32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0 141 24575,'7'0'0,"0"3"0,-1 1 0,7 8 0,-5-4 0,9 13 0,-6-9 0,5 12 0,0-4 0,-1 0 0,-2 4 0,0-9 0,-2 4 0,-1-6 0,0-3 0,-4 0 0,1-6 0,0-5 0,2-5 0,3-10 0,2 1 0,1-4 0,-4 0 0,3-1-6784,-5 0 6784,3-4 0,0 4 0,-3-6 0,7 1 0,-7-1 0,7 1 0,-6-1 6784,6 0-6784,-11 9 0,3 2 0,-5 11 0,-2-2 0,5 6 0,-6-3 0,3 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6:35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1 185 24575,'7'10'0,"1"-3"0,7 14 0,0-2 0,0 1 0,13 19 0,-13-16 0,12 15 0,-6-14 0,-2 3 0,1-3 0,-8-5 0,-6-9 0,4-9 0,0-5 0,16-29 0,-8 10 0,18-21 0,-5 4 0,5 2 0,5-21 0,15-1 0,-10-5 0,1 17 0,-24 19 0,-17 19 0,0 3 0,-5 4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2:53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1 508 24575,'35'-7'0,"6"0"0,38-8-588,-30 8 0,4-1 588,27-6 0,5 2-1853,-4 6 1,6 0 1852,-18-1 0,7-3 0,2 0 0,-1 2 0,18 3 0,0 2 0,7-2 0,-17-1 0,6-2 0,3 0 0,0-1 0,-4 1 0,9 0 0,-2 0 0,0 1 0,-1-1 0,0 0 0,-1 1 0,3-1 0,5-1-556,-9 1 0,8-2 0,4 0 0,-3 0 1,-5 0-1,-11 2 556,7-1 0,-11 2 0,10-2 0,-7 1 0,13-2 0,5 0 0,-2 0 0,-10 0 0,-18 2 0,4-2 0,-10 1-320,-1 0 0,3 0 1,-4 0 319,8-4 0,-5 1 0,-8 6 0,-1 1 0,4-7 0,-4 1 339,29 4-339,-29-6 0,7 5 2222,-32 3-2222,3 5 1253,-28 0 0,-3 0 0,-4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6:36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0 282 24575,'7'6'0,"2"4"0,-1 0 0,6 9 0,-2 1 0,8 15 0,-2-7 0,-3 2 0,-3-14 0,-6-4 0,-2-1 0,5 2 0,-5 0 0,6-2 0,-4-2 0,-2-2 0,2-3 0,-2 1 0,2-4 0,-2 5 0,2-5 0,-5 5 0,4-6 0,-1 0 0,3-3 0,4-12 0,21-25 0,7-5 0,10-11 0,-12 15 0,1-1 0,26-24 0,-28 26 0,0 1 0,22-26 0,-21 27 0,-12 6 0,-8 12 0,-12 14 0,-4 2 0,2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6:55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0 476 24575,'0'-10'0,"25"-19"0,8-17 0,29-6 0,-23 17 0,0 2 0,34-11 0,-13 11 0,1 1-844,19-7 844,-16 10 0,0 2 208,11 3-208,14-5 0,-39 21 0,-5 2 0,-20 10 0,0 4 0,-5 1 636,-4 5-636,-2 2 0,-1 4 0,2 15 0,-7-7 0,3 17 0,-10-7 0,1-1 0,-9 8 0,-5-17 0,-7 4 0,-7-3 0,-5-2 0,-30 13 0,4-7 0,-22 3 0,29-17 0,-9 13 0,11-12 0,4 6 0,4-7 0,22-11 0,7 5 0,4-6 0,1 0 0,6-1 0,-3-3 0,0 1 0,2 2 0,-2-2 0,3 2 0,0 1 0,0 2 0,0 2 0,0 2 0,0 0 0,0-2 0,0-2 0,0-2 0,0 0 0,0 2 0,-3-1 0,-5 10 0,0-7 0,-1 5 0,6-9 0,3-4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6:55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24575,'3'9'0,"0"-2"0,7 3 0,-3 0 0,6-3 0,-3 0 0,1-1 0,-5-6 0,-3 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4:27:37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24575,'32'14'0,"23"12"0,16 10 0,-17-16 0,4 1 0,3 2 0,4 1 0,9-1 0,0-2 0,-11-3 0,2 0 0,27 9 0,-3-4-1213,7-10 1213,-37 3 0,-7-4 0,-20-11 0,-29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C30970-03B9-F697-6294-263F3FE3C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D67E64-B7A8-2420-833B-6C6A0DC89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CDA86C-4F98-1C3B-7836-F52AF8FB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5D34-0027-7946-B41D-D5FE17920D90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143681-5B2C-B636-18A7-6A2083B7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2F4518-53B8-5BAF-7E08-B66A70A6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33B-C46D-8D41-A076-0F79B68BA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03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1ABDFA-577A-4E32-9D34-1F3158A3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8FCAF9-BA16-A22A-EF26-59465F93D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410F7E-6ABB-6D68-A520-6A22482C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5D34-0027-7946-B41D-D5FE17920D90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D2E636-579C-45E3-91D8-4561B4B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E1357D-A548-C023-91D5-84265B8C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33B-C46D-8D41-A076-0F79B68BA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00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8E4D20-F3B9-4BCE-E876-C2FF08FFA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AD6041-673E-C1DA-1F24-52578BF3B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0C6BF9-E0E9-F50B-F5E8-958A5F45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5D34-0027-7946-B41D-D5FE17920D90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1F7B6A-6BE9-2168-13DA-836B10D1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FE964E-C877-23B7-9F5F-84B9BEA1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33B-C46D-8D41-A076-0F79B68BA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92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091809-D75F-3114-19AE-52CDB3DB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D8CA9D-D157-8996-4B50-6B6F32946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72E71C-D1C4-A2B7-ABAF-0FF3F32A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5D34-0027-7946-B41D-D5FE17920D90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6FA77F-211E-DC00-0A61-12552610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3F178-E739-A42C-86BC-3941E168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33B-C46D-8D41-A076-0F79B68BA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60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FC4BB-9CD7-0E0F-EF6D-9F5CB836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CB3283-B0A9-7693-3C42-0752B72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16138C-CC40-F45F-E09A-4E6CB0EC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5D34-0027-7946-B41D-D5FE17920D90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8A881-195B-1F8B-6266-C90E73AB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AD81FC-29DC-ED42-C652-79F980F3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33B-C46D-8D41-A076-0F79B68BA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04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FDDE4-B382-62D4-42C0-6BCA3656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DFD26E-327C-F2AF-3AA9-AB0060B84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EFEFC5-65B7-506D-8319-E4AB0CD8B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B3D81-18C7-D1C2-292B-1AF6A01B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5D34-0027-7946-B41D-D5FE17920D90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F4BCD9-54D7-1B78-5246-30DF9C3D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67624A-ADB2-148C-3132-4C7F9D3C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33B-C46D-8D41-A076-0F79B68BA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48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31173-A5FB-752B-5902-39CB967D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527D6D-0EC0-FAF4-E044-A608B13E7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745906-AAB5-21AC-03AC-67162F649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4F2F5ED-BBD9-954F-C732-9BBAA5F78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2BB9F0-D20A-7D9F-C688-422D69A04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BBC2BED-2693-295F-E8AF-68B3AD5C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5D34-0027-7946-B41D-D5FE17920D90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D7A197-7DCE-DB13-CB7A-E3F7AFF2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C651066-7581-1386-635E-8407C286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33B-C46D-8D41-A076-0F79B68BA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82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6FDB9A-EDCD-4CCE-0D1E-349F9E20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CD213A0-D94F-179A-E480-B83AE53D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5D34-0027-7946-B41D-D5FE17920D90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B36A38-1720-7108-8D1A-4E62D0A1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34D32C-626C-D2F8-CDD9-86D2CF14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33B-C46D-8D41-A076-0F79B68BA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06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FC033D-BE5A-646A-AC2D-2B7BC97D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5D34-0027-7946-B41D-D5FE17920D90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DD5677-D91B-A7B7-D111-A876F5BC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E00A8A-9388-2570-B7C7-6AC37059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33B-C46D-8D41-A076-0F79B68BA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90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71CF9B-4BF4-2C99-91FD-FE948B9B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FB53C2-1B93-AE54-8F7C-524A69E4E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2E401C-4039-2610-D298-E5B95C60D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D8FFEE-7582-960C-B6E8-A72F7A05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5D34-0027-7946-B41D-D5FE17920D90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FA0386-6153-4FAE-EE29-80E4FF56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87D5C0-902A-837F-0993-1A1C5409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33B-C46D-8D41-A076-0F79B68BA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50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7AE21-7C7D-A7EB-C080-C1758027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D98E31-BFC1-BF21-9A93-052B7B717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5AF9EB-B083-266C-3751-05B37C84A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962FD0-9D47-223D-0165-CBA0867C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5D34-0027-7946-B41D-D5FE17920D90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5B1DB9-4F12-EAA6-C618-B05F78A6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296C48-0C0E-9389-89D7-6DEE2132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33B-C46D-8D41-A076-0F79B68BA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42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97F277-26EA-0E0A-D359-F1825DE1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D20CCE-131B-F60B-B140-B00A12FB3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C751A5-EF80-D148-583D-66DA08EDA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5D34-0027-7946-B41D-D5FE17920D90}" type="datetimeFigureOut">
              <a:rPr kumimoji="1" lang="ja-JP" altLang="en-US" smtClean="0"/>
              <a:t>2022/9/4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48E534-0CCB-5870-A0C9-1F7420F79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02C8CF-513D-3AA3-88F3-CCF1F547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F33B-C46D-8D41-A076-0F79B68BA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33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2588579-40F0-2D0C-040F-6164C7D58F7B}"/>
              </a:ext>
            </a:extLst>
          </p:cNvPr>
          <p:cNvSpPr/>
          <p:nvPr/>
        </p:nvSpPr>
        <p:spPr>
          <a:xfrm>
            <a:off x="735434" y="2504412"/>
            <a:ext cx="956442" cy="835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Bench PC (Local)</a:t>
            </a:r>
            <a:endParaRPr kumimoji="1" lang="ja-JP" altLang="en-US"/>
          </a:p>
        </p:txBody>
      </p:sp>
      <p:sp>
        <p:nvSpPr>
          <p:cNvPr id="34" name="左中かっこ 33">
            <a:extLst>
              <a:ext uri="{FF2B5EF4-FFF2-40B4-BE49-F238E27FC236}">
                <a16:creationId xmlns:a16="http://schemas.microsoft.com/office/drawing/2014/main" id="{CB1229ED-6468-6576-08D2-89AF52620E90}"/>
              </a:ext>
            </a:extLst>
          </p:cNvPr>
          <p:cNvSpPr/>
          <p:nvPr/>
        </p:nvSpPr>
        <p:spPr>
          <a:xfrm>
            <a:off x="735434" y="3610361"/>
            <a:ext cx="252249" cy="2501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AC2FD90-0C8F-1FAA-E24D-59598FE567C5}"/>
              </a:ext>
            </a:extLst>
          </p:cNvPr>
          <p:cNvSpPr txBox="1"/>
          <p:nvPr/>
        </p:nvSpPr>
        <p:spPr>
          <a:xfrm>
            <a:off x="1084059" y="3434466"/>
            <a:ext cx="24593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Run local .</a:t>
            </a:r>
            <a:r>
              <a:rPr kumimoji="1" lang="en-US" altLang="ja-JP" dirty="0" err="1"/>
              <a:t>py</a:t>
            </a:r>
            <a:endParaRPr kumimoji="1" lang="en-US" altLang="ja-JP" dirty="0"/>
          </a:p>
          <a:p>
            <a:r>
              <a:rPr lang="en-US" altLang="ja-JP" dirty="0"/>
              <a:t>Establish SSH connect</a:t>
            </a:r>
          </a:p>
          <a:p>
            <a:endParaRPr kumimoji="1" lang="en-US" altLang="ja-JP" dirty="0"/>
          </a:p>
          <a:p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Upload rev. </a:t>
            </a:r>
            <a:r>
              <a:rPr lang="en-US" altLang="ja-JP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fw</a:t>
            </a:r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code to remote</a:t>
            </a:r>
          </a:p>
          <a:p>
            <a:endParaRPr kumimoji="1" lang="en-US" altLang="ja-JP" dirty="0"/>
          </a:p>
          <a:p>
            <a:r>
              <a:rPr lang="en-US" altLang="ja-JP" dirty="0"/>
              <a:t>Run remote .</a:t>
            </a:r>
            <a:r>
              <a:rPr lang="en-US" altLang="ja-JP" dirty="0" err="1"/>
              <a:t>py</a:t>
            </a:r>
            <a:r>
              <a:rPr lang="en-US" altLang="ja-JP" dirty="0"/>
              <a:t>  through </a:t>
            </a:r>
            <a:r>
              <a:rPr lang="en-US" altLang="ja-JP" dirty="0" err="1"/>
              <a:t>ssh.exec_command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Download log file from remote pc</a:t>
            </a:r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AAAA3E4-507E-40C0-8496-8BD38A073A91}"/>
              </a:ext>
            </a:extLst>
          </p:cNvPr>
          <p:cNvCxnSpPr>
            <a:cxnSpLocks/>
            <a:stCxn id="33" idx="3"/>
            <a:endCxn id="40" idx="1"/>
          </p:cNvCxnSpPr>
          <p:nvPr/>
        </p:nvCxnSpPr>
        <p:spPr>
          <a:xfrm flipV="1">
            <a:off x="1691876" y="2917949"/>
            <a:ext cx="2587053" cy="4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C8A948F-F97C-ACCC-F425-1D2289588D06}"/>
              </a:ext>
            </a:extLst>
          </p:cNvPr>
          <p:cNvSpPr/>
          <p:nvPr/>
        </p:nvSpPr>
        <p:spPr>
          <a:xfrm>
            <a:off x="4278929" y="2539576"/>
            <a:ext cx="1767538" cy="7567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Mini PC </a:t>
            </a:r>
          </a:p>
          <a:p>
            <a:pPr algn="ctr"/>
            <a:r>
              <a:rPr lang="en-US" altLang="ja-JP" dirty="0"/>
              <a:t>(remote)</a:t>
            </a:r>
            <a:endParaRPr kumimoji="1" lang="ja-JP" altLang="en-US"/>
          </a:p>
        </p:txBody>
      </p:sp>
      <p:sp>
        <p:nvSpPr>
          <p:cNvPr id="43" name="左中かっこ 42">
            <a:extLst>
              <a:ext uri="{FF2B5EF4-FFF2-40B4-BE49-F238E27FC236}">
                <a16:creationId xmlns:a16="http://schemas.microsoft.com/office/drawing/2014/main" id="{51F6034C-C556-4E5F-55D7-2BEC4FA8AF40}"/>
              </a:ext>
            </a:extLst>
          </p:cNvPr>
          <p:cNvSpPr/>
          <p:nvPr/>
        </p:nvSpPr>
        <p:spPr>
          <a:xfrm>
            <a:off x="4508648" y="3473727"/>
            <a:ext cx="252249" cy="2638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0AC686-026B-2921-9D02-1D6836931001}"/>
              </a:ext>
            </a:extLst>
          </p:cNvPr>
          <p:cNvSpPr txBox="1"/>
          <p:nvPr/>
        </p:nvSpPr>
        <p:spPr>
          <a:xfrm>
            <a:off x="4760897" y="3415657"/>
            <a:ext cx="3280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.</a:t>
            </a:r>
            <a:r>
              <a:rPr kumimoji="1" lang="en-US" altLang="ja-JP" dirty="0" err="1"/>
              <a:t>py</a:t>
            </a:r>
            <a:r>
              <a:rPr kumimoji="1" lang="en-US" altLang="ja-JP" dirty="0"/>
              <a:t> which is for Niagara and multiplexer should be prepared in mini pc</a:t>
            </a:r>
          </a:p>
          <a:p>
            <a:endParaRPr kumimoji="1" lang="en-US" altLang="ja-JP" dirty="0"/>
          </a:p>
          <a:p>
            <a:r>
              <a:rPr lang="en-US" altLang="ja-JP" dirty="0"/>
              <a:t>Log file get Ready in remote pc local path.</a:t>
            </a:r>
          </a:p>
          <a:p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03B2E16-73F9-9A59-8FFC-5A8877BC9F45}"/>
              </a:ext>
            </a:extLst>
          </p:cNvPr>
          <p:cNvSpPr txBox="1"/>
          <p:nvPr/>
        </p:nvSpPr>
        <p:spPr>
          <a:xfrm>
            <a:off x="2235898" y="2539576"/>
            <a:ext cx="1307520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ssh</a:t>
            </a:r>
            <a:endParaRPr kumimoji="1" lang="ja-JP" altLang="en-US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0D44BF11-9999-E637-00CE-F9884CE219F5}"/>
              </a:ext>
            </a:extLst>
          </p:cNvPr>
          <p:cNvGrpSpPr/>
          <p:nvPr/>
        </p:nvGrpSpPr>
        <p:grpSpPr>
          <a:xfrm>
            <a:off x="1753858" y="3031812"/>
            <a:ext cx="2376720" cy="344160"/>
            <a:chOff x="1764658" y="3121092"/>
            <a:chExt cx="237672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6" name="インク 65">
                  <a:extLst>
                    <a:ext uri="{FF2B5EF4-FFF2-40B4-BE49-F238E27FC236}">
                      <a16:creationId xmlns:a16="http://schemas.microsoft.com/office/drawing/2014/main" id="{57BA2580-C50C-1973-DEBE-C58BAB4C9756}"/>
                    </a:ext>
                  </a:extLst>
                </p14:cNvPr>
                <p14:cNvContentPartPr/>
                <p14:nvPr/>
              </p14:nvContentPartPr>
              <p14:xfrm>
                <a:off x="1813618" y="3302172"/>
                <a:ext cx="2327760" cy="96120"/>
              </p14:xfrm>
            </p:contentPart>
          </mc:Choice>
          <mc:Fallback>
            <p:pic>
              <p:nvPicPr>
                <p:cNvPr id="66" name="インク 65">
                  <a:extLst>
                    <a:ext uri="{FF2B5EF4-FFF2-40B4-BE49-F238E27FC236}">
                      <a16:creationId xmlns:a16="http://schemas.microsoft.com/office/drawing/2014/main" id="{57BA2580-C50C-1973-DEBE-C58BAB4C97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04978" y="3293532"/>
                  <a:ext cx="2345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71D5500C-F325-652F-D0D2-F988EB959169}"/>
                    </a:ext>
                  </a:extLst>
                </p14:cNvPr>
                <p14:cNvContentPartPr/>
                <p14:nvPr/>
              </p14:nvContentPartPr>
              <p14:xfrm>
                <a:off x="1764658" y="3282732"/>
                <a:ext cx="295560" cy="182520"/>
              </p14:xfrm>
            </p:contentPart>
          </mc:Choice>
          <mc:Fallback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71D5500C-F325-652F-D0D2-F988EB9591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56018" y="3273732"/>
                  <a:ext cx="313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CBA52F28-8E6F-6EBE-8AE3-DD76C13D7882}"/>
                    </a:ext>
                  </a:extLst>
                </p14:cNvPr>
                <p14:cNvContentPartPr/>
                <p14:nvPr/>
              </p14:nvContentPartPr>
              <p14:xfrm>
                <a:off x="2542978" y="3136572"/>
                <a:ext cx="122040" cy="180360"/>
              </p14:xfrm>
            </p:contentPart>
          </mc:Choice>
          <mc:Fallback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CBA52F28-8E6F-6EBE-8AE3-DD76C13D78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34338" y="3127572"/>
                  <a:ext cx="1396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F220964F-6214-9AE2-9A90-6C48E623CD65}"/>
                    </a:ext>
                  </a:extLst>
                </p14:cNvPr>
                <p14:cNvContentPartPr/>
                <p14:nvPr/>
              </p14:nvContentPartPr>
              <p14:xfrm>
                <a:off x="2684458" y="3175452"/>
                <a:ext cx="136800" cy="116280"/>
              </p14:xfrm>
            </p:contentPart>
          </mc:Choice>
          <mc:Fallback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F220964F-6214-9AE2-9A90-6C48E623CD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75458" y="3166812"/>
                  <a:ext cx="154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0" name="インク 69">
                  <a:extLst>
                    <a:ext uri="{FF2B5EF4-FFF2-40B4-BE49-F238E27FC236}">
                      <a16:creationId xmlns:a16="http://schemas.microsoft.com/office/drawing/2014/main" id="{73B7817A-26A6-5D8D-3AA4-40CD25E924FF}"/>
                    </a:ext>
                  </a:extLst>
                </p14:cNvPr>
                <p14:cNvContentPartPr/>
                <p14:nvPr/>
              </p14:nvContentPartPr>
              <p14:xfrm>
                <a:off x="2870938" y="3121092"/>
                <a:ext cx="99000" cy="171720"/>
              </p14:xfrm>
            </p:contentPart>
          </mc:Choice>
          <mc:Fallback>
            <p:pic>
              <p:nvPicPr>
                <p:cNvPr id="70" name="インク 69">
                  <a:extLst>
                    <a:ext uri="{FF2B5EF4-FFF2-40B4-BE49-F238E27FC236}">
                      <a16:creationId xmlns:a16="http://schemas.microsoft.com/office/drawing/2014/main" id="{73B7817A-26A6-5D8D-3AA4-40CD25E924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61938" y="3112092"/>
                  <a:ext cx="1166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7B35DD88-550D-1B8C-3EFD-B0D2A0C2C91C}"/>
                    </a:ext>
                  </a:extLst>
                </p14:cNvPr>
                <p14:cNvContentPartPr/>
                <p14:nvPr/>
              </p14:nvContentPartPr>
              <p14:xfrm>
                <a:off x="3167218" y="3155292"/>
                <a:ext cx="157320" cy="191160"/>
              </p14:xfrm>
            </p:contentPart>
          </mc:Choice>
          <mc:Fallback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7B35DD88-550D-1B8C-3EFD-B0D2A0C2C9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58218" y="3146292"/>
                  <a:ext cx="1749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3E271346-2796-996D-D71B-473293D6B9A6}"/>
                    </a:ext>
                  </a:extLst>
                </p14:cNvPr>
                <p14:cNvContentPartPr/>
                <p14:nvPr/>
              </p14:nvContentPartPr>
              <p14:xfrm>
                <a:off x="3175498" y="3175092"/>
                <a:ext cx="204120" cy="218520"/>
              </p14:xfrm>
            </p:contentPart>
          </mc:Choice>
          <mc:Fallback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3E271346-2796-996D-D71B-473293D6B9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66858" y="3166092"/>
                  <a:ext cx="221760" cy="23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3" name="インク 72">
                <a:extLst>
                  <a:ext uri="{FF2B5EF4-FFF2-40B4-BE49-F238E27FC236}">
                    <a16:creationId xmlns:a16="http://schemas.microsoft.com/office/drawing/2014/main" id="{F04B0763-DB7A-9A02-0FEC-8C7762A06F39}"/>
                  </a:ext>
                </a:extLst>
              </p14:cNvPr>
              <p14:cNvContentPartPr/>
              <p14:nvPr/>
            </p14:nvContentPartPr>
            <p14:xfrm>
              <a:off x="4023658" y="3636252"/>
              <a:ext cx="360" cy="360"/>
            </p14:xfrm>
          </p:contentPart>
        </mc:Choice>
        <mc:Fallback>
          <p:pic>
            <p:nvPicPr>
              <p:cNvPr id="73" name="インク 72">
                <a:extLst>
                  <a:ext uri="{FF2B5EF4-FFF2-40B4-BE49-F238E27FC236}">
                    <a16:creationId xmlns:a16="http://schemas.microsoft.com/office/drawing/2014/main" id="{F04B0763-DB7A-9A02-0FEC-8C7762A06F3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14658" y="36272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5D8702C9-022C-D143-C601-B25F3D19EA90}"/>
              </a:ext>
            </a:extLst>
          </p:cNvPr>
          <p:cNvGrpSpPr/>
          <p:nvPr/>
        </p:nvGrpSpPr>
        <p:grpSpPr>
          <a:xfrm>
            <a:off x="2009458" y="1602972"/>
            <a:ext cx="2392560" cy="798120"/>
            <a:chOff x="2020258" y="1692252"/>
            <a:chExt cx="2392560" cy="79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5" name="インク 74">
                  <a:extLst>
                    <a:ext uri="{FF2B5EF4-FFF2-40B4-BE49-F238E27FC236}">
                      <a16:creationId xmlns:a16="http://schemas.microsoft.com/office/drawing/2014/main" id="{539DFC17-75CF-52FA-A9E1-95CA314A456C}"/>
                    </a:ext>
                  </a:extLst>
                </p14:cNvPr>
                <p14:cNvContentPartPr/>
                <p14:nvPr/>
              </p14:nvContentPartPr>
              <p14:xfrm>
                <a:off x="2020258" y="1983132"/>
                <a:ext cx="1757160" cy="182880"/>
              </p14:xfrm>
            </p:contentPart>
          </mc:Choice>
          <mc:Fallback>
            <p:pic>
              <p:nvPicPr>
                <p:cNvPr id="75" name="インク 74">
                  <a:extLst>
                    <a:ext uri="{FF2B5EF4-FFF2-40B4-BE49-F238E27FC236}">
                      <a16:creationId xmlns:a16="http://schemas.microsoft.com/office/drawing/2014/main" id="{539DFC17-75CF-52FA-A9E1-95CA314A456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11618" y="1974492"/>
                  <a:ext cx="1774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6" name="インク 75">
                  <a:extLst>
                    <a:ext uri="{FF2B5EF4-FFF2-40B4-BE49-F238E27FC236}">
                      <a16:creationId xmlns:a16="http://schemas.microsoft.com/office/drawing/2014/main" id="{C2A5A76B-95F5-F478-FA8D-7288B931551E}"/>
                    </a:ext>
                  </a:extLst>
                </p14:cNvPr>
                <p14:cNvContentPartPr/>
                <p14:nvPr/>
              </p14:nvContentPartPr>
              <p14:xfrm>
                <a:off x="2229058" y="2185812"/>
                <a:ext cx="1818000" cy="155160"/>
              </p14:xfrm>
            </p:contentPart>
          </mc:Choice>
          <mc:Fallback>
            <p:pic>
              <p:nvPicPr>
                <p:cNvPr id="76" name="インク 75">
                  <a:extLst>
                    <a:ext uri="{FF2B5EF4-FFF2-40B4-BE49-F238E27FC236}">
                      <a16:creationId xmlns:a16="http://schemas.microsoft.com/office/drawing/2014/main" id="{C2A5A76B-95F5-F478-FA8D-7288B93155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20058" y="2177172"/>
                  <a:ext cx="1835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7" name="インク 76">
                  <a:extLst>
                    <a:ext uri="{FF2B5EF4-FFF2-40B4-BE49-F238E27FC236}">
                      <a16:creationId xmlns:a16="http://schemas.microsoft.com/office/drawing/2014/main" id="{3B79A244-0748-CBA6-5237-2C779EDD5EC8}"/>
                    </a:ext>
                  </a:extLst>
                </p14:cNvPr>
                <p14:cNvContentPartPr/>
                <p14:nvPr/>
              </p14:nvContentPartPr>
              <p14:xfrm>
                <a:off x="3781738" y="1692252"/>
                <a:ext cx="631080" cy="798120"/>
              </p14:xfrm>
            </p:contentPart>
          </mc:Choice>
          <mc:Fallback>
            <p:pic>
              <p:nvPicPr>
                <p:cNvPr id="77" name="インク 76">
                  <a:extLst>
                    <a:ext uri="{FF2B5EF4-FFF2-40B4-BE49-F238E27FC236}">
                      <a16:creationId xmlns:a16="http://schemas.microsoft.com/office/drawing/2014/main" id="{3B79A244-0748-CBA6-5237-2C779EDD5EC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72738" y="1683612"/>
                  <a:ext cx="648720" cy="81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E2D48E35-FA2B-F184-A1B3-1F2342CC6E91}"/>
              </a:ext>
            </a:extLst>
          </p:cNvPr>
          <p:cNvGrpSpPr/>
          <p:nvPr/>
        </p:nvGrpSpPr>
        <p:grpSpPr>
          <a:xfrm>
            <a:off x="1551538" y="1055052"/>
            <a:ext cx="2883960" cy="580320"/>
            <a:chOff x="1562338" y="1144332"/>
            <a:chExt cx="2883960" cy="5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E5DE285B-B9C2-2480-B1FB-F0578F7379E1}"/>
                    </a:ext>
                  </a:extLst>
                </p14:cNvPr>
                <p14:cNvContentPartPr/>
                <p14:nvPr/>
              </p14:nvContentPartPr>
              <p14:xfrm>
                <a:off x="1805338" y="1209492"/>
                <a:ext cx="142560" cy="126360"/>
              </p14:xfrm>
            </p:contentPart>
          </mc:Choice>
          <mc:Fallback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E5DE285B-B9C2-2480-B1FB-F0578F7379E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96338" y="1200492"/>
                  <a:ext cx="160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0" name="インク 79">
                  <a:extLst>
                    <a:ext uri="{FF2B5EF4-FFF2-40B4-BE49-F238E27FC236}">
                      <a16:creationId xmlns:a16="http://schemas.microsoft.com/office/drawing/2014/main" id="{712733A1-93C2-16D4-598C-81441ECB8ABB}"/>
                    </a:ext>
                  </a:extLst>
                </p14:cNvPr>
                <p14:cNvContentPartPr/>
                <p14:nvPr/>
              </p14:nvContentPartPr>
              <p14:xfrm>
                <a:off x="1933498" y="1203732"/>
                <a:ext cx="74160" cy="360"/>
              </p14:xfrm>
            </p:contentPart>
          </mc:Choice>
          <mc:Fallback>
            <p:pic>
              <p:nvPicPr>
                <p:cNvPr id="80" name="インク 79">
                  <a:extLst>
                    <a:ext uri="{FF2B5EF4-FFF2-40B4-BE49-F238E27FC236}">
                      <a16:creationId xmlns:a16="http://schemas.microsoft.com/office/drawing/2014/main" id="{712733A1-93C2-16D4-598C-81441ECB8A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24858" y="1194732"/>
                  <a:ext cx="91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1" name="インク 80">
                  <a:extLst>
                    <a:ext uri="{FF2B5EF4-FFF2-40B4-BE49-F238E27FC236}">
                      <a16:creationId xmlns:a16="http://schemas.microsoft.com/office/drawing/2014/main" id="{7166EFF2-B125-E187-6A96-C4D50D75390D}"/>
                    </a:ext>
                  </a:extLst>
                </p14:cNvPr>
                <p14:cNvContentPartPr/>
                <p14:nvPr/>
              </p14:nvContentPartPr>
              <p14:xfrm>
                <a:off x="2113858" y="1228572"/>
                <a:ext cx="195480" cy="115200"/>
              </p14:xfrm>
            </p:contentPart>
          </mc:Choice>
          <mc:Fallback>
            <p:pic>
              <p:nvPicPr>
                <p:cNvPr id="81" name="インク 80">
                  <a:extLst>
                    <a:ext uri="{FF2B5EF4-FFF2-40B4-BE49-F238E27FC236}">
                      <a16:creationId xmlns:a16="http://schemas.microsoft.com/office/drawing/2014/main" id="{7166EFF2-B125-E187-6A96-C4D50D7539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05218" y="1219932"/>
                  <a:ext cx="213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3" name="インク 82">
                  <a:extLst>
                    <a:ext uri="{FF2B5EF4-FFF2-40B4-BE49-F238E27FC236}">
                      <a16:creationId xmlns:a16="http://schemas.microsoft.com/office/drawing/2014/main" id="{8FB6355C-B6E0-58DE-3C11-084EEC7A35D2}"/>
                    </a:ext>
                  </a:extLst>
                </p14:cNvPr>
                <p14:cNvContentPartPr/>
                <p14:nvPr/>
              </p14:nvContentPartPr>
              <p14:xfrm>
                <a:off x="2432098" y="1144332"/>
                <a:ext cx="109800" cy="222840"/>
              </p14:xfrm>
            </p:contentPart>
          </mc:Choice>
          <mc:Fallback>
            <p:pic>
              <p:nvPicPr>
                <p:cNvPr id="83" name="インク 82">
                  <a:extLst>
                    <a:ext uri="{FF2B5EF4-FFF2-40B4-BE49-F238E27FC236}">
                      <a16:creationId xmlns:a16="http://schemas.microsoft.com/office/drawing/2014/main" id="{8FB6355C-B6E0-58DE-3C11-084EEC7A35D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23458" y="1135692"/>
                  <a:ext cx="127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5" name="インク 84">
                  <a:extLst>
                    <a:ext uri="{FF2B5EF4-FFF2-40B4-BE49-F238E27FC236}">
                      <a16:creationId xmlns:a16="http://schemas.microsoft.com/office/drawing/2014/main" id="{D2389E47-69AD-AA3E-CFD8-A42FE1AEFBD7}"/>
                    </a:ext>
                  </a:extLst>
                </p14:cNvPr>
                <p14:cNvContentPartPr/>
                <p14:nvPr/>
              </p14:nvContentPartPr>
              <p14:xfrm>
                <a:off x="1562338" y="1505772"/>
                <a:ext cx="144360" cy="136440"/>
              </p14:xfrm>
            </p:contentPart>
          </mc:Choice>
          <mc:Fallback>
            <p:pic>
              <p:nvPicPr>
                <p:cNvPr id="85" name="インク 84">
                  <a:extLst>
                    <a:ext uri="{FF2B5EF4-FFF2-40B4-BE49-F238E27FC236}">
                      <a16:creationId xmlns:a16="http://schemas.microsoft.com/office/drawing/2014/main" id="{D2389E47-69AD-AA3E-CFD8-A42FE1AEFB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53338" y="1497132"/>
                  <a:ext cx="162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6" name="インク 85">
                  <a:extLst>
                    <a:ext uri="{FF2B5EF4-FFF2-40B4-BE49-F238E27FC236}">
                      <a16:creationId xmlns:a16="http://schemas.microsoft.com/office/drawing/2014/main" id="{BCDEBB76-F35C-6147-DAD0-11A208057DA4}"/>
                    </a:ext>
                  </a:extLst>
                </p14:cNvPr>
                <p14:cNvContentPartPr/>
                <p14:nvPr/>
              </p14:nvContentPartPr>
              <p14:xfrm>
                <a:off x="1720378" y="1550412"/>
                <a:ext cx="108000" cy="131040"/>
              </p14:xfrm>
            </p:contentPart>
          </mc:Choice>
          <mc:Fallback>
            <p:pic>
              <p:nvPicPr>
                <p:cNvPr id="86" name="インク 85">
                  <a:extLst>
                    <a:ext uri="{FF2B5EF4-FFF2-40B4-BE49-F238E27FC236}">
                      <a16:creationId xmlns:a16="http://schemas.microsoft.com/office/drawing/2014/main" id="{BCDEBB76-F35C-6147-DAD0-11A208057D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11378" y="1541412"/>
                  <a:ext cx="125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7" name="インク 86">
                  <a:extLst>
                    <a:ext uri="{FF2B5EF4-FFF2-40B4-BE49-F238E27FC236}">
                      <a16:creationId xmlns:a16="http://schemas.microsoft.com/office/drawing/2014/main" id="{2363601D-743D-5847-1B67-BF4438BC2848}"/>
                    </a:ext>
                  </a:extLst>
                </p14:cNvPr>
                <p14:cNvContentPartPr/>
                <p14:nvPr/>
              </p14:nvContentPartPr>
              <p14:xfrm>
                <a:off x="1670338" y="1573452"/>
                <a:ext cx="161640" cy="104400"/>
              </p14:xfrm>
            </p:contentPart>
          </mc:Choice>
          <mc:Fallback>
            <p:pic>
              <p:nvPicPr>
                <p:cNvPr id="87" name="インク 86">
                  <a:extLst>
                    <a:ext uri="{FF2B5EF4-FFF2-40B4-BE49-F238E27FC236}">
                      <a16:creationId xmlns:a16="http://schemas.microsoft.com/office/drawing/2014/main" id="{2363601D-743D-5847-1B67-BF4438BC28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61698" y="1564812"/>
                  <a:ext cx="179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8" name="インク 87">
                  <a:extLst>
                    <a:ext uri="{FF2B5EF4-FFF2-40B4-BE49-F238E27FC236}">
                      <a16:creationId xmlns:a16="http://schemas.microsoft.com/office/drawing/2014/main" id="{BE9C9D63-D6F2-8A05-3553-AA7130642C3F}"/>
                    </a:ext>
                  </a:extLst>
                </p14:cNvPr>
                <p14:cNvContentPartPr/>
                <p14:nvPr/>
              </p14:nvContentPartPr>
              <p14:xfrm>
                <a:off x="1872658" y="1555452"/>
                <a:ext cx="103320" cy="79200"/>
              </p14:xfrm>
            </p:contentPart>
          </mc:Choice>
          <mc:Fallback>
            <p:pic>
              <p:nvPicPr>
                <p:cNvPr id="88" name="インク 87">
                  <a:extLst>
                    <a:ext uri="{FF2B5EF4-FFF2-40B4-BE49-F238E27FC236}">
                      <a16:creationId xmlns:a16="http://schemas.microsoft.com/office/drawing/2014/main" id="{BE9C9D63-D6F2-8A05-3553-AA7130642C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63658" y="1546452"/>
                  <a:ext cx="120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9" name="インク 88">
                  <a:extLst>
                    <a:ext uri="{FF2B5EF4-FFF2-40B4-BE49-F238E27FC236}">
                      <a16:creationId xmlns:a16="http://schemas.microsoft.com/office/drawing/2014/main" id="{909D7C0B-413C-2EF8-19DB-F45EC9D2E2B0}"/>
                    </a:ext>
                  </a:extLst>
                </p14:cNvPr>
                <p14:cNvContentPartPr/>
                <p14:nvPr/>
              </p14:nvContentPartPr>
              <p14:xfrm>
                <a:off x="2031778" y="1569492"/>
                <a:ext cx="275400" cy="72720"/>
              </p14:xfrm>
            </p:contentPart>
          </mc:Choice>
          <mc:Fallback>
            <p:pic>
              <p:nvPicPr>
                <p:cNvPr id="89" name="インク 88">
                  <a:extLst>
                    <a:ext uri="{FF2B5EF4-FFF2-40B4-BE49-F238E27FC236}">
                      <a16:creationId xmlns:a16="http://schemas.microsoft.com/office/drawing/2014/main" id="{909D7C0B-413C-2EF8-19DB-F45EC9D2E2B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2778" y="1560492"/>
                  <a:ext cx="293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D87CD7BF-0E33-812B-0053-0E07F0FC37BD}"/>
                    </a:ext>
                  </a:extLst>
                </p14:cNvPr>
                <p14:cNvContentPartPr/>
                <p14:nvPr/>
              </p14:nvContentPartPr>
              <p14:xfrm>
                <a:off x="2108098" y="1530252"/>
                <a:ext cx="86040" cy="33480"/>
              </p14:xfrm>
            </p:contentPart>
          </mc:Choice>
          <mc:Fallback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D87CD7BF-0E33-812B-0053-0E07F0FC37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99458" y="1521612"/>
                  <a:ext cx="1036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2" name="インク 91">
                  <a:extLst>
                    <a:ext uri="{FF2B5EF4-FFF2-40B4-BE49-F238E27FC236}">
                      <a16:creationId xmlns:a16="http://schemas.microsoft.com/office/drawing/2014/main" id="{68495355-3F7D-78A8-D327-9E3864A552B7}"/>
                    </a:ext>
                  </a:extLst>
                </p14:cNvPr>
                <p14:cNvContentPartPr/>
                <p14:nvPr/>
              </p14:nvContentPartPr>
              <p14:xfrm>
                <a:off x="2543338" y="1590372"/>
                <a:ext cx="111600" cy="132480"/>
              </p14:xfrm>
            </p:contentPart>
          </mc:Choice>
          <mc:Fallback>
            <p:pic>
              <p:nvPicPr>
                <p:cNvPr id="92" name="インク 91">
                  <a:extLst>
                    <a:ext uri="{FF2B5EF4-FFF2-40B4-BE49-F238E27FC236}">
                      <a16:creationId xmlns:a16="http://schemas.microsoft.com/office/drawing/2014/main" id="{68495355-3F7D-78A8-D327-9E3864A552B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34338" y="1581372"/>
                  <a:ext cx="129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8B6A48ED-76BF-A02C-6A0D-0941E2213E51}"/>
                    </a:ext>
                  </a:extLst>
                </p14:cNvPr>
                <p14:cNvContentPartPr/>
                <p14:nvPr/>
              </p14:nvContentPartPr>
              <p14:xfrm>
                <a:off x="2766178" y="1429812"/>
                <a:ext cx="56520" cy="236880"/>
              </p14:xfrm>
            </p:contentPart>
          </mc:Choice>
          <mc:Fallback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8B6A48ED-76BF-A02C-6A0D-0941E2213E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57538" y="1420812"/>
                  <a:ext cx="74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4" name="インク 93">
                  <a:extLst>
                    <a:ext uri="{FF2B5EF4-FFF2-40B4-BE49-F238E27FC236}">
                      <a16:creationId xmlns:a16="http://schemas.microsoft.com/office/drawing/2014/main" id="{3F1E6690-9C24-4D15-08C8-5391FF5B138E}"/>
                    </a:ext>
                  </a:extLst>
                </p14:cNvPr>
                <p14:cNvContentPartPr/>
                <p14:nvPr/>
              </p14:nvContentPartPr>
              <p14:xfrm>
                <a:off x="2897938" y="1379412"/>
                <a:ext cx="150840" cy="345240"/>
              </p14:xfrm>
            </p:contentPart>
          </mc:Choice>
          <mc:Fallback>
            <p:pic>
              <p:nvPicPr>
                <p:cNvPr id="94" name="インク 93">
                  <a:extLst>
                    <a:ext uri="{FF2B5EF4-FFF2-40B4-BE49-F238E27FC236}">
                      <a16:creationId xmlns:a16="http://schemas.microsoft.com/office/drawing/2014/main" id="{3F1E6690-9C24-4D15-08C8-5391FF5B138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89298" y="1370412"/>
                  <a:ext cx="1684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5" name="インク 94">
                  <a:extLst>
                    <a:ext uri="{FF2B5EF4-FFF2-40B4-BE49-F238E27FC236}">
                      <a16:creationId xmlns:a16="http://schemas.microsoft.com/office/drawing/2014/main" id="{646B5F5C-9036-C960-04AD-76AB5DD3AD41}"/>
                    </a:ext>
                  </a:extLst>
                </p14:cNvPr>
                <p14:cNvContentPartPr/>
                <p14:nvPr/>
              </p14:nvContentPartPr>
              <p14:xfrm>
                <a:off x="3212938" y="1445292"/>
                <a:ext cx="113400" cy="154440"/>
              </p14:xfrm>
            </p:contentPart>
          </mc:Choice>
          <mc:Fallback>
            <p:pic>
              <p:nvPicPr>
                <p:cNvPr id="95" name="インク 94">
                  <a:extLst>
                    <a:ext uri="{FF2B5EF4-FFF2-40B4-BE49-F238E27FC236}">
                      <a16:creationId xmlns:a16="http://schemas.microsoft.com/office/drawing/2014/main" id="{646B5F5C-9036-C960-04AD-76AB5DD3AD4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03938" y="1436292"/>
                  <a:ext cx="131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6" name="インク 95">
                  <a:extLst>
                    <a:ext uri="{FF2B5EF4-FFF2-40B4-BE49-F238E27FC236}">
                      <a16:creationId xmlns:a16="http://schemas.microsoft.com/office/drawing/2014/main" id="{33D14771-9F5E-B58B-3472-6DB801E665DB}"/>
                    </a:ext>
                  </a:extLst>
                </p14:cNvPr>
                <p14:cNvContentPartPr/>
                <p14:nvPr/>
              </p14:nvContentPartPr>
              <p14:xfrm>
                <a:off x="3391858" y="1507932"/>
                <a:ext cx="6840" cy="92520"/>
              </p14:xfrm>
            </p:contentPart>
          </mc:Choice>
          <mc:Fallback>
            <p:pic>
              <p:nvPicPr>
                <p:cNvPr id="96" name="インク 95">
                  <a:extLst>
                    <a:ext uri="{FF2B5EF4-FFF2-40B4-BE49-F238E27FC236}">
                      <a16:creationId xmlns:a16="http://schemas.microsoft.com/office/drawing/2014/main" id="{33D14771-9F5E-B58B-3472-6DB801E665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82858" y="1499292"/>
                  <a:ext cx="244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7" name="インク 96">
                  <a:extLst>
                    <a:ext uri="{FF2B5EF4-FFF2-40B4-BE49-F238E27FC236}">
                      <a16:creationId xmlns:a16="http://schemas.microsoft.com/office/drawing/2014/main" id="{2B4517CA-1141-83AD-A231-6EBCFCC2E9C7}"/>
                    </a:ext>
                  </a:extLst>
                </p14:cNvPr>
                <p14:cNvContentPartPr/>
                <p14:nvPr/>
              </p14:nvContentPartPr>
              <p14:xfrm>
                <a:off x="3468538" y="1502532"/>
                <a:ext cx="152640" cy="116280"/>
              </p14:xfrm>
            </p:contentPart>
          </mc:Choice>
          <mc:Fallback>
            <p:pic>
              <p:nvPicPr>
                <p:cNvPr id="97" name="インク 96">
                  <a:extLst>
                    <a:ext uri="{FF2B5EF4-FFF2-40B4-BE49-F238E27FC236}">
                      <a16:creationId xmlns:a16="http://schemas.microsoft.com/office/drawing/2014/main" id="{2B4517CA-1141-83AD-A231-6EBCFCC2E9C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59538" y="1493892"/>
                  <a:ext cx="170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8" name="インク 97">
                  <a:extLst>
                    <a:ext uri="{FF2B5EF4-FFF2-40B4-BE49-F238E27FC236}">
                      <a16:creationId xmlns:a16="http://schemas.microsoft.com/office/drawing/2014/main" id="{FE623372-E5E9-3C4D-3A48-677E90367BD1}"/>
                    </a:ext>
                  </a:extLst>
                </p14:cNvPr>
                <p14:cNvContentPartPr/>
                <p14:nvPr/>
              </p14:nvContentPartPr>
              <p14:xfrm>
                <a:off x="3766618" y="1233972"/>
                <a:ext cx="278640" cy="460800"/>
              </p14:xfrm>
            </p:contentPart>
          </mc:Choice>
          <mc:Fallback>
            <p:pic>
              <p:nvPicPr>
                <p:cNvPr id="98" name="インク 97">
                  <a:extLst>
                    <a:ext uri="{FF2B5EF4-FFF2-40B4-BE49-F238E27FC236}">
                      <a16:creationId xmlns:a16="http://schemas.microsoft.com/office/drawing/2014/main" id="{FE623372-E5E9-3C4D-3A48-677E90367BD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57978" y="1224972"/>
                  <a:ext cx="2962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0" name="インク 99">
                  <a:extLst>
                    <a:ext uri="{FF2B5EF4-FFF2-40B4-BE49-F238E27FC236}">
                      <a16:creationId xmlns:a16="http://schemas.microsoft.com/office/drawing/2014/main" id="{6C5A04F3-4720-8C8D-052E-1F62F93F4414}"/>
                    </a:ext>
                  </a:extLst>
                </p14:cNvPr>
                <p14:cNvContentPartPr/>
                <p14:nvPr/>
              </p14:nvContentPartPr>
              <p14:xfrm>
                <a:off x="4304458" y="1352772"/>
                <a:ext cx="141840" cy="190080"/>
              </p14:xfrm>
            </p:contentPart>
          </mc:Choice>
          <mc:Fallback>
            <p:pic>
              <p:nvPicPr>
                <p:cNvPr id="100" name="インク 99">
                  <a:extLst>
                    <a:ext uri="{FF2B5EF4-FFF2-40B4-BE49-F238E27FC236}">
                      <a16:creationId xmlns:a16="http://schemas.microsoft.com/office/drawing/2014/main" id="{6C5A04F3-4720-8C8D-052E-1F62F93F441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95818" y="1344132"/>
                  <a:ext cx="159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1" name="インク 100">
                  <a:extLst>
                    <a:ext uri="{FF2B5EF4-FFF2-40B4-BE49-F238E27FC236}">
                      <a16:creationId xmlns:a16="http://schemas.microsoft.com/office/drawing/2014/main" id="{1689E2E9-15BE-87D8-34CA-EC8E95F28886}"/>
                    </a:ext>
                  </a:extLst>
                </p14:cNvPr>
                <p14:cNvContentPartPr/>
                <p14:nvPr/>
              </p14:nvContentPartPr>
              <p14:xfrm>
                <a:off x="4302658" y="1644372"/>
                <a:ext cx="26640" cy="18360"/>
              </p14:xfrm>
            </p:contentPart>
          </mc:Choice>
          <mc:Fallback>
            <p:pic>
              <p:nvPicPr>
                <p:cNvPr id="101" name="インク 100">
                  <a:extLst>
                    <a:ext uri="{FF2B5EF4-FFF2-40B4-BE49-F238E27FC236}">
                      <a16:creationId xmlns:a16="http://schemas.microsoft.com/office/drawing/2014/main" id="{1689E2E9-15BE-87D8-34CA-EC8E95F288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94018" y="1635732"/>
                  <a:ext cx="442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63B64CDA-D82F-02D5-88AA-3FE01F49C8F3}"/>
              </a:ext>
            </a:extLst>
          </p:cNvPr>
          <p:cNvGrpSpPr/>
          <p:nvPr/>
        </p:nvGrpSpPr>
        <p:grpSpPr>
          <a:xfrm>
            <a:off x="6938578" y="1613772"/>
            <a:ext cx="642960" cy="297720"/>
            <a:chOff x="6949378" y="1703052"/>
            <a:chExt cx="642960" cy="29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7" name="インク 106">
                  <a:extLst>
                    <a:ext uri="{FF2B5EF4-FFF2-40B4-BE49-F238E27FC236}">
                      <a16:creationId xmlns:a16="http://schemas.microsoft.com/office/drawing/2014/main" id="{243AE133-6D5C-363C-119F-CFDD443426F9}"/>
                    </a:ext>
                  </a:extLst>
                </p14:cNvPr>
                <p14:cNvContentPartPr/>
                <p14:nvPr/>
              </p14:nvContentPartPr>
              <p14:xfrm>
                <a:off x="6949378" y="1826532"/>
                <a:ext cx="188640" cy="153000"/>
              </p14:xfrm>
            </p:contentPart>
          </mc:Choice>
          <mc:Fallback>
            <p:pic>
              <p:nvPicPr>
                <p:cNvPr id="107" name="インク 106">
                  <a:extLst>
                    <a:ext uri="{FF2B5EF4-FFF2-40B4-BE49-F238E27FC236}">
                      <a16:creationId xmlns:a16="http://schemas.microsoft.com/office/drawing/2014/main" id="{243AE133-6D5C-363C-119F-CFDD443426F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40738" y="1817892"/>
                  <a:ext cx="206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8" name="インク 107">
                  <a:extLst>
                    <a:ext uri="{FF2B5EF4-FFF2-40B4-BE49-F238E27FC236}">
                      <a16:creationId xmlns:a16="http://schemas.microsoft.com/office/drawing/2014/main" id="{9D1A9C90-D3EC-294F-A380-4638DF11D115}"/>
                    </a:ext>
                  </a:extLst>
                </p14:cNvPr>
                <p14:cNvContentPartPr/>
                <p14:nvPr/>
              </p14:nvContentPartPr>
              <p14:xfrm>
                <a:off x="7265458" y="1819332"/>
                <a:ext cx="123120" cy="105840"/>
              </p14:xfrm>
            </p:contentPart>
          </mc:Choice>
          <mc:Fallback>
            <p:pic>
              <p:nvPicPr>
                <p:cNvPr id="108" name="インク 107">
                  <a:extLst>
                    <a:ext uri="{FF2B5EF4-FFF2-40B4-BE49-F238E27FC236}">
                      <a16:creationId xmlns:a16="http://schemas.microsoft.com/office/drawing/2014/main" id="{9D1A9C90-D3EC-294F-A380-4638DF11D11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56458" y="1810692"/>
                  <a:ext cx="140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9" name="インク 108">
                  <a:extLst>
                    <a:ext uri="{FF2B5EF4-FFF2-40B4-BE49-F238E27FC236}">
                      <a16:creationId xmlns:a16="http://schemas.microsoft.com/office/drawing/2014/main" id="{393F146C-DB22-ABCE-77D6-D3139683E9A0}"/>
                    </a:ext>
                  </a:extLst>
                </p14:cNvPr>
                <p14:cNvContentPartPr/>
                <p14:nvPr/>
              </p14:nvContentPartPr>
              <p14:xfrm>
                <a:off x="7496578" y="1703052"/>
                <a:ext cx="95760" cy="297720"/>
              </p14:xfrm>
            </p:contentPart>
          </mc:Choice>
          <mc:Fallback>
            <p:pic>
              <p:nvPicPr>
                <p:cNvPr id="109" name="インク 108">
                  <a:extLst>
                    <a:ext uri="{FF2B5EF4-FFF2-40B4-BE49-F238E27FC236}">
                      <a16:creationId xmlns:a16="http://schemas.microsoft.com/office/drawing/2014/main" id="{393F146C-DB22-ABCE-77D6-D3139683E9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87938" y="1694412"/>
                  <a:ext cx="11340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D25C5BB4-93DC-87E1-34F0-0EA8A7F3EFD0}"/>
              </a:ext>
            </a:extLst>
          </p:cNvPr>
          <p:cNvGrpSpPr/>
          <p:nvPr/>
        </p:nvGrpSpPr>
        <p:grpSpPr>
          <a:xfrm>
            <a:off x="7885018" y="1842732"/>
            <a:ext cx="1950840" cy="648720"/>
            <a:chOff x="7885018" y="1842732"/>
            <a:chExt cx="1950840" cy="64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1" name="インク 110">
                  <a:extLst>
                    <a:ext uri="{FF2B5EF4-FFF2-40B4-BE49-F238E27FC236}">
                      <a16:creationId xmlns:a16="http://schemas.microsoft.com/office/drawing/2014/main" id="{F8911D08-27C8-1EA1-6EB6-D77FDEF26757}"/>
                    </a:ext>
                  </a:extLst>
                </p14:cNvPr>
                <p14:cNvContentPartPr/>
                <p14:nvPr/>
              </p14:nvContentPartPr>
              <p14:xfrm>
                <a:off x="7885018" y="1842732"/>
                <a:ext cx="152640" cy="125280"/>
              </p14:xfrm>
            </p:contentPart>
          </mc:Choice>
          <mc:Fallback>
            <p:pic>
              <p:nvPicPr>
                <p:cNvPr id="111" name="インク 110">
                  <a:extLst>
                    <a:ext uri="{FF2B5EF4-FFF2-40B4-BE49-F238E27FC236}">
                      <a16:creationId xmlns:a16="http://schemas.microsoft.com/office/drawing/2014/main" id="{F8911D08-27C8-1EA1-6EB6-D77FDEF2675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76378" y="1834092"/>
                  <a:ext cx="170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2" name="インク 111">
                  <a:extLst>
                    <a:ext uri="{FF2B5EF4-FFF2-40B4-BE49-F238E27FC236}">
                      <a16:creationId xmlns:a16="http://schemas.microsoft.com/office/drawing/2014/main" id="{CA46DEE3-70BF-C076-CD9C-46645B96FDC8}"/>
                    </a:ext>
                  </a:extLst>
                </p14:cNvPr>
                <p14:cNvContentPartPr/>
                <p14:nvPr/>
              </p14:nvContentPartPr>
              <p14:xfrm>
                <a:off x="8044858" y="1853892"/>
                <a:ext cx="81720" cy="97920"/>
              </p14:xfrm>
            </p:contentPart>
          </mc:Choice>
          <mc:Fallback>
            <p:pic>
              <p:nvPicPr>
                <p:cNvPr id="112" name="インク 111">
                  <a:extLst>
                    <a:ext uri="{FF2B5EF4-FFF2-40B4-BE49-F238E27FC236}">
                      <a16:creationId xmlns:a16="http://schemas.microsoft.com/office/drawing/2014/main" id="{CA46DEE3-70BF-C076-CD9C-46645B96FDC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36218" y="1845252"/>
                  <a:ext cx="99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3" name="インク 112">
                  <a:extLst>
                    <a:ext uri="{FF2B5EF4-FFF2-40B4-BE49-F238E27FC236}">
                      <a16:creationId xmlns:a16="http://schemas.microsoft.com/office/drawing/2014/main" id="{CE6DF8E9-FB9B-D0F5-244F-77482F1FB0A3}"/>
                    </a:ext>
                  </a:extLst>
                </p14:cNvPr>
                <p14:cNvContentPartPr/>
                <p14:nvPr/>
              </p14:nvContentPartPr>
              <p14:xfrm>
                <a:off x="8217658" y="1844172"/>
                <a:ext cx="92160" cy="129240"/>
              </p14:xfrm>
            </p:contentPart>
          </mc:Choice>
          <mc:Fallback>
            <p:pic>
              <p:nvPicPr>
                <p:cNvPr id="113" name="インク 112">
                  <a:extLst>
                    <a:ext uri="{FF2B5EF4-FFF2-40B4-BE49-F238E27FC236}">
                      <a16:creationId xmlns:a16="http://schemas.microsoft.com/office/drawing/2014/main" id="{CE6DF8E9-FB9B-D0F5-244F-77482F1FB0A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08658" y="1835532"/>
                  <a:ext cx="109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4" name="インク 113">
                  <a:extLst>
                    <a:ext uri="{FF2B5EF4-FFF2-40B4-BE49-F238E27FC236}">
                      <a16:creationId xmlns:a16="http://schemas.microsoft.com/office/drawing/2014/main" id="{36162187-5F6B-B866-D37C-742AB76F95B7}"/>
                    </a:ext>
                  </a:extLst>
                </p14:cNvPr>
                <p14:cNvContentPartPr/>
                <p14:nvPr/>
              </p14:nvContentPartPr>
              <p14:xfrm>
                <a:off x="8275978" y="1889532"/>
                <a:ext cx="73800" cy="73080"/>
              </p14:xfrm>
            </p:contentPart>
          </mc:Choice>
          <mc:Fallback>
            <p:pic>
              <p:nvPicPr>
                <p:cNvPr id="114" name="インク 113">
                  <a:extLst>
                    <a:ext uri="{FF2B5EF4-FFF2-40B4-BE49-F238E27FC236}">
                      <a16:creationId xmlns:a16="http://schemas.microsoft.com/office/drawing/2014/main" id="{36162187-5F6B-B866-D37C-742AB76F95B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66978" y="1880892"/>
                  <a:ext cx="91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5" name="インク 114">
                  <a:extLst>
                    <a:ext uri="{FF2B5EF4-FFF2-40B4-BE49-F238E27FC236}">
                      <a16:creationId xmlns:a16="http://schemas.microsoft.com/office/drawing/2014/main" id="{402EA52C-9FC4-FFD5-E674-C8D0F2FFC5A0}"/>
                    </a:ext>
                  </a:extLst>
                </p14:cNvPr>
                <p14:cNvContentPartPr/>
                <p14:nvPr/>
              </p14:nvContentPartPr>
              <p14:xfrm>
                <a:off x="8459218" y="1861452"/>
                <a:ext cx="61560" cy="193320"/>
              </p14:xfrm>
            </p:contentPart>
          </mc:Choice>
          <mc:Fallback>
            <p:pic>
              <p:nvPicPr>
                <p:cNvPr id="115" name="インク 114">
                  <a:extLst>
                    <a:ext uri="{FF2B5EF4-FFF2-40B4-BE49-F238E27FC236}">
                      <a16:creationId xmlns:a16="http://schemas.microsoft.com/office/drawing/2014/main" id="{402EA52C-9FC4-FFD5-E674-C8D0F2FFC5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50578" y="1852812"/>
                  <a:ext cx="792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6" name="インク 115">
                  <a:extLst>
                    <a:ext uri="{FF2B5EF4-FFF2-40B4-BE49-F238E27FC236}">
                      <a16:creationId xmlns:a16="http://schemas.microsoft.com/office/drawing/2014/main" id="{CF7766B0-B226-F5A9-61F9-9F71E9D3F3D2}"/>
                    </a:ext>
                  </a:extLst>
                </p14:cNvPr>
                <p14:cNvContentPartPr/>
                <p14:nvPr/>
              </p14:nvContentPartPr>
              <p14:xfrm>
                <a:off x="8582698" y="1917612"/>
                <a:ext cx="186840" cy="125640"/>
              </p14:xfrm>
            </p:contentPart>
          </mc:Choice>
          <mc:Fallback>
            <p:pic>
              <p:nvPicPr>
                <p:cNvPr id="116" name="インク 115">
                  <a:extLst>
                    <a:ext uri="{FF2B5EF4-FFF2-40B4-BE49-F238E27FC236}">
                      <a16:creationId xmlns:a16="http://schemas.microsoft.com/office/drawing/2014/main" id="{CF7766B0-B226-F5A9-61F9-9F71E9D3F3D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74058" y="1908612"/>
                  <a:ext cx="204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7" name="インク 116">
                  <a:extLst>
                    <a:ext uri="{FF2B5EF4-FFF2-40B4-BE49-F238E27FC236}">
                      <a16:creationId xmlns:a16="http://schemas.microsoft.com/office/drawing/2014/main" id="{47D0D0B8-54E7-6B35-5DB0-510E20733BCC}"/>
                    </a:ext>
                  </a:extLst>
                </p14:cNvPr>
                <p14:cNvContentPartPr/>
                <p14:nvPr/>
              </p14:nvContentPartPr>
              <p14:xfrm>
                <a:off x="8921098" y="1911492"/>
                <a:ext cx="335880" cy="186840"/>
              </p14:xfrm>
            </p:contentPart>
          </mc:Choice>
          <mc:Fallback>
            <p:pic>
              <p:nvPicPr>
                <p:cNvPr id="117" name="インク 116">
                  <a:extLst>
                    <a:ext uri="{FF2B5EF4-FFF2-40B4-BE49-F238E27FC236}">
                      <a16:creationId xmlns:a16="http://schemas.microsoft.com/office/drawing/2014/main" id="{47D0D0B8-54E7-6B35-5DB0-510E20733BC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12458" y="1902492"/>
                  <a:ext cx="353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8" name="インク 117">
                  <a:extLst>
                    <a:ext uri="{FF2B5EF4-FFF2-40B4-BE49-F238E27FC236}">
                      <a16:creationId xmlns:a16="http://schemas.microsoft.com/office/drawing/2014/main" id="{C22BE91D-DCD0-70E4-47F3-EFB283B9F0F3}"/>
                    </a:ext>
                  </a:extLst>
                </p14:cNvPr>
                <p14:cNvContentPartPr/>
                <p14:nvPr/>
              </p14:nvContentPartPr>
              <p14:xfrm>
                <a:off x="9195058" y="2001492"/>
                <a:ext cx="97200" cy="95040"/>
              </p14:xfrm>
            </p:contentPart>
          </mc:Choice>
          <mc:Fallback>
            <p:pic>
              <p:nvPicPr>
                <p:cNvPr id="118" name="インク 117">
                  <a:extLst>
                    <a:ext uri="{FF2B5EF4-FFF2-40B4-BE49-F238E27FC236}">
                      <a16:creationId xmlns:a16="http://schemas.microsoft.com/office/drawing/2014/main" id="{C22BE91D-DCD0-70E4-47F3-EFB283B9F0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86418" y="1992492"/>
                  <a:ext cx="114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9" name="インク 118">
                  <a:extLst>
                    <a:ext uri="{FF2B5EF4-FFF2-40B4-BE49-F238E27FC236}">
                      <a16:creationId xmlns:a16="http://schemas.microsoft.com/office/drawing/2014/main" id="{E087E9FD-7101-44B1-20FA-92AFE344BA86}"/>
                    </a:ext>
                  </a:extLst>
                </p14:cNvPr>
                <p14:cNvContentPartPr/>
                <p14:nvPr/>
              </p14:nvContentPartPr>
              <p14:xfrm>
                <a:off x="9296938" y="2016972"/>
                <a:ext cx="210600" cy="32400"/>
              </p14:xfrm>
            </p:contentPart>
          </mc:Choice>
          <mc:Fallback>
            <p:pic>
              <p:nvPicPr>
                <p:cNvPr id="119" name="インク 118">
                  <a:extLst>
                    <a:ext uri="{FF2B5EF4-FFF2-40B4-BE49-F238E27FC236}">
                      <a16:creationId xmlns:a16="http://schemas.microsoft.com/office/drawing/2014/main" id="{E087E9FD-7101-44B1-20FA-92AFE344BA8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87938" y="2008332"/>
                  <a:ext cx="228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0" name="インク 119">
                  <a:extLst>
                    <a:ext uri="{FF2B5EF4-FFF2-40B4-BE49-F238E27FC236}">
                      <a16:creationId xmlns:a16="http://schemas.microsoft.com/office/drawing/2014/main" id="{182E7DD1-AD05-4F6E-98BB-14A3E50F953D}"/>
                    </a:ext>
                  </a:extLst>
                </p14:cNvPr>
                <p14:cNvContentPartPr/>
                <p14:nvPr/>
              </p14:nvContentPartPr>
              <p14:xfrm>
                <a:off x="9379018" y="1975212"/>
                <a:ext cx="109080" cy="261720"/>
              </p14:xfrm>
            </p:contentPart>
          </mc:Choice>
          <mc:Fallback>
            <p:pic>
              <p:nvPicPr>
                <p:cNvPr id="120" name="インク 119">
                  <a:extLst>
                    <a:ext uri="{FF2B5EF4-FFF2-40B4-BE49-F238E27FC236}">
                      <a16:creationId xmlns:a16="http://schemas.microsoft.com/office/drawing/2014/main" id="{182E7DD1-AD05-4F6E-98BB-14A3E50F95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70378" y="1966572"/>
                  <a:ext cx="126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1" name="インク 120">
                  <a:extLst>
                    <a:ext uri="{FF2B5EF4-FFF2-40B4-BE49-F238E27FC236}">
                      <a16:creationId xmlns:a16="http://schemas.microsoft.com/office/drawing/2014/main" id="{17EE7EF9-C251-BEE8-B385-DA6CFBDDC7B8}"/>
                    </a:ext>
                  </a:extLst>
                </p14:cNvPr>
                <p14:cNvContentPartPr/>
                <p14:nvPr/>
              </p14:nvContentPartPr>
              <p14:xfrm>
                <a:off x="9599698" y="2079972"/>
                <a:ext cx="125280" cy="142200"/>
              </p14:xfrm>
            </p:contentPart>
          </mc:Choice>
          <mc:Fallback>
            <p:pic>
              <p:nvPicPr>
                <p:cNvPr id="121" name="インク 120">
                  <a:extLst>
                    <a:ext uri="{FF2B5EF4-FFF2-40B4-BE49-F238E27FC236}">
                      <a16:creationId xmlns:a16="http://schemas.microsoft.com/office/drawing/2014/main" id="{17EE7EF9-C251-BEE8-B385-DA6CFBDDC7B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91058" y="2071332"/>
                  <a:ext cx="1429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2" name="インク 121">
                  <a:extLst>
                    <a:ext uri="{FF2B5EF4-FFF2-40B4-BE49-F238E27FC236}">
                      <a16:creationId xmlns:a16="http://schemas.microsoft.com/office/drawing/2014/main" id="{0C4BE608-C03E-D825-2E1A-56E6EE0F2CCF}"/>
                    </a:ext>
                  </a:extLst>
                </p14:cNvPr>
                <p14:cNvContentPartPr/>
                <p14:nvPr/>
              </p14:nvContentPartPr>
              <p14:xfrm>
                <a:off x="9712738" y="2096532"/>
                <a:ext cx="123120" cy="394920"/>
              </p14:xfrm>
            </p:contentPart>
          </mc:Choice>
          <mc:Fallback>
            <p:pic>
              <p:nvPicPr>
                <p:cNvPr id="122" name="インク 121">
                  <a:extLst>
                    <a:ext uri="{FF2B5EF4-FFF2-40B4-BE49-F238E27FC236}">
                      <a16:creationId xmlns:a16="http://schemas.microsoft.com/office/drawing/2014/main" id="{0C4BE608-C03E-D825-2E1A-56E6EE0F2CC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03738" y="2087532"/>
                  <a:ext cx="140760" cy="41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8" name="インク 127">
                <a:extLst>
                  <a:ext uri="{FF2B5EF4-FFF2-40B4-BE49-F238E27FC236}">
                    <a16:creationId xmlns:a16="http://schemas.microsoft.com/office/drawing/2014/main" id="{9248D55F-A549-2743-B876-667CE3979DC4}"/>
                  </a:ext>
                </a:extLst>
              </p14:cNvPr>
              <p14:cNvContentPartPr/>
              <p14:nvPr/>
            </p14:nvContentPartPr>
            <p14:xfrm>
              <a:off x="8433298" y="2711772"/>
              <a:ext cx="97920" cy="137160"/>
            </p14:xfrm>
          </p:contentPart>
        </mc:Choice>
        <mc:Fallback>
          <p:pic>
            <p:nvPicPr>
              <p:cNvPr id="128" name="インク 127">
                <a:extLst>
                  <a:ext uri="{FF2B5EF4-FFF2-40B4-BE49-F238E27FC236}">
                    <a16:creationId xmlns:a16="http://schemas.microsoft.com/office/drawing/2014/main" id="{9248D55F-A549-2743-B876-667CE3979DC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424658" y="2702772"/>
                <a:ext cx="1155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9" name="インク 128">
                <a:extLst>
                  <a:ext uri="{FF2B5EF4-FFF2-40B4-BE49-F238E27FC236}">
                    <a16:creationId xmlns:a16="http://schemas.microsoft.com/office/drawing/2014/main" id="{FD8E7B2F-47B3-5F65-5973-6F9B604E2685}"/>
                  </a:ext>
                </a:extLst>
              </p14:cNvPr>
              <p14:cNvContentPartPr/>
              <p14:nvPr/>
            </p14:nvContentPartPr>
            <p14:xfrm>
              <a:off x="8587738" y="2799612"/>
              <a:ext cx="77040" cy="129240"/>
            </p14:xfrm>
          </p:contentPart>
        </mc:Choice>
        <mc:Fallback>
          <p:pic>
            <p:nvPicPr>
              <p:cNvPr id="129" name="インク 128">
                <a:extLst>
                  <a:ext uri="{FF2B5EF4-FFF2-40B4-BE49-F238E27FC236}">
                    <a16:creationId xmlns:a16="http://schemas.microsoft.com/office/drawing/2014/main" id="{FD8E7B2F-47B3-5F65-5973-6F9B604E268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579098" y="2790972"/>
                <a:ext cx="946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30" name="インク 129">
                <a:extLst>
                  <a:ext uri="{FF2B5EF4-FFF2-40B4-BE49-F238E27FC236}">
                    <a16:creationId xmlns:a16="http://schemas.microsoft.com/office/drawing/2014/main" id="{3F14AD83-0C6D-2539-26DF-088BFABEF155}"/>
                  </a:ext>
                </a:extLst>
              </p14:cNvPr>
              <p14:cNvContentPartPr/>
              <p14:nvPr/>
            </p14:nvContentPartPr>
            <p14:xfrm>
              <a:off x="8743618" y="2813292"/>
              <a:ext cx="55800" cy="60120"/>
            </p14:xfrm>
          </p:contentPart>
        </mc:Choice>
        <mc:Fallback>
          <p:pic>
            <p:nvPicPr>
              <p:cNvPr id="130" name="インク 129">
                <a:extLst>
                  <a:ext uri="{FF2B5EF4-FFF2-40B4-BE49-F238E27FC236}">
                    <a16:creationId xmlns:a16="http://schemas.microsoft.com/office/drawing/2014/main" id="{3F14AD83-0C6D-2539-26DF-088BFABEF15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734618" y="2804292"/>
                <a:ext cx="734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31" name="インク 130">
                <a:extLst>
                  <a:ext uri="{FF2B5EF4-FFF2-40B4-BE49-F238E27FC236}">
                    <a16:creationId xmlns:a16="http://schemas.microsoft.com/office/drawing/2014/main" id="{B9C36E64-2D9B-DFE0-F442-4B5DBD7159C5}"/>
                  </a:ext>
                </a:extLst>
              </p14:cNvPr>
              <p14:cNvContentPartPr/>
              <p14:nvPr/>
            </p14:nvContentPartPr>
            <p14:xfrm>
              <a:off x="8836498" y="2840652"/>
              <a:ext cx="12240" cy="57600"/>
            </p14:xfrm>
          </p:contentPart>
        </mc:Choice>
        <mc:Fallback>
          <p:pic>
            <p:nvPicPr>
              <p:cNvPr id="131" name="インク 130">
                <a:extLst>
                  <a:ext uri="{FF2B5EF4-FFF2-40B4-BE49-F238E27FC236}">
                    <a16:creationId xmlns:a16="http://schemas.microsoft.com/office/drawing/2014/main" id="{B9C36E64-2D9B-DFE0-F442-4B5DBD7159C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827498" y="2831652"/>
                <a:ext cx="298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32" name="インク 131">
                <a:extLst>
                  <a:ext uri="{FF2B5EF4-FFF2-40B4-BE49-F238E27FC236}">
                    <a16:creationId xmlns:a16="http://schemas.microsoft.com/office/drawing/2014/main" id="{5FB44D25-DF9B-BBB9-0E76-38042B2CA840}"/>
                  </a:ext>
                </a:extLst>
              </p14:cNvPr>
              <p14:cNvContentPartPr/>
              <p14:nvPr/>
            </p14:nvContentPartPr>
            <p14:xfrm>
              <a:off x="8878978" y="2758212"/>
              <a:ext cx="360" cy="2880"/>
            </p14:xfrm>
          </p:contentPart>
        </mc:Choice>
        <mc:Fallback>
          <p:pic>
            <p:nvPicPr>
              <p:cNvPr id="132" name="インク 131">
                <a:extLst>
                  <a:ext uri="{FF2B5EF4-FFF2-40B4-BE49-F238E27FC236}">
                    <a16:creationId xmlns:a16="http://schemas.microsoft.com/office/drawing/2014/main" id="{5FB44D25-DF9B-BBB9-0E76-38042B2CA84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70338" y="2749572"/>
                <a:ext cx="180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33" name="インク 132">
                <a:extLst>
                  <a:ext uri="{FF2B5EF4-FFF2-40B4-BE49-F238E27FC236}">
                    <a16:creationId xmlns:a16="http://schemas.microsoft.com/office/drawing/2014/main" id="{86102083-9910-12D7-071E-EB168771A64B}"/>
                  </a:ext>
                </a:extLst>
              </p14:cNvPr>
              <p14:cNvContentPartPr/>
              <p14:nvPr/>
            </p14:nvContentPartPr>
            <p14:xfrm>
              <a:off x="8914618" y="2835252"/>
              <a:ext cx="93960" cy="94680"/>
            </p14:xfrm>
          </p:contentPart>
        </mc:Choice>
        <mc:Fallback>
          <p:pic>
            <p:nvPicPr>
              <p:cNvPr id="133" name="インク 132">
                <a:extLst>
                  <a:ext uri="{FF2B5EF4-FFF2-40B4-BE49-F238E27FC236}">
                    <a16:creationId xmlns:a16="http://schemas.microsoft.com/office/drawing/2014/main" id="{86102083-9910-12D7-071E-EB168771A64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905978" y="2826612"/>
                <a:ext cx="1116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6" name="インク 135">
                <a:extLst>
                  <a:ext uri="{FF2B5EF4-FFF2-40B4-BE49-F238E27FC236}">
                    <a16:creationId xmlns:a16="http://schemas.microsoft.com/office/drawing/2014/main" id="{378F0D6E-88EE-EEAF-B73E-1BF986D2EC36}"/>
                  </a:ext>
                </a:extLst>
              </p14:cNvPr>
              <p14:cNvContentPartPr/>
              <p14:nvPr/>
            </p14:nvContentPartPr>
            <p14:xfrm>
              <a:off x="8991658" y="2888172"/>
              <a:ext cx="91080" cy="92520"/>
            </p14:xfrm>
          </p:contentPart>
        </mc:Choice>
        <mc:Fallback>
          <p:pic>
            <p:nvPicPr>
              <p:cNvPr id="136" name="インク 135">
                <a:extLst>
                  <a:ext uri="{FF2B5EF4-FFF2-40B4-BE49-F238E27FC236}">
                    <a16:creationId xmlns:a16="http://schemas.microsoft.com/office/drawing/2014/main" id="{378F0D6E-88EE-EEAF-B73E-1BF986D2EC3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982658" y="2879172"/>
                <a:ext cx="1087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7" name="インク 136">
                <a:extLst>
                  <a:ext uri="{FF2B5EF4-FFF2-40B4-BE49-F238E27FC236}">
                    <a16:creationId xmlns:a16="http://schemas.microsoft.com/office/drawing/2014/main" id="{186BA959-3B80-CF7D-C130-15B807D6A5AE}"/>
                  </a:ext>
                </a:extLst>
              </p14:cNvPr>
              <p14:cNvContentPartPr/>
              <p14:nvPr/>
            </p14:nvContentPartPr>
            <p14:xfrm>
              <a:off x="9203698" y="2917332"/>
              <a:ext cx="155880" cy="82440"/>
            </p14:xfrm>
          </p:contentPart>
        </mc:Choice>
        <mc:Fallback>
          <p:pic>
            <p:nvPicPr>
              <p:cNvPr id="137" name="インク 136">
                <a:extLst>
                  <a:ext uri="{FF2B5EF4-FFF2-40B4-BE49-F238E27FC236}">
                    <a16:creationId xmlns:a16="http://schemas.microsoft.com/office/drawing/2014/main" id="{186BA959-3B80-CF7D-C130-15B807D6A5A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194698" y="2908332"/>
                <a:ext cx="1735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8" name="インク 137">
                <a:extLst>
                  <a:ext uri="{FF2B5EF4-FFF2-40B4-BE49-F238E27FC236}">
                    <a16:creationId xmlns:a16="http://schemas.microsoft.com/office/drawing/2014/main" id="{64B1ABBA-635F-AE22-D31A-6846415E7EE6}"/>
                  </a:ext>
                </a:extLst>
              </p14:cNvPr>
              <p14:cNvContentPartPr/>
              <p14:nvPr/>
            </p14:nvContentPartPr>
            <p14:xfrm>
              <a:off x="9380818" y="3016332"/>
              <a:ext cx="110880" cy="127080"/>
            </p14:xfrm>
          </p:contentPart>
        </mc:Choice>
        <mc:Fallback>
          <p:pic>
            <p:nvPicPr>
              <p:cNvPr id="138" name="インク 137">
                <a:extLst>
                  <a:ext uri="{FF2B5EF4-FFF2-40B4-BE49-F238E27FC236}">
                    <a16:creationId xmlns:a16="http://schemas.microsoft.com/office/drawing/2014/main" id="{64B1ABBA-635F-AE22-D31A-6846415E7EE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372178" y="3007332"/>
                <a:ext cx="1285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9" name="インク 138">
                <a:extLst>
                  <a:ext uri="{FF2B5EF4-FFF2-40B4-BE49-F238E27FC236}">
                    <a16:creationId xmlns:a16="http://schemas.microsoft.com/office/drawing/2014/main" id="{565E3401-0801-4F9A-BE1F-583150BFC8E5}"/>
                  </a:ext>
                </a:extLst>
              </p14:cNvPr>
              <p14:cNvContentPartPr/>
              <p14:nvPr/>
            </p14:nvContentPartPr>
            <p14:xfrm>
              <a:off x="9490618" y="3085812"/>
              <a:ext cx="139320" cy="93960"/>
            </p14:xfrm>
          </p:contentPart>
        </mc:Choice>
        <mc:Fallback>
          <p:pic>
            <p:nvPicPr>
              <p:cNvPr id="139" name="インク 138">
                <a:extLst>
                  <a:ext uri="{FF2B5EF4-FFF2-40B4-BE49-F238E27FC236}">
                    <a16:creationId xmlns:a16="http://schemas.microsoft.com/office/drawing/2014/main" id="{565E3401-0801-4F9A-BE1F-583150BFC8E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481618" y="3076812"/>
                <a:ext cx="1569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40" name="インク 139">
                <a:extLst>
                  <a:ext uri="{FF2B5EF4-FFF2-40B4-BE49-F238E27FC236}">
                    <a16:creationId xmlns:a16="http://schemas.microsoft.com/office/drawing/2014/main" id="{41BF25E1-2A22-A749-A5CE-901433D2EC8A}"/>
                  </a:ext>
                </a:extLst>
              </p14:cNvPr>
              <p14:cNvContentPartPr/>
              <p14:nvPr/>
            </p14:nvContentPartPr>
            <p14:xfrm>
              <a:off x="9668458" y="3092652"/>
              <a:ext cx="129960" cy="8280"/>
            </p14:xfrm>
          </p:contentPart>
        </mc:Choice>
        <mc:Fallback>
          <p:pic>
            <p:nvPicPr>
              <p:cNvPr id="140" name="インク 139">
                <a:extLst>
                  <a:ext uri="{FF2B5EF4-FFF2-40B4-BE49-F238E27FC236}">
                    <a16:creationId xmlns:a16="http://schemas.microsoft.com/office/drawing/2014/main" id="{41BF25E1-2A22-A749-A5CE-901433D2EC8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659458" y="3084012"/>
                <a:ext cx="1476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41" name="インク 140">
                <a:extLst>
                  <a:ext uri="{FF2B5EF4-FFF2-40B4-BE49-F238E27FC236}">
                    <a16:creationId xmlns:a16="http://schemas.microsoft.com/office/drawing/2014/main" id="{0EF7D96A-A73D-E274-F72E-D59B242CA964}"/>
                  </a:ext>
                </a:extLst>
              </p14:cNvPr>
              <p14:cNvContentPartPr/>
              <p14:nvPr/>
            </p14:nvContentPartPr>
            <p14:xfrm>
              <a:off x="9701218" y="3050532"/>
              <a:ext cx="91080" cy="245520"/>
            </p14:xfrm>
          </p:contentPart>
        </mc:Choice>
        <mc:Fallback>
          <p:pic>
            <p:nvPicPr>
              <p:cNvPr id="141" name="インク 140">
                <a:extLst>
                  <a:ext uri="{FF2B5EF4-FFF2-40B4-BE49-F238E27FC236}">
                    <a16:creationId xmlns:a16="http://schemas.microsoft.com/office/drawing/2014/main" id="{0EF7D96A-A73D-E274-F72E-D59B242CA96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692218" y="3041892"/>
                <a:ext cx="108720" cy="26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B96E7570-0B7C-3FBC-9D89-B7C39998BAC6}"/>
              </a:ext>
            </a:extLst>
          </p:cNvPr>
          <p:cNvGrpSpPr/>
          <p:nvPr/>
        </p:nvGrpSpPr>
        <p:grpSpPr>
          <a:xfrm>
            <a:off x="6422338" y="1318932"/>
            <a:ext cx="358560" cy="804960"/>
            <a:chOff x="6433138" y="1408212"/>
            <a:chExt cx="358560" cy="80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9C4921E3-ACA4-A60D-9CF7-8815077963A1}"/>
                    </a:ext>
                  </a:extLst>
                </p14:cNvPr>
                <p14:cNvContentPartPr/>
                <p14:nvPr/>
              </p14:nvContentPartPr>
              <p14:xfrm>
                <a:off x="6433138" y="1481652"/>
                <a:ext cx="174960" cy="731520"/>
              </p14:xfrm>
            </p:contentPart>
          </mc:Choice>
          <mc:Fallback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9C4921E3-ACA4-A60D-9CF7-8815077963A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24498" y="1473012"/>
                  <a:ext cx="19260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0" name="インク 149">
                  <a:extLst>
                    <a:ext uri="{FF2B5EF4-FFF2-40B4-BE49-F238E27FC236}">
                      <a16:creationId xmlns:a16="http://schemas.microsoft.com/office/drawing/2014/main" id="{F0143731-DE4A-9AC3-0149-B72EBB364F23}"/>
                    </a:ext>
                  </a:extLst>
                </p14:cNvPr>
                <p14:cNvContentPartPr/>
                <p14:nvPr/>
              </p14:nvContentPartPr>
              <p14:xfrm>
                <a:off x="6543298" y="1408212"/>
                <a:ext cx="248400" cy="159480"/>
              </p14:xfrm>
            </p:contentPart>
          </mc:Choice>
          <mc:Fallback>
            <p:pic>
              <p:nvPicPr>
                <p:cNvPr id="150" name="インク 149">
                  <a:extLst>
                    <a:ext uri="{FF2B5EF4-FFF2-40B4-BE49-F238E27FC236}">
                      <a16:creationId xmlns:a16="http://schemas.microsoft.com/office/drawing/2014/main" id="{F0143731-DE4A-9AC3-0149-B72EBB364F2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34298" y="1399572"/>
                  <a:ext cx="26604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D2E55731-14CC-9309-C414-BB1BD08F1E7D}"/>
              </a:ext>
            </a:extLst>
          </p:cNvPr>
          <p:cNvGrpSpPr/>
          <p:nvPr/>
        </p:nvGrpSpPr>
        <p:grpSpPr>
          <a:xfrm>
            <a:off x="7007698" y="468612"/>
            <a:ext cx="654480" cy="333360"/>
            <a:chOff x="7018498" y="557892"/>
            <a:chExt cx="65448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52" name="インク 151">
                  <a:extLst>
                    <a:ext uri="{FF2B5EF4-FFF2-40B4-BE49-F238E27FC236}">
                      <a16:creationId xmlns:a16="http://schemas.microsoft.com/office/drawing/2014/main" id="{F8951F72-A461-3404-8DB6-026B0A27F8DE}"/>
                    </a:ext>
                  </a:extLst>
                </p14:cNvPr>
                <p14:cNvContentPartPr/>
                <p14:nvPr/>
              </p14:nvContentPartPr>
              <p14:xfrm>
                <a:off x="7018498" y="649332"/>
                <a:ext cx="168840" cy="231120"/>
              </p14:xfrm>
            </p:contentPart>
          </mc:Choice>
          <mc:Fallback>
            <p:pic>
              <p:nvPicPr>
                <p:cNvPr id="152" name="インク 151">
                  <a:extLst>
                    <a:ext uri="{FF2B5EF4-FFF2-40B4-BE49-F238E27FC236}">
                      <a16:creationId xmlns:a16="http://schemas.microsoft.com/office/drawing/2014/main" id="{F8951F72-A461-3404-8DB6-026B0A27F8D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09858" y="640692"/>
                  <a:ext cx="1864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53" name="インク 152">
                  <a:extLst>
                    <a:ext uri="{FF2B5EF4-FFF2-40B4-BE49-F238E27FC236}">
                      <a16:creationId xmlns:a16="http://schemas.microsoft.com/office/drawing/2014/main" id="{E6A2263F-DE11-FEAE-DF58-9B953B3A7FEE}"/>
                    </a:ext>
                  </a:extLst>
                </p14:cNvPr>
                <p14:cNvContentPartPr/>
                <p14:nvPr/>
              </p14:nvContentPartPr>
              <p14:xfrm>
                <a:off x="7336738" y="557892"/>
                <a:ext cx="39240" cy="300960"/>
              </p14:xfrm>
            </p:contentPart>
          </mc:Choice>
          <mc:Fallback>
            <p:pic>
              <p:nvPicPr>
                <p:cNvPr id="153" name="インク 152">
                  <a:extLst>
                    <a:ext uri="{FF2B5EF4-FFF2-40B4-BE49-F238E27FC236}">
                      <a16:creationId xmlns:a16="http://schemas.microsoft.com/office/drawing/2014/main" id="{E6A2263F-DE11-FEAE-DF58-9B953B3A7FE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27738" y="549252"/>
                  <a:ext cx="568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54" name="インク 153">
                  <a:extLst>
                    <a:ext uri="{FF2B5EF4-FFF2-40B4-BE49-F238E27FC236}">
                      <a16:creationId xmlns:a16="http://schemas.microsoft.com/office/drawing/2014/main" id="{404FF957-A1EA-63D8-6669-A91FB435BAC9}"/>
                    </a:ext>
                  </a:extLst>
                </p14:cNvPr>
                <p14:cNvContentPartPr/>
                <p14:nvPr/>
              </p14:nvContentPartPr>
              <p14:xfrm>
                <a:off x="7557058" y="577692"/>
                <a:ext cx="115920" cy="313560"/>
              </p14:xfrm>
            </p:contentPart>
          </mc:Choice>
          <mc:Fallback>
            <p:pic>
              <p:nvPicPr>
                <p:cNvPr id="154" name="インク 153">
                  <a:extLst>
                    <a:ext uri="{FF2B5EF4-FFF2-40B4-BE49-F238E27FC236}">
                      <a16:creationId xmlns:a16="http://schemas.microsoft.com/office/drawing/2014/main" id="{404FF957-A1EA-63D8-6669-A91FB435BAC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48058" y="568692"/>
                  <a:ext cx="13356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E9B66825-0D21-380D-556F-A85A94361800}"/>
              </a:ext>
            </a:extLst>
          </p:cNvPr>
          <p:cNvGrpSpPr/>
          <p:nvPr/>
        </p:nvGrpSpPr>
        <p:grpSpPr>
          <a:xfrm>
            <a:off x="7900858" y="573732"/>
            <a:ext cx="549360" cy="237600"/>
            <a:chOff x="7911658" y="663012"/>
            <a:chExt cx="549360" cy="2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AAFC0E32-C288-6C1B-69E4-8EF482D46D49}"/>
                    </a:ext>
                  </a:extLst>
                </p14:cNvPr>
                <p14:cNvContentPartPr/>
                <p14:nvPr/>
              </p14:nvContentPartPr>
              <p14:xfrm>
                <a:off x="7911658" y="729252"/>
                <a:ext cx="179640" cy="93600"/>
              </p14:xfrm>
            </p:contentPart>
          </mc:Choice>
          <mc:Fallback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AAFC0E32-C288-6C1B-69E4-8EF482D46D4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02658" y="720612"/>
                  <a:ext cx="197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6" name="インク 155">
                  <a:extLst>
                    <a:ext uri="{FF2B5EF4-FFF2-40B4-BE49-F238E27FC236}">
                      <a16:creationId xmlns:a16="http://schemas.microsoft.com/office/drawing/2014/main" id="{36F690AE-0216-23DE-697D-FA4A218D7A93}"/>
                    </a:ext>
                  </a:extLst>
                </p14:cNvPr>
                <p14:cNvContentPartPr/>
                <p14:nvPr/>
              </p14:nvContentPartPr>
              <p14:xfrm>
                <a:off x="8147098" y="787932"/>
                <a:ext cx="2880" cy="23040"/>
              </p14:xfrm>
            </p:contentPart>
          </mc:Choice>
          <mc:Fallback>
            <p:pic>
              <p:nvPicPr>
                <p:cNvPr id="156" name="インク 155">
                  <a:extLst>
                    <a:ext uri="{FF2B5EF4-FFF2-40B4-BE49-F238E27FC236}">
                      <a16:creationId xmlns:a16="http://schemas.microsoft.com/office/drawing/2014/main" id="{36F690AE-0216-23DE-697D-FA4A218D7A9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38098" y="778932"/>
                  <a:ext cx="20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F84F0490-BE87-7B5F-F8F7-3A06C163E715}"/>
                    </a:ext>
                  </a:extLst>
                </p14:cNvPr>
                <p14:cNvContentPartPr/>
                <p14:nvPr/>
              </p14:nvContentPartPr>
              <p14:xfrm>
                <a:off x="8217298" y="663012"/>
                <a:ext cx="360" cy="360"/>
              </p14:xfrm>
            </p:contentPart>
          </mc:Choice>
          <mc:Fallback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F84F0490-BE87-7B5F-F8F7-3A06C163E71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08298" y="6543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61FF034A-8BC8-5ACB-ABA4-98F49C3CE9F3}"/>
                    </a:ext>
                  </a:extLst>
                </p14:cNvPr>
                <p14:cNvContentPartPr/>
                <p14:nvPr/>
              </p14:nvContentPartPr>
              <p14:xfrm>
                <a:off x="8226298" y="790092"/>
                <a:ext cx="93600" cy="52200"/>
              </p14:xfrm>
            </p:contentPart>
          </mc:Choice>
          <mc:Fallback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61FF034A-8BC8-5ACB-ABA4-98F49C3CE9F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217298" y="781092"/>
                  <a:ext cx="111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9" name="インク 158">
                  <a:extLst>
                    <a:ext uri="{FF2B5EF4-FFF2-40B4-BE49-F238E27FC236}">
                      <a16:creationId xmlns:a16="http://schemas.microsoft.com/office/drawing/2014/main" id="{21C75124-296F-321C-42C1-53C13CD47848}"/>
                    </a:ext>
                  </a:extLst>
                </p14:cNvPr>
                <p14:cNvContentPartPr/>
                <p14:nvPr/>
              </p14:nvContentPartPr>
              <p14:xfrm>
                <a:off x="8414578" y="838692"/>
                <a:ext cx="12600" cy="61920"/>
              </p14:xfrm>
            </p:contentPart>
          </mc:Choice>
          <mc:Fallback>
            <p:pic>
              <p:nvPicPr>
                <p:cNvPr id="159" name="インク 158">
                  <a:extLst>
                    <a:ext uri="{FF2B5EF4-FFF2-40B4-BE49-F238E27FC236}">
                      <a16:creationId xmlns:a16="http://schemas.microsoft.com/office/drawing/2014/main" id="{21C75124-296F-321C-42C1-53C13CD4784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05938" y="829692"/>
                  <a:ext cx="30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713AECCF-CEAD-A458-0E80-7F5793E59BDC}"/>
                    </a:ext>
                  </a:extLst>
                </p14:cNvPr>
                <p14:cNvContentPartPr/>
                <p14:nvPr/>
              </p14:nvContentPartPr>
              <p14:xfrm>
                <a:off x="8458138" y="665172"/>
                <a:ext cx="2880" cy="12240"/>
              </p14:xfrm>
            </p:contentPart>
          </mc:Choice>
          <mc:Fallback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713AECCF-CEAD-A458-0E80-7F5793E59BD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49138" y="656532"/>
                  <a:ext cx="2052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2A24425A-1D53-0EFF-AEFB-D34ED90EC8C1}"/>
              </a:ext>
            </a:extLst>
          </p:cNvPr>
          <p:cNvGrpSpPr/>
          <p:nvPr/>
        </p:nvGrpSpPr>
        <p:grpSpPr>
          <a:xfrm>
            <a:off x="8718778" y="776412"/>
            <a:ext cx="1860120" cy="568800"/>
            <a:chOff x="8718778" y="776412"/>
            <a:chExt cx="1860120" cy="56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58296A14-A351-2327-081E-4D8B1BD97630}"/>
                    </a:ext>
                  </a:extLst>
                </p14:cNvPr>
                <p14:cNvContentPartPr/>
                <p14:nvPr/>
              </p14:nvContentPartPr>
              <p14:xfrm>
                <a:off x="8718778" y="830052"/>
                <a:ext cx="79920" cy="252720"/>
              </p14:xfrm>
            </p:contentPart>
          </mc:Choice>
          <mc:Fallback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58296A14-A351-2327-081E-4D8B1BD9763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09778" y="821412"/>
                  <a:ext cx="975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9AFE392F-4FE7-5032-A5BF-F795292C160C}"/>
                    </a:ext>
                  </a:extLst>
                </p14:cNvPr>
                <p14:cNvContentPartPr/>
                <p14:nvPr/>
              </p14:nvContentPartPr>
              <p14:xfrm>
                <a:off x="8795458" y="815292"/>
                <a:ext cx="85320" cy="95760"/>
              </p14:xfrm>
            </p:contentPart>
          </mc:Choice>
          <mc:Fallback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9AFE392F-4FE7-5032-A5BF-F795292C160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86818" y="806652"/>
                  <a:ext cx="1029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B6177D0F-7FA7-6D7F-0C9A-56F71C832467}"/>
                    </a:ext>
                  </a:extLst>
                </p14:cNvPr>
                <p14:cNvContentPartPr/>
                <p14:nvPr/>
              </p14:nvContentPartPr>
              <p14:xfrm>
                <a:off x="8933338" y="896652"/>
                <a:ext cx="372960" cy="216000"/>
              </p14:xfrm>
            </p:contentPart>
          </mc:Choice>
          <mc:Fallback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B6177D0F-7FA7-6D7F-0C9A-56F71C83246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24338" y="887652"/>
                  <a:ext cx="390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67" name="インク 166">
                  <a:extLst>
                    <a:ext uri="{FF2B5EF4-FFF2-40B4-BE49-F238E27FC236}">
                      <a16:creationId xmlns:a16="http://schemas.microsoft.com/office/drawing/2014/main" id="{3CA88B53-9D0B-262E-0131-DCD606A23B43}"/>
                    </a:ext>
                  </a:extLst>
                </p14:cNvPr>
                <p14:cNvContentPartPr/>
                <p14:nvPr/>
              </p14:nvContentPartPr>
              <p14:xfrm>
                <a:off x="9449578" y="976932"/>
                <a:ext cx="399600" cy="171000"/>
              </p14:xfrm>
            </p:contentPart>
          </mc:Choice>
          <mc:Fallback>
            <p:pic>
              <p:nvPicPr>
                <p:cNvPr id="167" name="インク 166">
                  <a:extLst>
                    <a:ext uri="{FF2B5EF4-FFF2-40B4-BE49-F238E27FC236}">
                      <a16:creationId xmlns:a16="http://schemas.microsoft.com/office/drawing/2014/main" id="{3CA88B53-9D0B-262E-0131-DCD606A23B4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40938" y="967932"/>
                  <a:ext cx="417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8" name="インク 167">
                  <a:extLst>
                    <a:ext uri="{FF2B5EF4-FFF2-40B4-BE49-F238E27FC236}">
                      <a16:creationId xmlns:a16="http://schemas.microsoft.com/office/drawing/2014/main" id="{E22EBA1D-D864-C005-869B-B01573457BA5}"/>
                    </a:ext>
                  </a:extLst>
                </p14:cNvPr>
                <p14:cNvContentPartPr/>
                <p14:nvPr/>
              </p14:nvContentPartPr>
              <p14:xfrm>
                <a:off x="9885898" y="1033092"/>
                <a:ext cx="443520" cy="217800"/>
              </p14:xfrm>
            </p:contentPart>
          </mc:Choice>
          <mc:Fallback>
            <p:pic>
              <p:nvPicPr>
                <p:cNvPr id="168" name="インク 167">
                  <a:extLst>
                    <a:ext uri="{FF2B5EF4-FFF2-40B4-BE49-F238E27FC236}">
                      <a16:creationId xmlns:a16="http://schemas.microsoft.com/office/drawing/2014/main" id="{E22EBA1D-D864-C005-869B-B01573457BA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77258" y="1024452"/>
                  <a:ext cx="461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176EA996-75E5-6308-E099-C42DA548CFE6}"/>
                    </a:ext>
                  </a:extLst>
                </p14:cNvPr>
                <p14:cNvContentPartPr/>
                <p14:nvPr/>
              </p14:nvContentPartPr>
              <p14:xfrm>
                <a:off x="10326898" y="776412"/>
                <a:ext cx="252000" cy="568800"/>
              </p14:xfrm>
            </p:contentPart>
          </mc:Choice>
          <mc:Fallback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176EA996-75E5-6308-E099-C42DA548CFE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18258" y="767772"/>
                  <a:ext cx="26964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624E5098-0A59-EAD9-275E-4FE41FC75473}"/>
                    </a:ext>
                  </a:extLst>
                </p14:cNvPr>
                <p14:cNvContentPartPr/>
                <p14:nvPr/>
              </p14:nvContentPartPr>
              <p14:xfrm>
                <a:off x="10370098" y="1105092"/>
                <a:ext cx="128880" cy="68040"/>
              </p14:xfrm>
            </p:contentPart>
          </mc:Choice>
          <mc:Fallback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624E5098-0A59-EAD9-275E-4FE41FC754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361098" y="1096452"/>
                  <a:ext cx="14652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07BBB347-641A-4A02-B8B8-D2E77ACEEF27}"/>
              </a:ext>
            </a:extLst>
          </p:cNvPr>
          <p:cNvGrpSpPr/>
          <p:nvPr/>
        </p:nvGrpSpPr>
        <p:grpSpPr>
          <a:xfrm>
            <a:off x="6995818" y="1130292"/>
            <a:ext cx="358200" cy="338040"/>
            <a:chOff x="7006618" y="1219572"/>
            <a:chExt cx="35820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31F0CEE1-0D03-C6DE-7A74-4F97E45D7D3D}"/>
                    </a:ext>
                  </a:extLst>
                </p14:cNvPr>
                <p14:cNvContentPartPr/>
                <p14:nvPr/>
              </p14:nvContentPartPr>
              <p14:xfrm>
                <a:off x="7144138" y="1398132"/>
                <a:ext cx="75600" cy="159480"/>
              </p14:xfrm>
            </p:contentPart>
          </mc:Choice>
          <mc:Fallback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31F0CEE1-0D03-C6DE-7A74-4F97E45D7D3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35138" y="1389492"/>
                  <a:ext cx="932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55F208B4-79B4-56ED-890F-B941C4205E6F}"/>
                    </a:ext>
                  </a:extLst>
                </p14:cNvPr>
                <p14:cNvContentPartPr/>
                <p14:nvPr/>
              </p14:nvContentPartPr>
              <p14:xfrm>
                <a:off x="7006618" y="1219572"/>
                <a:ext cx="358200" cy="329760"/>
              </p14:xfrm>
            </p:contentPart>
          </mc:Choice>
          <mc:Fallback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55F208B4-79B4-56ED-890F-B941C4205E6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97978" y="1210932"/>
                  <a:ext cx="375840" cy="3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19930799-9A18-5853-CC94-D29C7CC1EC1F}"/>
              </a:ext>
            </a:extLst>
          </p:cNvPr>
          <p:cNvGrpSpPr/>
          <p:nvPr/>
        </p:nvGrpSpPr>
        <p:grpSpPr>
          <a:xfrm>
            <a:off x="6447178" y="2176092"/>
            <a:ext cx="1703160" cy="1084680"/>
            <a:chOff x="6457978" y="2265372"/>
            <a:chExt cx="1703160" cy="108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3" name="インク 102">
                  <a:extLst>
                    <a:ext uri="{FF2B5EF4-FFF2-40B4-BE49-F238E27FC236}">
                      <a16:creationId xmlns:a16="http://schemas.microsoft.com/office/drawing/2014/main" id="{6B34BC96-D1EA-5A86-5906-0C804A39571D}"/>
                    </a:ext>
                  </a:extLst>
                </p14:cNvPr>
                <p14:cNvContentPartPr/>
                <p14:nvPr/>
              </p14:nvContentPartPr>
              <p14:xfrm>
                <a:off x="6457978" y="2489652"/>
                <a:ext cx="480240" cy="190080"/>
              </p14:xfrm>
            </p:contentPart>
          </mc:Choice>
          <mc:Fallback>
            <p:pic>
              <p:nvPicPr>
                <p:cNvPr id="103" name="インク 102">
                  <a:extLst>
                    <a:ext uri="{FF2B5EF4-FFF2-40B4-BE49-F238E27FC236}">
                      <a16:creationId xmlns:a16="http://schemas.microsoft.com/office/drawing/2014/main" id="{6B34BC96-D1EA-5A86-5906-0C804A39571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48978" y="2481012"/>
                  <a:ext cx="4978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インク 103">
                  <a:extLst>
                    <a:ext uri="{FF2B5EF4-FFF2-40B4-BE49-F238E27FC236}">
                      <a16:creationId xmlns:a16="http://schemas.microsoft.com/office/drawing/2014/main" id="{27847CA5-86C9-8331-2927-B99115DAFA58}"/>
                    </a:ext>
                  </a:extLst>
                </p14:cNvPr>
                <p14:cNvContentPartPr/>
                <p14:nvPr/>
              </p14:nvContentPartPr>
              <p14:xfrm>
                <a:off x="6576058" y="2783412"/>
                <a:ext cx="835560" cy="107280"/>
              </p14:xfrm>
            </p:contentPart>
          </mc:Choice>
          <mc:Fallback>
            <p:pic>
              <p:nvPicPr>
                <p:cNvPr id="104" name="インク 103">
                  <a:extLst>
                    <a:ext uri="{FF2B5EF4-FFF2-40B4-BE49-F238E27FC236}">
                      <a16:creationId xmlns:a16="http://schemas.microsoft.com/office/drawing/2014/main" id="{27847CA5-86C9-8331-2927-B99115DAFA5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67058" y="2774772"/>
                  <a:ext cx="853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インク 104">
                  <a:extLst>
                    <a:ext uri="{FF2B5EF4-FFF2-40B4-BE49-F238E27FC236}">
                      <a16:creationId xmlns:a16="http://schemas.microsoft.com/office/drawing/2014/main" id="{5786E188-FE42-9B59-C492-6383666D7EA2}"/>
                    </a:ext>
                  </a:extLst>
                </p14:cNvPr>
                <p14:cNvContentPartPr/>
                <p14:nvPr/>
              </p14:nvContentPartPr>
              <p14:xfrm>
                <a:off x="6973498" y="2265372"/>
                <a:ext cx="132840" cy="257040"/>
              </p14:xfrm>
            </p:contentPart>
          </mc:Choice>
          <mc:Fallback>
            <p:pic>
              <p:nvPicPr>
                <p:cNvPr id="105" name="インク 104">
                  <a:extLst>
                    <a:ext uri="{FF2B5EF4-FFF2-40B4-BE49-F238E27FC236}">
                      <a16:creationId xmlns:a16="http://schemas.microsoft.com/office/drawing/2014/main" id="{5786E188-FE42-9B59-C492-6383666D7EA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964858" y="2256732"/>
                  <a:ext cx="1504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4" name="インク 123">
                  <a:extLst>
                    <a:ext uri="{FF2B5EF4-FFF2-40B4-BE49-F238E27FC236}">
                      <a16:creationId xmlns:a16="http://schemas.microsoft.com/office/drawing/2014/main" id="{A9BEC037-86DE-DECB-C6D3-7C7C6AB8F6EB}"/>
                    </a:ext>
                  </a:extLst>
                </p14:cNvPr>
                <p14:cNvContentPartPr/>
                <p14:nvPr/>
              </p14:nvContentPartPr>
              <p14:xfrm>
                <a:off x="7291378" y="2762172"/>
                <a:ext cx="176760" cy="78120"/>
              </p14:xfrm>
            </p:contentPart>
          </mc:Choice>
          <mc:Fallback>
            <p:pic>
              <p:nvPicPr>
                <p:cNvPr id="124" name="インク 123">
                  <a:extLst>
                    <a:ext uri="{FF2B5EF4-FFF2-40B4-BE49-F238E27FC236}">
                      <a16:creationId xmlns:a16="http://schemas.microsoft.com/office/drawing/2014/main" id="{A9BEC037-86DE-DECB-C6D3-7C7C6AB8F6E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82738" y="2753172"/>
                  <a:ext cx="1944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5" name="インク 124">
                  <a:extLst>
                    <a:ext uri="{FF2B5EF4-FFF2-40B4-BE49-F238E27FC236}">
                      <a16:creationId xmlns:a16="http://schemas.microsoft.com/office/drawing/2014/main" id="{60645C2D-E2F5-9942-5796-43E762DA6295}"/>
                    </a:ext>
                  </a:extLst>
                </p14:cNvPr>
                <p14:cNvContentPartPr/>
                <p14:nvPr/>
              </p14:nvContentPartPr>
              <p14:xfrm>
                <a:off x="7721938" y="2649492"/>
                <a:ext cx="106200" cy="336600"/>
              </p14:xfrm>
            </p:contentPart>
          </mc:Choice>
          <mc:Fallback>
            <p:pic>
              <p:nvPicPr>
                <p:cNvPr id="125" name="インク 124">
                  <a:extLst>
                    <a:ext uri="{FF2B5EF4-FFF2-40B4-BE49-F238E27FC236}">
                      <a16:creationId xmlns:a16="http://schemas.microsoft.com/office/drawing/2014/main" id="{60645C2D-E2F5-9942-5796-43E762DA629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12938" y="2640852"/>
                  <a:ext cx="1238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6" name="インク 125">
                  <a:extLst>
                    <a:ext uri="{FF2B5EF4-FFF2-40B4-BE49-F238E27FC236}">
                      <a16:creationId xmlns:a16="http://schemas.microsoft.com/office/drawing/2014/main" id="{79D712CA-EBC6-C215-47C9-F04E617BAAA5}"/>
                    </a:ext>
                  </a:extLst>
                </p14:cNvPr>
                <p14:cNvContentPartPr/>
                <p14:nvPr/>
              </p14:nvContentPartPr>
              <p14:xfrm>
                <a:off x="7675138" y="2702052"/>
                <a:ext cx="240120" cy="114120"/>
              </p14:xfrm>
            </p:contentPart>
          </mc:Choice>
          <mc:Fallback>
            <p:pic>
              <p:nvPicPr>
                <p:cNvPr id="126" name="インク 125">
                  <a:extLst>
                    <a:ext uri="{FF2B5EF4-FFF2-40B4-BE49-F238E27FC236}">
                      <a16:creationId xmlns:a16="http://schemas.microsoft.com/office/drawing/2014/main" id="{79D712CA-EBC6-C215-47C9-F04E617BAAA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66138" y="2693412"/>
                  <a:ext cx="2577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6" name="インク 145">
                  <a:extLst>
                    <a:ext uri="{FF2B5EF4-FFF2-40B4-BE49-F238E27FC236}">
                      <a16:creationId xmlns:a16="http://schemas.microsoft.com/office/drawing/2014/main" id="{32ABEB48-1382-EB98-60FE-6793D06B0B4E}"/>
                    </a:ext>
                  </a:extLst>
                </p14:cNvPr>
                <p14:cNvContentPartPr/>
                <p14:nvPr/>
              </p14:nvContentPartPr>
              <p14:xfrm>
                <a:off x="7949458" y="2834532"/>
                <a:ext cx="167760" cy="205200"/>
              </p14:xfrm>
            </p:contentPart>
          </mc:Choice>
          <mc:Fallback>
            <p:pic>
              <p:nvPicPr>
                <p:cNvPr id="146" name="インク 145">
                  <a:extLst>
                    <a:ext uri="{FF2B5EF4-FFF2-40B4-BE49-F238E27FC236}">
                      <a16:creationId xmlns:a16="http://schemas.microsoft.com/office/drawing/2014/main" id="{32ABEB48-1382-EB98-60FE-6793D06B0B4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40458" y="2825892"/>
                  <a:ext cx="185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7" name="インク 146">
                  <a:extLst>
                    <a:ext uri="{FF2B5EF4-FFF2-40B4-BE49-F238E27FC236}">
                      <a16:creationId xmlns:a16="http://schemas.microsoft.com/office/drawing/2014/main" id="{04A6FEE0-D55D-376D-3E4D-AA0D2F7C83FC}"/>
                    </a:ext>
                  </a:extLst>
                </p14:cNvPr>
                <p14:cNvContentPartPr/>
                <p14:nvPr/>
              </p14:nvContentPartPr>
              <p14:xfrm>
                <a:off x="7731658" y="2890692"/>
                <a:ext cx="429480" cy="459360"/>
              </p14:xfrm>
            </p:contentPart>
          </mc:Choice>
          <mc:Fallback>
            <p:pic>
              <p:nvPicPr>
                <p:cNvPr id="147" name="インク 146">
                  <a:extLst>
                    <a:ext uri="{FF2B5EF4-FFF2-40B4-BE49-F238E27FC236}">
                      <a16:creationId xmlns:a16="http://schemas.microsoft.com/office/drawing/2014/main" id="{04A6FEE0-D55D-376D-3E4D-AA0D2F7C83F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23018" y="2882052"/>
                  <a:ext cx="4471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74" name="インク 173">
                  <a:extLst>
                    <a:ext uri="{FF2B5EF4-FFF2-40B4-BE49-F238E27FC236}">
                      <a16:creationId xmlns:a16="http://schemas.microsoft.com/office/drawing/2014/main" id="{AD87B019-2B22-7ED7-B229-4F4FBCD5F63E}"/>
                    </a:ext>
                  </a:extLst>
                </p14:cNvPr>
                <p14:cNvContentPartPr/>
                <p14:nvPr/>
              </p14:nvContentPartPr>
              <p14:xfrm>
                <a:off x="7511338" y="2395692"/>
                <a:ext cx="218880" cy="126000"/>
              </p14:xfrm>
            </p:contentPart>
          </mc:Choice>
          <mc:Fallback>
            <p:pic>
              <p:nvPicPr>
                <p:cNvPr id="174" name="インク 173">
                  <a:extLst>
                    <a:ext uri="{FF2B5EF4-FFF2-40B4-BE49-F238E27FC236}">
                      <a16:creationId xmlns:a16="http://schemas.microsoft.com/office/drawing/2014/main" id="{AD87B019-2B22-7ED7-B229-4F4FBCD5F63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502698" y="2386692"/>
                  <a:ext cx="236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75" name="インク 174">
                  <a:extLst>
                    <a:ext uri="{FF2B5EF4-FFF2-40B4-BE49-F238E27FC236}">
                      <a16:creationId xmlns:a16="http://schemas.microsoft.com/office/drawing/2014/main" id="{8755F3AF-14AD-95E6-D05F-A22EFD648B42}"/>
                    </a:ext>
                  </a:extLst>
                </p14:cNvPr>
                <p14:cNvContentPartPr/>
                <p14:nvPr/>
              </p14:nvContentPartPr>
              <p14:xfrm>
                <a:off x="7367338" y="2356092"/>
                <a:ext cx="443160" cy="295920"/>
              </p14:xfrm>
            </p:contentPart>
          </mc:Choice>
          <mc:Fallback>
            <p:pic>
              <p:nvPicPr>
                <p:cNvPr id="175" name="インク 174">
                  <a:extLst>
                    <a:ext uri="{FF2B5EF4-FFF2-40B4-BE49-F238E27FC236}">
                      <a16:creationId xmlns:a16="http://schemas.microsoft.com/office/drawing/2014/main" id="{8755F3AF-14AD-95E6-D05F-A22EFD648B4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358338" y="2347452"/>
                  <a:ext cx="460800" cy="31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78" name="インク 177">
                <a:extLst>
                  <a:ext uri="{FF2B5EF4-FFF2-40B4-BE49-F238E27FC236}">
                    <a16:creationId xmlns:a16="http://schemas.microsoft.com/office/drawing/2014/main" id="{7F8BBC98-9FC5-8C5B-1662-170F9DA54F77}"/>
                  </a:ext>
                </a:extLst>
              </p14:cNvPr>
              <p14:cNvContentPartPr/>
              <p14:nvPr/>
            </p14:nvContentPartPr>
            <p14:xfrm>
              <a:off x="3068578" y="5964012"/>
              <a:ext cx="145440" cy="129600"/>
            </p14:xfrm>
          </p:contentPart>
        </mc:Choice>
        <mc:Fallback>
          <p:pic>
            <p:nvPicPr>
              <p:cNvPr id="178" name="インク 177">
                <a:extLst>
                  <a:ext uri="{FF2B5EF4-FFF2-40B4-BE49-F238E27FC236}">
                    <a16:creationId xmlns:a16="http://schemas.microsoft.com/office/drawing/2014/main" id="{7F8BBC98-9FC5-8C5B-1662-170F9DA54F7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059578" y="5955372"/>
                <a:ext cx="1630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79" name="インク 178">
                <a:extLst>
                  <a:ext uri="{FF2B5EF4-FFF2-40B4-BE49-F238E27FC236}">
                    <a16:creationId xmlns:a16="http://schemas.microsoft.com/office/drawing/2014/main" id="{67A8AB1A-B005-BB2B-D359-87F922AB924C}"/>
                  </a:ext>
                </a:extLst>
              </p14:cNvPr>
              <p14:cNvContentPartPr/>
              <p14:nvPr/>
            </p14:nvContentPartPr>
            <p14:xfrm>
              <a:off x="3377458" y="5091012"/>
              <a:ext cx="217800" cy="168120"/>
            </p14:xfrm>
          </p:contentPart>
        </mc:Choice>
        <mc:Fallback>
          <p:pic>
            <p:nvPicPr>
              <p:cNvPr id="179" name="インク 178">
                <a:extLst>
                  <a:ext uri="{FF2B5EF4-FFF2-40B4-BE49-F238E27FC236}">
                    <a16:creationId xmlns:a16="http://schemas.microsoft.com/office/drawing/2014/main" id="{67A8AB1A-B005-BB2B-D359-87F922AB924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368818" y="5082372"/>
                <a:ext cx="2354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80" name="インク 179">
                <a:extLst>
                  <a:ext uri="{FF2B5EF4-FFF2-40B4-BE49-F238E27FC236}">
                    <a16:creationId xmlns:a16="http://schemas.microsoft.com/office/drawing/2014/main" id="{8415BA1B-EA5A-058D-9392-5C4564A44337}"/>
                  </a:ext>
                </a:extLst>
              </p14:cNvPr>
              <p14:cNvContentPartPr/>
              <p14:nvPr/>
            </p14:nvContentPartPr>
            <p14:xfrm>
              <a:off x="2783818" y="4016772"/>
              <a:ext cx="248400" cy="200160"/>
            </p14:xfrm>
          </p:contentPart>
        </mc:Choice>
        <mc:Fallback>
          <p:pic>
            <p:nvPicPr>
              <p:cNvPr id="180" name="インク 179">
                <a:extLst>
                  <a:ext uri="{FF2B5EF4-FFF2-40B4-BE49-F238E27FC236}">
                    <a16:creationId xmlns:a16="http://schemas.microsoft.com/office/drawing/2014/main" id="{8415BA1B-EA5A-058D-9392-5C4564A4433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774818" y="4007772"/>
                <a:ext cx="266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84" name="インク 183">
                <a:extLst>
                  <a:ext uri="{FF2B5EF4-FFF2-40B4-BE49-F238E27FC236}">
                    <a16:creationId xmlns:a16="http://schemas.microsoft.com/office/drawing/2014/main" id="{94C70440-022E-3950-8E84-FCF96EB6B953}"/>
                  </a:ext>
                </a:extLst>
              </p14:cNvPr>
              <p14:cNvContentPartPr/>
              <p14:nvPr/>
            </p14:nvContentPartPr>
            <p14:xfrm>
              <a:off x="7011658" y="4400532"/>
              <a:ext cx="363600" cy="311040"/>
            </p14:xfrm>
          </p:contentPart>
        </mc:Choice>
        <mc:Fallback>
          <p:pic>
            <p:nvPicPr>
              <p:cNvPr id="184" name="インク 183">
                <a:extLst>
                  <a:ext uri="{FF2B5EF4-FFF2-40B4-BE49-F238E27FC236}">
                    <a16:creationId xmlns:a16="http://schemas.microsoft.com/office/drawing/2014/main" id="{94C70440-022E-3950-8E84-FCF96EB6B95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002658" y="4391532"/>
                <a:ext cx="38124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85" name="インク 184">
                <a:extLst>
                  <a:ext uri="{FF2B5EF4-FFF2-40B4-BE49-F238E27FC236}">
                    <a16:creationId xmlns:a16="http://schemas.microsoft.com/office/drawing/2014/main" id="{2EE895FC-EC93-BB07-D405-8AE29C3124BA}"/>
                  </a:ext>
                </a:extLst>
              </p14:cNvPr>
              <p14:cNvContentPartPr/>
              <p14:nvPr/>
            </p14:nvContentPartPr>
            <p14:xfrm>
              <a:off x="7143778" y="4827492"/>
              <a:ext cx="24120" cy="21960"/>
            </p14:xfrm>
          </p:contentPart>
        </mc:Choice>
        <mc:Fallback>
          <p:pic>
            <p:nvPicPr>
              <p:cNvPr id="185" name="インク 184">
                <a:extLst>
                  <a:ext uri="{FF2B5EF4-FFF2-40B4-BE49-F238E27FC236}">
                    <a16:creationId xmlns:a16="http://schemas.microsoft.com/office/drawing/2014/main" id="{2EE895FC-EC93-BB07-D405-8AE29C3124B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135138" y="4818852"/>
                <a:ext cx="41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86" name="インク 185">
                <a:extLst>
                  <a:ext uri="{FF2B5EF4-FFF2-40B4-BE49-F238E27FC236}">
                    <a16:creationId xmlns:a16="http://schemas.microsoft.com/office/drawing/2014/main" id="{88E377B6-A506-14A6-4790-1C0AC23565EB}"/>
                  </a:ext>
                </a:extLst>
              </p14:cNvPr>
              <p14:cNvContentPartPr/>
              <p14:nvPr/>
            </p14:nvContentPartPr>
            <p14:xfrm>
              <a:off x="10878778" y="3733092"/>
              <a:ext cx="394560" cy="122400"/>
            </p14:xfrm>
          </p:contentPart>
        </mc:Choice>
        <mc:Fallback>
          <p:pic>
            <p:nvPicPr>
              <p:cNvPr id="186" name="インク 185">
                <a:extLst>
                  <a:ext uri="{FF2B5EF4-FFF2-40B4-BE49-F238E27FC236}">
                    <a16:creationId xmlns:a16="http://schemas.microsoft.com/office/drawing/2014/main" id="{88E377B6-A506-14A6-4790-1C0AC23565E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861138" y="3715092"/>
                <a:ext cx="430200" cy="1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861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1F96F-7450-FAA2-AF53-EF037AFF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B43959-62CB-B2A5-9B18-DC943FF2C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Ssh</a:t>
            </a:r>
            <a:r>
              <a:rPr kumimoji="1" lang="en-US" altLang="ja-JP" dirty="0"/>
              <a:t> -&gt; sftp : download file  and upload</a:t>
            </a:r>
          </a:p>
          <a:p>
            <a:r>
              <a:rPr lang="en-US" altLang="ja-JP" dirty="0" err="1"/>
              <a:t>Ssh</a:t>
            </a:r>
            <a:r>
              <a:rPr lang="en-US" altLang="ja-JP" dirty="0"/>
              <a:t>-&gt; execute </a:t>
            </a:r>
            <a:r>
              <a:rPr lang="en-US" altLang="ja-JP" dirty="0" err="1"/>
              <a:t>cmd</a:t>
            </a:r>
            <a:r>
              <a:rPr lang="en-US" altLang="ja-JP" dirty="0"/>
              <a:t> through windows prompt:</a:t>
            </a:r>
          </a:p>
          <a:p>
            <a:pPr lvl="1"/>
            <a:r>
              <a:rPr lang="en-US" altLang="ja-JP" dirty="0"/>
              <a:t>Do exec </a:t>
            </a:r>
            <a:r>
              <a:rPr kumimoji="1" lang="en-US" altLang="ja-JP" dirty="0"/>
              <a:t>local .</a:t>
            </a:r>
            <a:r>
              <a:rPr kumimoji="1" lang="en-US" altLang="ja-JP" dirty="0" err="1"/>
              <a:t>py</a:t>
            </a:r>
            <a:r>
              <a:rPr kumimoji="1" lang="en-US" altLang="ja-JP" dirty="0"/>
              <a:t> </a:t>
            </a:r>
          </a:p>
          <a:p>
            <a:pPr lvl="1"/>
            <a:r>
              <a:rPr lang="en-US" altLang="ja-JP" dirty="0"/>
              <a:t>Get log from Niagara</a:t>
            </a:r>
          </a:p>
          <a:p>
            <a:pPr lvl="1"/>
            <a:r>
              <a:rPr kumimoji="1" lang="en-US" altLang="ja-JP" dirty="0"/>
              <a:t>Pull log </a:t>
            </a:r>
            <a:r>
              <a:rPr lang="en-US" altLang="ja-JP" dirty="0"/>
              <a:t>to save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31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94</Words>
  <Application>Microsoft Macintosh PowerPoint</Application>
  <PresentationFormat>ワイド画面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Junfeng Yue</dc:creator>
  <cp:lastModifiedBy>Junfeng Yue</cp:lastModifiedBy>
  <cp:revision>1</cp:revision>
  <dcterms:created xsi:type="dcterms:W3CDTF">2022-09-04T13:56:29Z</dcterms:created>
  <dcterms:modified xsi:type="dcterms:W3CDTF">2022-09-04T14:30:37Z</dcterms:modified>
</cp:coreProperties>
</file>