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handoutMasterIdLst>
    <p:handoutMasterId r:id="rId22"/>
  </p:handoutMasterIdLst>
  <p:sldIdLst>
    <p:sldId id="256" r:id="rId2"/>
    <p:sldId id="257" r:id="rId3"/>
    <p:sldId id="258" r:id="rId4"/>
    <p:sldId id="259" r:id="rId5"/>
    <p:sldId id="297" r:id="rId6"/>
    <p:sldId id="298" r:id="rId7"/>
    <p:sldId id="299" r:id="rId8"/>
    <p:sldId id="300" r:id="rId9"/>
    <p:sldId id="301" r:id="rId10"/>
    <p:sldId id="302" r:id="rId11"/>
    <p:sldId id="303" r:id="rId12"/>
    <p:sldId id="318" r:id="rId13"/>
    <p:sldId id="304" r:id="rId14"/>
    <p:sldId id="305" r:id="rId15"/>
    <p:sldId id="306" r:id="rId16"/>
    <p:sldId id="312" r:id="rId17"/>
    <p:sldId id="308" r:id="rId18"/>
    <p:sldId id="313" r:id="rId19"/>
    <p:sldId id="319" r:id="rId20"/>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026"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E773258B-9104-47D9-ACEC-CA8BCF8C4CAE}" type="datetimeFigureOut">
              <a:rPr lang="en-US" smtClean="0"/>
              <a:pPr/>
              <a:t>11/28/2022</a:t>
            </a:fld>
            <a:endParaRPr lang="en-US"/>
          </a:p>
        </p:txBody>
      </p:sp>
      <p:sp>
        <p:nvSpPr>
          <p:cNvPr id="4" name="Footer Placeholder 3"/>
          <p:cNvSpPr>
            <a:spLocks noGrp="1"/>
          </p:cNvSpPr>
          <p:nvPr>
            <p:ph type="ftr" sz="quarter" idx="2"/>
          </p:nvPr>
        </p:nvSpPr>
        <p:spPr>
          <a:xfrm>
            <a:off x="0" y="8847138"/>
            <a:ext cx="2971800" cy="46513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47138"/>
            <a:ext cx="2971800" cy="465137"/>
          </a:xfrm>
          <a:prstGeom prst="rect">
            <a:avLst/>
          </a:prstGeom>
        </p:spPr>
        <p:txBody>
          <a:bodyPr vert="horz" lIns="91440" tIns="45720" rIns="91440" bIns="45720" rtlCol="0" anchor="b"/>
          <a:lstStyle>
            <a:lvl1pPr algn="r">
              <a:defRPr sz="1200"/>
            </a:lvl1pPr>
          </a:lstStyle>
          <a:p>
            <a:fld id="{DD67FBE2-A1B2-455F-8C57-76DDF7B0A8E3}" type="slidenum">
              <a:rPr lang="en-US" smtClean="0"/>
              <a:pPr/>
              <a:t>‹#›</a:t>
            </a:fld>
            <a:endParaRPr lang="en-US"/>
          </a:p>
        </p:txBody>
      </p:sp>
    </p:spTree>
    <p:extLst>
      <p:ext uri="{BB962C8B-B14F-4D97-AF65-F5344CB8AC3E}">
        <p14:creationId xmlns="" xmlns:p14="http://schemas.microsoft.com/office/powerpoint/2010/main" val="33232061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69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5693"/>
          </a:xfrm>
          <a:prstGeom prst="rect">
            <a:avLst/>
          </a:prstGeom>
        </p:spPr>
        <p:txBody>
          <a:bodyPr vert="horz" lIns="91440" tIns="45720" rIns="91440" bIns="45720" rtlCol="0"/>
          <a:lstStyle>
            <a:lvl1pPr algn="r">
              <a:defRPr sz="1200"/>
            </a:lvl1pPr>
          </a:lstStyle>
          <a:p>
            <a:fld id="{BC02D2BB-5D6B-4812-B72A-0ECEF5FEABFB}" type="datetimeFigureOut">
              <a:rPr lang="en-US" smtClean="0"/>
              <a:pPr/>
              <a:t>11/28/2022</a:t>
            </a:fld>
            <a:endParaRPr lang="en-US"/>
          </a:p>
        </p:txBody>
      </p:sp>
      <p:sp>
        <p:nvSpPr>
          <p:cNvPr id="4" name="Slide Image Placeholder 3"/>
          <p:cNvSpPr>
            <a:spLocks noGrp="1" noRot="1" noChangeAspect="1"/>
          </p:cNvSpPr>
          <p:nvPr>
            <p:ph type="sldImg" idx="2"/>
          </p:nvPr>
        </p:nvSpPr>
        <p:spPr>
          <a:xfrm>
            <a:off x="1101725" y="698500"/>
            <a:ext cx="4654550" cy="34925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24085"/>
            <a:ext cx="5486400" cy="41912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6553"/>
            <a:ext cx="2971800" cy="46569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46553"/>
            <a:ext cx="2971800" cy="465693"/>
          </a:xfrm>
          <a:prstGeom prst="rect">
            <a:avLst/>
          </a:prstGeom>
        </p:spPr>
        <p:txBody>
          <a:bodyPr vert="horz" lIns="91440" tIns="45720" rIns="91440" bIns="45720" rtlCol="0" anchor="b"/>
          <a:lstStyle>
            <a:lvl1pPr algn="r">
              <a:defRPr sz="1200"/>
            </a:lvl1pPr>
          </a:lstStyle>
          <a:p>
            <a:fld id="{46219E2C-F08F-4EE0-84B9-0A21B6EDB475}" type="slidenum">
              <a:rPr lang="en-US" smtClean="0"/>
              <a:pPr/>
              <a:t>‹#›</a:t>
            </a:fld>
            <a:endParaRPr lang="en-US"/>
          </a:p>
        </p:txBody>
      </p:sp>
    </p:spTree>
    <p:extLst>
      <p:ext uri="{BB962C8B-B14F-4D97-AF65-F5344CB8AC3E}">
        <p14:creationId xmlns="" xmlns:p14="http://schemas.microsoft.com/office/powerpoint/2010/main" val="2506483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9/10/2014</a:t>
            </a:r>
            <a:endParaRPr lang="en-US"/>
          </a:p>
        </p:txBody>
      </p:sp>
      <p:sp>
        <p:nvSpPr>
          <p:cNvPr id="5" name="Footer Placeholder 4"/>
          <p:cNvSpPr>
            <a:spLocks noGrp="1"/>
          </p:cNvSpPr>
          <p:nvPr>
            <p:ph type="ftr" sz="quarter" idx="11"/>
          </p:nvPr>
        </p:nvSpPr>
        <p:spPr/>
        <p:txBody>
          <a:bodyPr/>
          <a:lstStyle/>
          <a:p>
            <a:r>
              <a:rPr lang="en-US" smtClean="0"/>
              <a:t>Algoritma Pemrograman, @SUARGA</a:t>
            </a:r>
            <a:endParaRPr lang="en-US"/>
          </a:p>
        </p:txBody>
      </p:sp>
      <p:sp>
        <p:nvSpPr>
          <p:cNvPr id="6" name="Slide Number Placeholder 5"/>
          <p:cNvSpPr>
            <a:spLocks noGrp="1"/>
          </p:cNvSpPr>
          <p:nvPr>
            <p:ph type="sldNum" sz="quarter" idx="12"/>
          </p:nvPr>
        </p:nvSpPr>
        <p:spPr/>
        <p:txBody>
          <a:bodyPr/>
          <a:lstStyle/>
          <a:p>
            <a:fld id="{9625B04B-01EF-4B12-BB09-4B1212C302F4}" type="slidenum">
              <a:rPr lang="en-US" smtClean="0"/>
              <a:pPr/>
              <a:t>‹#›</a:t>
            </a:fld>
            <a:endParaRPr lang="en-US"/>
          </a:p>
        </p:txBody>
      </p:sp>
    </p:spTree>
    <p:extLst>
      <p:ext uri="{BB962C8B-B14F-4D97-AF65-F5344CB8AC3E}">
        <p14:creationId xmlns="" xmlns:p14="http://schemas.microsoft.com/office/powerpoint/2010/main" val="3866726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9/10/2014</a:t>
            </a:r>
            <a:endParaRPr lang="en-US"/>
          </a:p>
        </p:txBody>
      </p:sp>
      <p:sp>
        <p:nvSpPr>
          <p:cNvPr id="5" name="Footer Placeholder 4"/>
          <p:cNvSpPr>
            <a:spLocks noGrp="1"/>
          </p:cNvSpPr>
          <p:nvPr>
            <p:ph type="ftr" sz="quarter" idx="11"/>
          </p:nvPr>
        </p:nvSpPr>
        <p:spPr/>
        <p:txBody>
          <a:bodyPr/>
          <a:lstStyle/>
          <a:p>
            <a:r>
              <a:rPr lang="en-US" smtClean="0"/>
              <a:t>Algoritma Pemrograman, @SUARGA</a:t>
            </a:r>
            <a:endParaRPr lang="en-US"/>
          </a:p>
        </p:txBody>
      </p:sp>
      <p:sp>
        <p:nvSpPr>
          <p:cNvPr id="6" name="Slide Number Placeholder 5"/>
          <p:cNvSpPr>
            <a:spLocks noGrp="1"/>
          </p:cNvSpPr>
          <p:nvPr>
            <p:ph type="sldNum" sz="quarter" idx="12"/>
          </p:nvPr>
        </p:nvSpPr>
        <p:spPr/>
        <p:txBody>
          <a:bodyPr/>
          <a:lstStyle/>
          <a:p>
            <a:fld id="{9625B04B-01EF-4B12-BB09-4B1212C302F4}" type="slidenum">
              <a:rPr lang="en-US" smtClean="0"/>
              <a:pPr/>
              <a:t>‹#›</a:t>
            </a:fld>
            <a:endParaRPr lang="en-US"/>
          </a:p>
        </p:txBody>
      </p:sp>
    </p:spTree>
    <p:extLst>
      <p:ext uri="{BB962C8B-B14F-4D97-AF65-F5344CB8AC3E}">
        <p14:creationId xmlns="" xmlns:p14="http://schemas.microsoft.com/office/powerpoint/2010/main" val="2806251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9/10/2014</a:t>
            </a:r>
            <a:endParaRPr lang="en-US"/>
          </a:p>
        </p:txBody>
      </p:sp>
      <p:sp>
        <p:nvSpPr>
          <p:cNvPr id="5" name="Footer Placeholder 4"/>
          <p:cNvSpPr>
            <a:spLocks noGrp="1"/>
          </p:cNvSpPr>
          <p:nvPr>
            <p:ph type="ftr" sz="quarter" idx="11"/>
          </p:nvPr>
        </p:nvSpPr>
        <p:spPr/>
        <p:txBody>
          <a:bodyPr/>
          <a:lstStyle/>
          <a:p>
            <a:r>
              <a:rPr lang="en-US" smtClean="0"/>
              <a:t>Algoritma Pemrograman, @SUARGA</a:t>
            </a:r>
            <a:endParaRPr lang="en-US"/>
          </a:p>
        </p:txBody>
      </p:sp>
      <p:sp>
        <p:nvSpPr>
          <p:cNvPr id="6" name="Slide Number Placeholder 5"/>
          <p:cNvSpPr>
            <a:spLocks noGrp="1"/>
          </p:cNvSpPr>
          <p:nvPr>
            <p:ph type="sldNum" sz="quarter" idx="12"/>
          </p:nvPr>
        </p:nvSpPr>
        <p:spPr/>
        <p:txBody>
          <a:bodyPr/>
          <a:lstStyle/>
          <a:p>
            <a:fld id="{9625B04B-01EF-4B12-BB09-4B1212C302F4}" type="slidenum">
              <a:rPr lang="en-US" smtClean="0"/>
              <a:pPr/>
              <a:t>‹#›</a:t>
            </a:fld>
            <a:endParaRPr lang="en-US"/>
          </a:p>
        </p:txBody>
      </p:sp>
    </p:spTree>
    <p:extLst>
      <p:ext uri="{BB962C8B-B14F-4D97-AF65-F5344CB8AC3E}">
        <p14:creationId xmlns="" xmlns:p14="http://schemas.microsoft.com/office/powerpoint/2010/main" val="1031157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9/10/2014</a:t>
            </a:r>
            <a:endParaRPr lang="en-US"/>
          </a:p>
        </p:txBody>
      </p:sp>
      <p:sp>
        <p:nvSpPr>
          <p:cNvPr id="5" name="Footer Placeholder 4"/>
          <p:cNvSpPr>
            <a:spLocks noGrp="1"/>
          </p:cNvSpPr>
          <p:nvPr>
            <p:ph type="ftr" sz="quarter" idx="11"/>
          </p:nvPr>
        </p:nvSpPr>
        <p:spPr/>
        <p:txBody>
          <a:bodyPr/>
          <a:lstStyle/>
          <a:p>
            <a:r>
              <a:rPr lang="en-US" smtClean="0"/>
              <a:t>Algoritma Pemrograman, @SUARGA</a:t>
            </a:r>
            <a:endParaRPr lang="en-US"/>
          </a:p>
        </p:txBody>
      </p:sp>
      <p:sp>
        <p:nvSpPr>
          <p:cNvPr id="6" name="Slide Number Placeholder 5"/>
          <p:cNvSpPr>
            <a:spLocks noGrp="1"/>
          </p:cNvSpPr>
          <p:nvPr>
            <p:ph type="sldNum" sz="quarter" idx="12"/>
          </p:nvPr>
        </p:nvSpPr>
        <p:spPr/>
        <p:txBody>
          <a:bodyPr/>
          <a:lstStyle/>
          <a:p>
            <a:fld id="{9625B04B-01EF-4B12-BB09-4B1212C302F4}" type="slidenum">
              <a:rPr lang="en-US" smtClean="0"/>
              <a:pPr/>
              <a:t>‹#›</a:t>
            </a:fld>
            <a:endParaRPr lang="en-US"/>
          </a:p>
        </p:txBody>
      </p:sp>
    </p:spTree>
    <p:extLst>
      <p:ext uri="{BB962C8B-B14F-4D97-AF65-F5344CB8AC3E}">
        <p14:creationId xmlns="" xmlns:p14="http://schemas.microsoft.com/office/powerpoint/2010/main" val="3033231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9/10/2014</a:t>
            </a:r>
            <a:endParaRPr lang="en-US"/>
          </a:p>
        </p:txBody>
      </p:sp>
      <p:sp>
        <p:nvSpPr>
          <p:cNvPr id="5" name="Footer Placeholder 4"/>
          <p:cNvSpPr>
            <a:spLocks noGrp="1"/>
          </p:cNvSpPr>
          <p:nvPr>
            <p:ph type="ftr" sz="quarter" idx="11"/>
          </p:nvPr>
        </p:nvSpPr>
        <p:spPr/>
        <p:txBody>
          <a:bodyPr/>
          <a:lstStyle/>
          <a:p>
            <a:r>
              <a:rPr lang="en-US" smtClean="0"/>
              <a:t>Algoritma Pemrograman, @SUARGA</a:t>
            </a:r>
            <a:endParaRPr lang="en-US"/>
          </a:p>
        </p:txBody>
      </p:sp>
      <p:sp>
        <p:nvSpPr>
          <p:cNvPr id="6" name="Slide Number Placeholder 5"/>
          <p:cNvSpPr>
            <a:spLocks noGrp="1"/>
          </p:cNvSpPr>
          <p:nvPr>
            <p:ph type="sldNum" sz="quarter" idx="12"/>
          </p:nvPr>
        </p:nvSpPr>
        <p:spPr/>
        <p:txBody>
          <a:bodyPr/>
          <a:lstStyle/>
          <a:p>
            <a:fld id="{9625B04B-01EF-4B12-BB09-4B1212C302F4}" type="slidenum">
              <a:rPr lang="en-US" smtClean="0"/>
              <a:pPr/>
              <a:t>‹#›</a:t>
            </a:fld>
            <a:endParaRPr lang="en-US"/>
          </a:p>
        </p:txBody>
      </p:sp>
    </p:spTree>
    <p:extLst>
      <p:ext uri="{BB962C8B-B14F-4D97-AF65-F5344CB8AC3E}">
        <p14:creationId xmlns="" xmlns:p14="http://schemas.microsoft.com/office/powerpoint/2010/main" val="3165873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9/10/2014</a:t>
            </a:r>
            <a:endParaRPr lang="en-US"/>
          </a:p>
        </p:txBody>
      </p:sp>
      <p:sp>
        <p:nvSpPr>
          <p:cNvPr id="6" name="Footer Placeholder 5"/>
          <p:cNvSpPr>
            <a:spLocks noGrp="1"/>
          </p:cNvSpPr>
          <p:nvPr>
            <p:ph type="ftr" sz="quarter" idx="11"/>
          </p:nvPr>
        </p:nvSpPr>
        <p:spPr/>
        <p:txBody>
          <a:bodyPr/>
          <a:lstStyle/>
          <a:p>
            <a:r>
              <a:rPr lang="en-US" smtClean="0"/>
              <a:t>Algoritma Pemrograman, @SUARGA</a:t>
            </a:r>
            <a:endParaRPr lang="en-US"/>
          </a:p>
        </p:txBody>
      </p:sp>
      <p:sp>
        <p:nvSpPr>
          <p:cNvPr id="7" name="Slide Number Placeholder 6"/>
          <p:cNvSpPr>
            <a:spLocks noGrp="1"/>
          </p:cNvSpPr>
          <p:nvPr>
            <p:ph type="sldNum" sz="quarter" idx="12"/>
          </p:nvPr>
        </p:nvSpPr>
        <p:spPr/>
        <p:txBody>
          <a:bodyPr/>
          <a:lstStyle/>
          <a:p>
            <a:fld id="{9625B04B-01EF-4B12-BB09-4B1212C302F4}" type="slidenum">
              <a:rPr lang="en-US" smtClean="0"/>
              <a:pPr/>
              <a:t>‹#›</a:t>
            </a:fld>
            <a:endParaRPr lang="en-US"/>
          </a:p>
        </p:txBody>
      </p:sp>
    </p:spTree>
    <p:extLst>
      <p:ext uri="{BB962C8B-B14F-4D97-AF65-F5344CB8AC3E}">
        <p14:creationId xmlns="" xmlns:p14="http://schemas.microsoft.com/office/powerpoint/2010/main" val="1151152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9/10/2014</a:t>
            </a:r>
            <a:endParaRPr lang="en-US"/>
          </a:p>
        </p:txBody>
      </p:sp>
      <p:sp>
        <p:nvSpPr>
          <p:cNvPr id="8" name="Footer Placeholder 7"/>
          <p:cNvSpPr>
            <a:spLocks noGrp="1"/>
          </p:cNvSpPr>
          <p:nvPr>
            <p:ph type="ftr" sz="quarter" idx="11"/>
          </p:nvPr>
        </p:nvSpPr>
        <p:spPr/>
        <p:txBody>
          <a:bodyPr/>
          <a:lstStyle/>
          <a:p>
            <a:r>
              <a:rPr lang="en-US" smtClean="0"/>
              <a:t>Algoritma Pemrograman, @SUARGA</a:t>
            </a:r>
            <a:endParaRPr lang="en-US"/>
          </a:p>
        </p:txBody>
      </p:sp>
      <p:sp>
        <p:nvSpPr>
          <p:cNvPr id="9" name="Slide Number Placeholder 8"/>
          <p:cNvSpPr>
            <a:spLocks noGrp="1"/>
          </p:cNvSpPr>
          <p:nvPr>
            <p:ph type="sldNum" sz="quarter" idx="12"/>
          </p:nvPr>
        </p:nvSpPr>
        <p:spPr/>
        <p:txBody>
          <a:bodyPr/>
          <a:lstStyle/>
          <a:p>
            <a:fld id="{9625B04B-01EF-4B12-BB09-4B1212C302F4}" type="slidenum">
              <a:rPr lang="en-US" smtClean="0"/>
              <a:pPr/>
              <a:t>‹#›</a:t>
            </a:fld>
            <a:endParaRPr lang="en-US"/>
          </a:p>
        </p:txBody>
      </p:sp>
    </p:spTree>
    <p:extLst>
      <p:ext uri="{BB962C8B-B14F-4D97-AF65-F5344CB8AC3E}">
        <p14:creationId xmlns="" xmlns:p14="http://schemas.microsoft.com/office/powerpoint/2010/main" val="3592854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9/10/2014</a:t>
            </a:r>
            <a:endParaRPr lang="en-US"/>
          </a:p>
        </p:txBody>
      </p:sp>
      <p:sp>
        <p:nvSpPr>
          <p:cNvPr id="4" name="Footer Placeholder 3"/>
          <p:cNvSpPr>
            <a:spLocks noGrp="1"/>
          </p:cNvSpPr>
          <p:nvPr>
            <p:ph type="ftr" sz="quarter" idx="11"/>
          </p:nvPr>
        </p:nvSpPr>
        <p:spPr/>
        <p:txBody>
          <a:bodyPr/>
          <a:lstStyle/>
          <a:p>
            <a:r>
              <a:rPr lang="en-US" smtClean="0"/>
              <a:t>Algoritma Pemrograman, @SUARGA</a:t>
            </a:r>
            <a:endParaRPr lang="en-US"/>
          </a:p>
        </p:txBody>
      </p:sp>
      <p:sp>
        <p:nvSpPr>
          <p:cNvPr id="5" name="Slide Number Placeholder 4"/>
          <p:cNvSpPr>
            <a:spLocks noGrp="1"/>
          </p:cNvSpPr>
          <p:nvPr>
            <p:ph type="sldNum" sz="quarter" idx="12"/>
          </p:nvPr>
        </p:nvSpPr>
        <p:spPr/>
        <p:txBody>
          <a:bodyPr/>
          <a:lstStyle/>
          <a:p>
            <a:fld id="{9625B04B-01EF-4B12-BB09-4B1212C302F4}" type="slidenum">
              <a:rPr lang="en-US" smtClean="0"/>
              <a:pPr/>
              <a:t>‹#›</a:t>
            </a:fld>
            <a:endParaRPr lang="en-US"/>
          </a:p>
        </p:txBody>
      </p:sp>
    </p:spTree>
    <p:extLst>
      <p:ext uri="{BB962C8B-B14F-4D97-AF65-F5344CB8AC3E}">
        <p14:creationId xmlns="" xmlns:p14="http://schemas.microsoft.com/office/powerpoint/2010/main" val="2588473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9/10/2014</a:t>
            </a:r>
            <a:endParaRPr lang="en-US"/>
          </a:p>
        </p:txBody>
      </p:sp>
      <p:sp>
        <p:nvSpPr>
          <p:cNvPr id="3" name="Footer Placeholder 2"/>
          <p:cNvSpPr>
            <a:spLocks noGrp="1"/>
          </p:cNvSpPr>
          <p:nvPr>
            <p:ph type="ftr" sz="quarter" idx="11"/>
          </p:nvPr>
        </p:nvSpPr>
        <p:spPr/>
        <p:txBody>
          <a:bodyPr/>
          <a:lstStyle/>
          <a:p>
            <a:r>
              <a:rPr lang="en-US" smtClean="0"/>
              <a:t>Algoritma Pemrograman, @SUARGA</a:t>
            </a:r>
            <a:endParaRPr lang="en-US"/>
          </a:p>
        </p:txBody>
      </p:sp>
      <p:sp>
        <p:nvSpPr>
          <p:cNvPr id="4" name="Slide Number Placeholder 3"/>
          <p:cNvSpPr>
            <a:spLocks noGrp="1"/>
          </p:cNvSpPr>
          <p:nvPr>
            <p:ph type="sldNum" sz="quarter" idx="12"/>
          </p:nvPr>
        </p:nvSpPr>
        <p:spPr/>
        <p:txBody>
          <a:bodyPr/>
          <a:lstStyle/>
          <a:p>
            <a:fld id="{9625B04B-01EF-4B12-BB09-4B1212C302F4}" type="slidenum">
              <a:rPr lang="en-US" smtClean="0"/>
              <a:pPr/>
              <a:t>‹#›</a:t>
            </a:fld>
            <a:endParaRPr lang="en-US"/>
          </a:p>
        </p:txBody>
      </p:sp>
    </p:spTree>
    <p:extLst>
      <p:ext uri="{BB962C8B-B14F-4D97-AF65-F5344CB8AC3E}">
        <p14:creationId xmlns="" xmlns:p14="http://schemas.microsoft.com/office/powerpoint/2010/main" val="3326862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9/10/2014</a:t>
            </a:r>
            <a:endParaRPr lang="en-US"/>
          </a:p>
        </p:txBody>
      </p:sp>
      <p:sp>
        <p:nvSpPr>
          <p:cNvPr id="6" name="Footer Placeholder 5"/>
          <p:cNvSpPr>
            <a:spLocks noGrp="1"/>
          </p:cNvSpPr>
          <p:nvPr>
            <p:ph type="ftr" sz="quarter" idx="11"/>
          </p:nvPr>
        </p:nvSpPr>
        <p:spPr/>
        <p:txBody>
          <a:bodyPr/>
          <a:lstStyle/>
          <a:p>
            <a:r>
              <a:rPr lang="en-US" smtClean="0"/>
              <a:t>Algoritma Pemrograman, @SUARGA</a:t>
            </a:r>
            <a:endParaRPr lang="en-US"/>
          </a:p>
        </p:txBody>
      </p:sp>
      <p:sp>
        <p:nvSpPr>
          <p:cNvPr id="7" name="Slide Number Placeholder 6"/>
          <p:cNvSpPr>
            <a:spLocks noGrp="1"/>
          </p:cNvSpPr>
          <p:nvPr>
            <p:ph type="sldNum" sz="quarter" idx="12"/>
          </p:nvPr>
        </p:nvSpPr>
        <p:spPr/>
        <p:txBody>
          <a:bodyPr/>
          <a:lstStyle/>
          <a:p>
            <a:fld id="{9625B04B-01EF-4B12-BB09-4B1212C302F4}" type="slidenum">
              <a:rPr lang="en-US" smtClean="0"/>
              <a:pPr/>
              <a:t>‹#›</a:t>
            </a:fld>
            <a:endParaRPr lang="en-US"/>
          </a:p>
        </p:txBody>
      </p:sp>
    </p:spTree>
    <p:extLst>
      <p:ext uri="{BB962C8B-B14F-4D97-AF65-F5344CB8AC3E}">
        <p14:creationId xmlns="" xmlns:p14="http://schemas.microsoft.com/office/powerpoint/2010/main" val="4021965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9/10/2014</a:t>
            </a:r>
            <a:endParaRPr lang="en-US"/>
          </a:p>
        </p:txBody>
      </p:sp>
      <p:sp>
        <p:nvSpPr>
          <p:cNvPr id="6" name="Footer Placeholder 5"/>
          <p:cNvSpPr>
            <a:spLocks noGrp="1"/>
          </p:cNvSpPr>
          <p:nvPr>
            <p:ph type="ftr" sz="quarter" idx="11"/>
          </p:nvPr>
        </p:nvSpPr>
        <p:spPr/>
        <p:txBody>
          <a:bodyPr/>
          <a:lstStyle/>
          <a:p>
            <a:r>
              <a:rPr lang="en-US" smtClean="0"/>
              <a:t>Algoritma Pemrograman, @SUARGA</a:t>
            </a:r>
            <a:endParaRPr lang="en-US"/>
          </a:p>
        </p:txBody>
      </p:sp>
      <p:sp>
        <p:nvSpPr>
          <p:cNvPr id="7" name="Slide Number Placeholder 6"/>
          <p:cNvSpPr>
            <a:spLocks noGrp="1"/>
          </p:cNvSpPr>
          <p:nvPr>
            <p:ph type="sldNum" sz="quarter" idx="12"/>
          </p:nvPr>
        </p:nvSpPr>
        <p:spPr/>
        <p:txBody>
          <a:bodyPr/>
          <a:lstStyle/>
          <a:p>
            <a:fld id="{9625B04B-01EF-4B12-BB09-4B1212C302F4}" type="slidenum">
              <a:rPr lang="en-US" smtClean="0"/>
              <a:pPr/>
              <a:t>‹#›</a:t>
            </a:fld>
            <a:endParaRPr lang="en-US"/>
          </a:p>
        </p:txBody>
      </p:sp>
    </p:spTree>
    <p:extLst>
      <p:ext uri="{BB962C8B-B14F-4D97-AF65-F5344CB8AC3E}">
        <p14:creationId xmlns="" xmlns:p14="http://schemas.microsoft.com/office/powerpoint/2010/main" val="789128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9/10/2014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Algoritma Pemrograman, @SUARGA</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25B04B-01EF-4B12-BB09-4B1212C302F4}" type="slidenum">
              <a:rPr lang="en-US" smtClean="0"/>
              <a:pPr/>
              <a:t>‹#›</a:t>
            </a:fld>
            <a:endParaRPr lang="en-US"/>
          </a:p>
        </p:txBody>
      </p:sp>
    </p:spTree>
    <p:extLst>
      <p:ext uri="{BB962C8B-B14F-4D97-AF65-F5344CB8AC3E}">
        <p14:creationId xmlns="" xmlns:p14="http://schemas.microsoft.com/office/powerpoint/2010/main" val="3977866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Algoritma</a:t>
            </a:r>
            <a:r>
              <a:rPr lang="en-US" dirty="0" smtClean="0"/>
              <a:t> </a:t>
            </a:r>
            <a:r>
              <a:rPr lang="en-US" dirty="0" err="1" smtClean="0"/>
              <a:t>Pemrograman</a:t>
            </a:r>
            <a:endParaRPr lang="en-US" dirty="0"/>
          </a:p>
        </p:txBody>
      </p:sp>
      <p:sp>
        <p:nvSpPr>
          <p:cNvPr id="3" name="Subtitle 2"/>
          <p:cNvSpPr>
            <a:spLocks noGrp="1"/>
          </p:cNvSpPr>
          <p:nvPr>
            <p:ph type="subTitle" idx="1"/>
          </p:nvPr>
        </p:nvSpPr>
        <p:spPr/>
        <p:txBody>
          <a:bodyPr/>
          <a:lstStyle/>
          <a:p>
            <a:r>
              <a:rPr lang="en-US" dirty="0" err="1" smtClean="0"/>
              <a:t>Modul</a:t>
            </a:r>
            <a:r>
              <a:rPr lang="en-US" dirty="0" smtClean="0"/>
              <a:t> 11-1:</a:t>
            </a:r>
          </a:p>
          <a:p>
            <a:r>
              <a:rPr lang="en-US" dirty="0" err="1" smtClean="0"/>
              <a:t>Larik</a:t>
            </a:r>
            <a:r>
              <a:rPr lang="en-US" dirty="0" smtClean="0"/>
              <a:t> 1-D</a:t>
            </a:r>
            <a:endParaRPr lang="en-US" dirty="0"/>
          </a:p>
        </p:txBody>
      </p:sp>
    </p:spTree>
    <p:extLst>
      <p:ext uri="{BB962C8B-B14F-4D97-AF65-F5344CB8AC3E}">
        <p14:creationId xmlns="" xmlns:p14="http://schemas.microsoft.com/office/powerpoint/2010/main" val="2389621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9/10/2014</a:t>
            </a:r>
            <a:endParaRPr lang="en-US"/>
          </a:p>
        </p:txBody>
      </p:sp>
      <p:sp>
        <p:nvSpPr>
          <p:cNvPr id="5" name="Footer Placeholder 4"/>
          <p:cNvSpPr>
            <a:spLocks noGrp="1"/>
          </p:cNvSpPr>
          <p:nvPr>
            <p:ph type="ftr" sz="quarter" idx="11"/>
          </p:nvPr>
        </p:nvSpPr>
        <p:spPr/>
        <p:txBody>
          <a:bodyPr/>
          <a:lstStyle/>
          <a:p>
            <a:r>
              <a:rPr lang="en-US" smtClean="0"/>
              <a:t>Algoritma Pemrograman, @SUARGA</a:t>
            </a:r>
            <a:endParaRPr lang="en-US"/>
          </a:p>
        </p:txBody>
      </p:sp>
      <p:sp>
        <p:nvSpPr>
          <p:cNvPr id="6" name="Slide Number Placeholder 5"/>
          <p:cNvSpPr>
            <a:spLocks noGrp="1"/>
          </p:cNvSpPr>
          <p:nvPr>
            <p:ph type="sldNum" sz="quarter" idx="12"/>
          </p:nvPr>
        </p:nvSpPr>
        <p:spPr/>
        <p:txBody>
          <a:bodyPr/>
          <a:lstStyle/>
          <a:p>
            <a:fld id="{9625B04B-01EF-4B12-BB09-4B1212C302F4}" type="slidenum">
              <a:rPr lang="en-US" smtClean="0"/>
              <a:pPr/>
              <a:t>10</a:t>
            </a:fld>
            <a:endParaRPr lang="en-US"/>
          </a:p>
        </p:txBody>
      </p:sp>
      <p:pic>
        <p:nvPicPr>
          <p:cNvPr id="7" name="Picture 6"/>
          <p:cNvPicPr/>
          <p:nvPr/>
        </p:nvPicPr>
        <p:blipFill>
          <a:blip r:embed="rId2"/>
          <a:srcRect/>
          <a:stretch>
            <a:fillRect/>
          </a:stretch>
        </p:blipFill>
        <p:spPr bwMode="auto">
          <a:xfrm>
            <a:off x="4114800" y="3886200"/>
            <a:ext cx="4371658" cy="2427923"/>
          </a:xfrm>
          <a:prstGeom prst="rect">
            <a:avLst/>
          </a:prstGeom>
          <a:noFill/>
          <a:ln w="9525">
            <a:noFill/>
            <a:miter lim="800000"/>
            <a:headEnd/>
            <a:tailEnd/>
          </a:ln>
        </p:spPr>
      </p:pic>
      <p:pic>
        <p:nvPicPr>
          <p:cNvPr id="8" name="Picture 2"/>
          <p:cNvPicPr>
            <a:picLocks noChangeAspect="1" noChangeArrowheads="1"/>
          </p:cNvPicPr>
          <p:nvPr/>
        </p:nvPicPr>
        <p:blipFill>
          <a:blip r:embed="rId3"/>
          <a:srcRect/>
          <a:stretch>
            <a:fillRect/>
          </a:stretch>
        </p:blipFill>
        <p:spPr bwMode="auto">
          <a:xfrm>
            <a:off x="609600" y="609600"/>
            <a:ext cx="4956057" cy="3486150"/>
          </a:xfrm>
          <a:prstGeom prst="rect">
            <a:avLst/>
          </a:prstGeom>
          <a:noFill/>
          <a:ln w="9525">
            <a:noFill/>
            <a:miter lim="800000"/>
            <a:headEnd/>
            <a:tailEnd/>
          </a:ln>
          <a:effectLst/>
        </p:spPr>
      </p:pic>
      <p:sp>
        <p:nvSpPr>
          <p:cNvPr id="9" name="TextBox 8"/>
          <p:cNvSpPr txBox="1"/>
          <p:nvPr/>
        </p:nvSpPr>
        <p:spPr>
          <a:xfrm>
            <a:off x="4058528" y="3810000"/>
            <a:ext cx="609600" cy="307777"/>
          </a:xfrm>
          <a:prstGeom prst="rect">
            <a:avLst/>
          </a:prstGeom>
          <a:noFill/>
        </p:spPr>
        <p:txBody>
          <a:bodyPr wrap="square" rtlCol="0">
            <a:spAutoFit/>
          </a:bodyPr>
          <a:lstStyle/>
          <a:p>
            <a:r>
              <a:rPr lang="en-US" sz="1400" b="1" dirty="0" smtClean="0"/>
              <a:t>12</a:t>
            </a:r>
            <a:endParaRPr lang="en-US" sz="1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Mengurutkan</a:t>
            </a:r>
            <a:r>
              <a:rPr lang="en-US" dirty="0" smtClean="0"/>
              <a:t> </a:t>
            </a:r>
            <a:r>
              <a:rPr lang="en-US" dirty="0" err="1" smtClean="0"/>
              <a:t>elemen</a:t>
            </a:r>
            <a:r>
              <a:rPr lang="en-US" dirty="0" smtClean="0"/>
              <a:t> array</a:t>
            </a:r>
            <a:endParaRPr lang="en-US" dirty="0"/>
          </a:p>
        </p:txBody>
      </p:sp>
      <p:sp>
        <p:nvSpPr>
          <p:cNvPr id="3" name="Content Placeholder 2"/>
          <p:cNvSpPr>
            <a:spLocks noGrp="1"/>
          </p:cNvSpPr>
          <p:nvPr>
            <p:ph idx="1"/>
          </p:nvPr>
        </p:nvSpPr>
        <p:spPr/>
        <p:txBody>
          <a:bodyPr/>
          <a:lstStyle/>
          <a:p>
            <a:r>
              <a:rPr lang="en-US" dirty="0" err="1" smtClean="0"/>
              <a:t>Salah</a:t>
            </a:r>
            <a:r>
              <a:rPr lang="en-US" dirty="0" smtClean="0"/>
              <a:t> </a:t>
            </a:r>
            <a:r>
              <a:rPr lang="en-US" dirty="0" err="1" smtClean="0"/>
              <a:t>satu</a:t>
            </a:r>
            <a:r>
              <a:rPr lang="en-US" dirty="0" smtClean="0"/>
              <a:t> </a:t>
            </a:r>
            <a:r>
              <a:rPr lang="en-US" dirty="0" err="1" smtClean="0"/>
              <a:t>keguanaan</a:t>
            </a:r>
            <a:r>
              <a:rPr lang="en-US" dirty="0" smtClean="0"/>
              <a:t> </a:t>
            </a:r>
            <a:r>
              <a:rPr lang="en-US" dirty="0" err="1" smtClean="0"/>
              <a:t>suatu</a:t>
            </a:r>
            <a:r>
              <a:rPr lang="en-US" dirty="0" smtClean="0"/>
              <a:t> </a:t>
            </a:r>
            <a:r>
              <a:rPr lang="en-US" dirty="0" err="1" smtClean="0"/>
              <a:t>pengurutan</a:t>
            </a:r>
            <a:r>
              <a:rPr lang="en-US" dirty="0" smtClean="0"/>
              <a:t> data </a:t>
            </a:r>
            <a:r>
              <a:rPr lang="en-US" dirty="0" err="1" smtClean="0"/>
              <a:t>adalah</a:t>
            </a:r>
            <a:r>
              <a:rPr lang="en-US" dirty="0" smtClean="0"/>
              <a:t> </a:t>
            </a:r>
            <a:r>
              <a:rPr lang="en-US" dirty="0" err="1" smtClean="0"/>
              <a:t>untuk</a:t>
            </a:r>
            <a:r>
              <a:rPr lang="en-US" dirty="0" smtClean="0"/>
              <a:t> </a:t>
            </a:r>
            <a:r>
              <a:rPr lang="en-US" dirty="0" err="1" smtClean="0"/>
              <a:t>mempermudah</a:t>
            </a:r>
            <a:r>
              <a:rPr lang="en-US" dirty="0" smtClean="0"/>
              <a:t> </a:t>
            </a:r>
            <a:r>
              <a:rPr lang="en-US" dirty="0" err="1" smtClean="0"/>
              <a:t>dan</a:t>
            </a:r>
            <a:r>
              <a:rPr lang="en-US" dirty="0" smtClean="0"/>
              <a:t> </a:t>
            </a:r>
            <a:r>
              <a:rPr lang="en-US" dirty="0" err="1" smtClean="0"/>
              <a:t>mempercepat</a:t>
            </a:r>
            <a:r>
              <a:rPr lang="en-US" dirty="0" smtClean="0"/>
              <a:t> </a:t>
            </a:r>
            <a:r>
              <a:rPr lang="en-US" dirty="0" err="1" smtClean="0"/>
              <a:t>proses</a:t>
            </a:r>
            <a:r>
              <a:rPr lang="en-US" dirty="0" smtClean="0"/>
              <a:t> </a:t>
            </a:r>
            <a:r>
              <a:rPr lang="en-US" dirty="0" err="1" smtClean="0"/>
              <a:t>pencarian</a:t>
            </a:r>
            <a:r>
              <a:rPr lang="en-US" dirty="0" smtClean="0"/>
              <a:t> data.</a:t>
            </a:r>
          </a:p>
        </p:txBody>
      </p:sp>
      <p:sp>
        <p:nvSpPr>
          <p:cNvPr id="4" name="Date Placeholder 3"/>
          <p:cNvSpPr>
            <a:spLocks noGrp="1"/>
          </p:cNvSpPr>
          <p:nvPr>
            <p:ph type="dt" sz="half" idx="10"/>
          </p:nvPr>
        </p:nvSpPr>
        <p:spPr/>
        <p:txBody>
          <a:bodyPr/>
          <a:lstStyle/>
          <a:p>
            <a:r>
              <a:rPr lang="en-US" smtClean="0"/>
              <a:t>9/10/2014</a:t>
            </a:r>
            <a:endParaRPr lang="en-US"/>
          </a:p>
        </p:txBody>
      </p:sp>
      <p:sp>
        <p:nvSpPr>
          <p:cNvPr id="5" name="Footer Placeholder 4"/>
          <p:cNvSpPr>
            <a:spLocks noGrp="1"/>
          </p:cNvSpPr>
          <p:nvPr>
            <p:ph type="ftr" sz="quarter" idx="11"/>
          </p:nvPr>
        </p:nvSpPr>
        <p:spPr/>
        <p:txBody>
          <a:bodyPr/>
          <a:lstStyle/>
          <a:p>
            <a:r>
              <a:rPr lang="en-US" smtClean="0"/>
              <a:t>Algoritma Pemrograman, @SUARGA</a:t>
            </a:r>
            <a:endParaRPr lang="en-US"/>
          </a:p>
        </p:txBody>
      </p:sp>
      <p:sp>
        <p:nvSpPr>
          <p:cNvPr id="6" name="Slide Number Placeholder 5"/>
          <p:cNvSpPr>
            <a:spLocks noGrp="1"/>
          </p:cNvSpPr>
          <p:nvPr>
            <p:ph type="sldNum" sz="quarter" idx="12"/>
          </p:nvPr>
        </p:nvSpPr>
        <p:spPr/>
        <p:txBody>
          <a:bodyPr/>
          <a:lstStyle/>
          <a:p>
            <a:fld id="{9625B04B-01EF-4B12-BB09-4B1212C302F4}" type="slidenum">
              <a:rPr lang="en-US" smtClean="0"/>
              <a:pPr/>
              <a:t>11</a:t>
            </a:fld>
            <a:endParaRPr lang="en-US"/>
          </a:p>
        </p:txBody>
      </p:sp>
      <p:sp>
        <p:nvSpPr>
          <p:cNvPr id="7" name="Content Placeholder 2"/>
          <p:cNvSpPr txBox="1">
            <a:spLocks/>
          </p:cNvSpPr>
          <p:nvPr/>
        </p:nvSpPr>
        <p:spPr>
          <a:xfrm>
            <a:off x="457200" y="3170237"/>
            <a:ext cx="8229600" cy="26209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Urutan</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ascending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kecil</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besar</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atau</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descending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besar</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kecil</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Pelaksanaan</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membandingkan</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semua</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data yang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kecil</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dipasang</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di</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depan</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yang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besar</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digeser</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ke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belakang</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9/10/2014</a:t>
            </a:r>
            <a:endParaRPr lang="en-US"/>
          </a:p>
        </p:txBody>
      </p:sp>
      <p:sp>
        <p:nvSpPr>
          <p:cNvPr id="5" name="Footer Placeholder 4"/>
          <p:cNvSpPr>
            <a:spLocks noGrp="1"/>
          </p:cNvSpPr>
          <p:nvPr>
            <p:ph type="ftr" sz="quarter" idx="11"/>
          </p:nvPr>
        </p:nvSpPr>
        <p:spPr/>
        <p:txBody>
          <a:bodyPr/>
          <a:lstStyle/>
          <a:p>
            <a:r>
              <a:rPr lang="en-US" smtClean="0"/>
              <a:t>Algoritma Pemrograman, @SUARGA</a:t>
            </a:r>
            <a:endParaRPr lang="en-US"/>
          </a:p>
        </p:txBody>
      </p:sp>
      <p:sp>
        <p:nvSpPr>
          <p:cNvPr id="6" name="Slide Number Placeholder 5"/>
          <p:cNvSpPr>
            <a:spLocks noGrp="1"/>
          </p:cNvSpPr>
          <p:nvPr>
            <p:ph type="sldNum" sz="quarter" idx="12"/>
          </p:nvPr>
        </p:nvSpPr>
        <p:spPr/>
        <p:txBody>
          <a:bodyPr/>
          <a:lstStyle/>
          <a:p>
            <a:fld id="{9625B04B-01EF-4B12-BB09-4B1212C302F4}" type="slidenum">
              <a:rPr lang="en-US" smtClean="0"/>
              <a:pPr/>
              <a:t>12</a:t>
            </a:fld>
            <a:endParaRPr lang="en-US"/>
          </a:p>
        </p:txBody>
      </p:sp>
      <p:sp>
        <p:nvSpPr>
          <p:cNvPr id="7" name="Content Placeholder 2"/>
          <p:cNvSpPr>
            <a:spLocks noGrp="1"/>
          </p:cNvSpPr>
          <p:nvPr>
            <p:ph idx="1"/>
          </p:nvPr>
        </p:nvSpPr>
        <p:spPr>
          <a:xfrm>
            <a:off x="457200" y="381000"/>
            <a:ext cx="8534400" cy="6096000"/>
          </a:xfrm>
        </p:spPr>
        <p:txBody>
          <a:bodyPr>
            <a:normAutofit fontScale="70000" lnSpcReduction="20000"/>
          </a:bodyPr>
          <a:lstStyle/>
          <a:p>
            <a:pPr lvl="0"/>
            <a:r>
              <a:rPr lang="en-US" dirty="0" err="1"/>
              <a:t>andaikan</a:t>
            </a:r>
            <a:r>
              <a:rPr lang="en-US" dirty="0"/>
              <a:t> </a:t>
            </a:r>
            <a:r>
              <a:rPr lang="en-US" dirty="0" err="1"/>
              <a:t>ada</a:t>
            </a:r>
            <a:r>
              <a:rPr lang="en-US" dirty="0"/>
              <a:t> 5 </a:t>
            </a:r>
            <a:r>
              <a:rPr lang="en-US" dirty="0" err="1"/>
              <a:t>elemen</a:t>
            </a:r>
            <a:r>
              <a:rPr lang="en-US" dirty="0"/>
              <a:t> </a:t>
            </a:r>
            <a:r>
              <a:rPr lang="en-US" dirty="0" err="1"/>
              <a:t>dalam</a:t>
            </a:r>
            <a:r>
              <a:rPr lang="en-US" dirty="0"/>
              <a:t> </a:t>
            </a:r>
            <a:r>
              <a:rPr lang="en-US" dirty="0" err="1"/>
              <a:t>larik</a:t>
            </a:r>
            <a:r>
              <a:rPr lang="en-US" dirty="0"/>
              <a:t> [ 10, 8, 3, 5, 4 ]</a:t>
            </a:r>
          </a:p>
          <a:p>
            <a:pPr lvl="0"/>
            <a:r>
              <a:rPr lang="en-US" dirty="0" err="1"/>
              <a:t>mula-mula</a:t>
            </a:r>
            <a:r>
              <a:rPr lang="en-US" dirty="0"/>
              <a:t> </a:t>
            </a:r>
            <a:r>
              <a:rPr lang="en-US" dirty="0" err="1"/>
              <a:t>ambil</a:t>
            </a:r>
            <a:r>
              <a:rPr lang="en-US" dirty="0"/>
              <a:t> </a:t>
            </a:r>
            <a:r>
              <a:rPr lang="en-US" dirty="0" err="1"/>
              <a:t>indeks</a:t>
            </a:r>
            <a:r>
              <a:rPr lang="en-US" dirty="0"/>
              <a:t> 1 </a:t>
            </a:r>
            <a:r>
              <a:rPr lang="en-US" dirty="0" err="1"/>
              <a:t>sebagai</a:t>
            </a:r>
            <a:r>
              <a:rPr lang="en-US" dirty="0"/>
              <a:t> </a:t>
            </a:r>
            <a:r>
              <a:rPr lang="en-US" dirty="0" err="1"/>
              <a:t>patokan</a:t>
            </a:r>
            <a:r>
              <a:rPr lang="en-US" dirty="0"/>
              <a:t> A[1]=10</a:t>
            </a:r>
          </a:p>
          <a:p>
            <a:pPr lvl="0"/>
            <a:r>
              <a:rPr lang="en-US" dirty="0" err="1"/>
              <a:t>bandingkan</a:t>
            </a:r>
            <a:r>
              <a:rPr lang="en-US" dirty="0"/>
              <a:t> </a:t>
            </a:r>
            <a:r>
              <a:rPr lang="en-US" dirty="0" err="1"/>
              <a:t>isi</a:t>
            </a:r>
            <a:r>
              <a:rPr lang="en-US" dirty="0"/>
              <a:t> A[1] </a:t>
            </a:r>
            <a:r>
              <a:rPr lang="en-US" dirty="0" err="1"/>
              <a:t>dengan</a:t>
            </a:r>
            <a:r>
              <a:rPr lang="en-US" dirty="0"/>
              <a:t> A[2], A[3], A[4] </a:t>
            </a:r>
            <a:r>
              <a:rPr lang="en-US" dirty="0" err="1"/>
              <a:t>dan</a:t>
            </a:r>
            <a:r>
              <a:rPr lang="en-US" dirty="0"/>
              <a:t> A[5]</a:t>
            </a:r>
          </a:p>
          <a:p>
            <a:pPr lvl="0"/>
            <a:r>
              <a:rPr lang="en-US" dirty="0" err="1"/>
              <a:t>bila</a:t>
            </a:r>
            <a:r>
              <a:rPr lang="en-US" dirty="0"/>
              <a:t> A[1] &gt; A[2] </a:t>
            </a:r>
            <a:r>
              <a:rPr lang="en-US" dirty="0" err="1"/>
              <a:t>maka</a:t>
            </a:r>
            <a:r>
              <a:rPr lang="en-US" dirty="0"/>
              <a:t> </a:t>
            </a:r>
            <a:r>
              <a:rPr lang="en-US" dirty="0" err="1"/>
              <a:t>tukar</a:t>
            </a:r>
            <a:r>
              <a:rPr lang="en-US" dirty="0"/>
              <a:t> </a:t>
            </a:r>
            <a:r>
              <a:rPr lang="en-US" dirty="0" err="1"/>
              <a:t>tempat</a:t>
            </a:r>
            <a:r>
              <a:rPr lang="en-US" dirty="0"/>
              <a:t> </a:t>
            </a:r>
            <a:r>
              <a:rPr lang="en-US" dirty="0" err="1"/>
              <a:t>sehingga</a:t>
            </a:r>
            <a:r>
              <a:rPr lang="en-US" dirty="0"/>
              <a:t> A[1] = 8 </a:t>
            </a:r>
            <a:r>
              <a:rPr lang="en-US" dirty="0">
                <a:sym typeface="Wingdings"/>
              </a:rPr>
              <a:t></a:t>
            </a:r>
            <a:r>
              <a:rPr lang="en-US" dirty="0"/>
              <a:t> [ 8, 10, 3, 5, 4 ]</a:t>
            </a:r>
          </a:p>
          <a:p>
            <a:pPr lvl="0"/>
            <a:r>
              <a:rPr lang="en-US" dirty="0" err="1"/>
              <a:t>bila</a:t>
            </a:r>
            <a:r>
              <a:rPr lang="en-US" dirty="0"/>
              <a:t> A[1] &gt; A[3] </a:t>
            </a:r>
            <a:r>
              <a:rPr lang="en-US" dirty="0" err="1"/>
              <a:t>maka</a:t>
            </a:r>
            <a:r>
              <a:rPr lang="en-US" dirty="0"/>
              <a:t> </a:t>
            </a:r>
            <a:r>
              <a:rPr lang="en-US" dirty="0" err="1"/>
              <a:t>tukar</a:t>
            </a:r>
            <a:r>
              <a:rPr lang="en-US" dirty="0"/>
              <a:t> </a:t>
            </a:r>
            <a:r>
              <a:rPr lang="en-US" dirty="0" err="1"/>
              <a:t>tempat</a:t>
            </a:r>
            <a:r>
              <a:rPr lang="en-US" dirty="0"/>
              <a:t> </a:t>
            </a:r>
            <a:r>
              <a:rPr lang="en-US" dirty="0" err="1"/>
              <a:t>sehingga</a:t>
            </a:r>
            <a:r>
              <a:rPr lang="en-US" dirty="0"/>
              <a:t> A[1] = 3 </a:t>
            </a:r>
            <a:r>
              <a:rPr lang="en-US" dirty="0">
                <a:sym typeface="Wingdings"/>
              </a:rPr>
              <a:t></a:t>
            </a:r>
            <a:r>
              <a:rPr lang="en-US" dirty="0"/>
              <a:t> [ 3, 10, 8, 5, 4]</a:t>
            </a:r>
          </a:p>
          <a:p>
            <a:pPr lvl="0"/>
            <a:r>
              <a:rPr lang="en-US" dirty="0" err="1"/>
              <a:t>bila</a:t>
            </a:r>
            <a:r>
              <a:rPr lang="en-US" dirty="0"/>
              <a:t> A[1] &gt; A[4] </a:t>
            </a:r>
            <a:r>
              <a:rPr lang="en-US" dirty="0" err="1"/>
              <a:t>maka</a:t>
            </a:r>
            <a:r>
              <a:rPr lang="en-US" dirty="0"/>
              <a:t> </a:t>
            </a:r>
            <a:r>
              <a:rPr lang="en-US" dirty="0" err="1"/>
              <a:t>tukar</a:t>
            </a:r>
            <a:r>
              <a:rPr lang="en-US" dirty="0"/>
              <a:t> </a:t>
            </a:r>
            <a:r>
              <a:rPr lang="en-US" dirty="0" err="1"/>
              <a:t>tempat</a:t>
            </a:r>
            <a:r>
              <a:rPr lang="en-US" dirty="0"/>
              <a:t>, </a:t>
            </a:r>
            <a:r>
              <a:rPr lang="en-US" dirty="0" err="1"/>
              <a:t>tidak</a:t>
            </a:r>
            <a:r>
              <a:rPr lang="en-US" dirty="0"/>
              <a:t> </a:t>
            </a:r>
            <a:r>
              <a:rPr lang="en-US" dirty="0" err="1"/>
              <a:t>terjadi</a:t>
            </a:r>
            <a:endParaRPr lang="en-US" dirty="0"/>
          </a:p>
          <a:p>
            <a:pPr lvl="0"/>
            <a:r>
              <a:rPr lang="en-US" dirty="0" err="1"/>
              <a:t>bila</a:t>
            </a:r>
            <a:r>
              <a:rPr lang="en-US" dirty="0"/>
              <a:t> A[1] &gt; A[5] </a:t>
            </a:r>
            <a:r>
              <a:rPr lang="en-US" dirty="0" err="1"/>
              <a:t>maka</a:t>
            </a:r>
            <a:r>
              <a:rPr lang="en-US" dirty="0"/>
              <a:t> </a:t>
            </a:r>
            <a:r>
              <a:rPr lang="en-US" dirty="0" err="1"/>
              <a:t>tukar</a:t>
            </a:r>
            <a:r>
              <a:rPr lang="en-US" dirty="0"/>
              <a:t> </a:t>
            </a:r>
            <a:r>
              <a:rPr lang="en-US" dirty="0" err="1"/>
              <a:t>tempat</a:t>
            </a:r>
            <a:r>
              <a:rPr lang="en-US" dirty="0"/>
              <a:t>, </a:t>
            </a:r>
            <a:r>
              <a:rPr lang="en-US" dirty="0" err="1"/>
              <a:t>tidak</a:t>
            </a:r>
            <a:r>
              <a:rPr lang="en-US" dirty="0"/>
              <a:t> </a:t>
            </a:r>
            <a:r>
              <a:rPr lang="en-US" dirty="0" err="1"/>
              <a:t>terjadi</a:t>
            </a:r>
            <a:endParaRPr lang="en-US" dirty="0"/>
          </a:p>
          <a:p>
            <a:pPr lvl="0"/>
            <a:r>
              <a:rPr lang="en-US" dirty="0" err="1"/>
              <a:t>Sekarang</a:t>
            </a:r>
            <a:r>
              <a:rPr lang="en-US" dirty="0"/>
              <a:t> </a:t>
            </a:r>
            <a:r>
              <a:rPr lang="en-US" dirty="0" err="1"/>
              <a:t>ambil</a:t>
            </a:r>
            <a:r>
              <a:rPr lang="en-US" dirty="0"/>
              <a:t> </a:t>
            </a:r>
            <a:r>
              <a:rPr lang="en-US" dirty="0" err="1"/>
              <a:t>indeks</a:t>
            </a:r>
            <a:r>
              <a:rPr lang="en-US" dirty="0"/>
              <a:t> 2 </a:t>
            </a:r>
            <a:r>
              <a:rPr lang="en-US" dirty="0" err="1"/>
              <a:t>sebagai</a:t>
            </a:r>
            <a:r>
              <a:rPr lang="en-US" dirty="0"/>
              <a:t> </a:t>
            </a:r>
            <a:r>
              <a:rPr lang="en-US" dirty="0" err="1"/>
              <a:t>patokan</a:t>
            </a:r>
            <a:r>
              <a:rPr lang="en-US" dirty="0"/>
              <a:t> A[2] = 10</a:t>
            </a:r>
          </a:p>
          <a:p>
            <a:pPr lvl="0"/>
            <a:r>
              <a:rPr lang="en-US" dirty="0" err="1"/>
              <a:t>bandingkan</a:t>
            </a:r>
            <a:r>
              <a:rPr lang="en-US" dirty="0"/>
              <a:t> A[2] </a:t>
            </a:r>
            <a:r>
              <a:rPr lang="en-US" dirty="0" err="1"/>
              <a:t>dengan</a:t>
            </a:r>
            <a:r>
              <a:rPr lang="en-US" dirty="0"/>
              <a:t> A[3], A[4] </a:t>
            </a:r>
            <a:r>
              <a:rPr lang="en-US" dirty="0" err="1"/>
              <a:t>dan</a:t>
            </a:r>
            <a:r>
              <a:rPr lang="en-US" dirty="0"/>
              <a:t> A[5]</a:t>
            </a:r>
          </a:p>
          <a:p>
            <a:pPr lvl="0"/>
            <a:r>
              <a:rPr lang="en-US" dirty="0" err="1"/>
              <a:t>hasilnya</a:t>
            </a:r>
            <a:r>
              <a:rPr lang="en-US" dirty="0"/>
              <a:t> </a:t>
            </a:r>
            <a:r>
              <a:rPr lang="en-US" dirty="0" err="1"/>
              <a:t>adalah</a:t>
            </a:r>
            <a:r>
              <a:rPr lang="en-US" dirty="0"/>
              <a:t> [ 3, 4, 10, 8, 5] </a:t>
            </a:r>
          </a:p>
          <a:p>
            <a:pPr lvl="0"/>
            <a:r>
              <a:rPr lang="en-US" dirty="0" err="1"/>
              <a:t>Sekarang</a:t>
            </a:r>
            <a:r>
              <a:rPr lang="en-US" dirty="0"/>
              <a:t> </a:t>
            </a:r>
            <a:r>
              <a:rPr lang="en-US" dirty="0" err="1"/>
              <a:t>ambil</a:t>
            </a:r>
            <a:r>
              <a:rPr lang="en-US" dirty="0"/>
              <a:t> </a:t>
            </a:r>
            <a:r>
              <a:rPr lang="en-US" dirty="0" err="1"/>
              <a:t>indeks</a:t>
            </a:r>
            <a:r>
              <a:rPr lang="en-US" dirty="0"/>
              <a:t> 3 </a:t>
            </a:r>
            <a:r>
              <a:rPr lang="en-US" dirty="0" err="1"/>
              <a:t>sebagai</a:t>
            </a:r>
            <a:r>
              <a:rPr lang="en-US" dirty="0"/>
              <a:t> </a:t>
            </a:r>
            <a:r>
              <a:rPr lang="en-US" dirty="0" err="1"/>
              <a:t>patokan</a:t>
            </a:r>
            <a:r>
              <a:rPr lang="en-US" dirty="0"/>
              <a:t> A[3] = 10</a:t>
            </a:r>
          </a:p>
          <a:p>
            <a:pPr lvl="0"/>
            <a:r>
              <a:rPr lang="en-US" dirty="0" err="1"/>
              <a:t>bandingkan</a:t>
            </a:r>
            <a:r>
              <a:rPr lang="en-US" dirty="0"/>
              <a:t> A[3] </a:t>
            </a:r>
            <a:r>
              <a:rPr lang="en-US" dirty="0" err="1"/>
              <a:t>dengan</a:t>
            </a:r>
            <a:r>
              <a:rPr lang="en-US" dirty="0"/>
              <a:t> A[4] </a:t>
            </a:r>
            <a:r>
              <a:rPr lang="en-US" dirty="0" err="1"/>
              <a:t>dan</a:t>
            </a:r>
            <a:r>
              <a:rPr lang="en-US" dirty="0"/>
              <a:t> A[5]</a:t>
            </a:r>
          </a:p>
          <a:p>
            <a:pPr lvl="0"/>
            <a:r>
              <a:rPr lang="en-US" dirty="0" err="1"/>
              <a:t>hasilnya</a:t>
            </a:r>
            <a:r>
              <a:rPr lang="en-US" dirty="0"/>
              <a:t> </a:t>
            </a:r>
            <a:r>
              <a:rPr lang="en-US" dirty="0" err="1"/>
              <a:t>adalah</a:t>
            </a:r>
            <a:r>
              <a:rPr lang="en-US" dirty="0"/>
              <a:t> [3, 4, 5, 10, 8]</a:t>
            </a:r>
          </a:p>
          <a:p>
            <a:pPr lvl="0"/>
            <a:r>
              <a:rPr lang="en-US" dirty="0" err="1"/>
              <a:t>Sekarang</a:t>
            </a:r>
            <a:r>
              <a:rPr lang="en-US" dirty="0"/>
              <a:t> </a:t>
            </a:r>
            <a:r>
              <a:rPr lang="en-US" dirty="0" err="1"/>
              <a:t>ambil</a:t>
            </a:r>
            <a:r>
              <a:rPr lang="en-US" dirty="0"/>
              <a:t> </a:t>
            </a:r>
            <a:r>
              <a:rPr lang="en-US" dirty="0" err="1"/>
              <a:t>indeks</a:t>
            </a:r>
            <a:r>
              <a:rPr lang="en-US" dirty="0"/>
              <a:t> 4 </a:t>
            </a:r>
            <a:r>
              <a:rPr lang="en-US" dirty="0" err="1"/>
              <a:t>sebagai</a:t>
            </a:r>
            <a:r>
              <a:rPr lang="en-US" dirty="0"/>
              <a:t> </a:t>
            </a:r>
            <a:r>
              <a:rPr lang="en-US" dirty="0" err="1"/>
              <a:t>patokan</a:t>
            </a:r>
            <a:r>
              <a:rPr lang="en-US" dirty="0"/>
              <a:t> A[4] = 10</a:t>
            </a:r>
          </a:p>
          <a:p>
            <a:pPr lvl="0"/>
            <a:r>
              <a:rPr lang="en-US" dirty="0" err="1"/>
              <a:t>bandingkan</a:t>
            </a:r>
            <a:r>
              <a:rPr lang="en-US" dirty="0"/>
              <a:t> A[4] </a:t>
            </a:r>
            <a:r>
              <a:rPr lang="en-US" dirty="0" err="1"/>
              <a:t>dengan</a:t>
            </a:r>
            <a:r>
              <a:rPr lang="en-US" dirty="0"/>
              <a:t> A[5]</a:t>
            </a:r>
          </a:p>
          <a:p>
            <a:pPr lvl="0"/>
            <a:r>
              <a:rPr lang="en-US" dirty="0" err="1"/>
              <a:t>hasilnya</a:t>
            </a:r>
            <a:r>
              <a:rPr lang="en-US" dirty="0"/>
              <a:t> </a:t>
            </a:r>
            <a:r>
              <a:rPr lang="en-US" dirty="0" err="1"/>
              <a:t>adalah</a:t>
            </a:r>
            <a:r>
              <a:rPr lang="en-US" dirty="0"/>
              <a:t> [ 3, 4, 5, 8, 10 ]</a:t>
            </a:r>
          </a:p>
          <a:p>
            <a:pPr lvl="0"/>
            <a:r>
              <a:rPr lang="en-US" dirty="0" err="1"/>
              <a:t>dengan</a:t>
            </a:r>
            <a:r>
              <a:rPr lang="en-US" dirty="0"/>
              <a:t> </a:t>
            </a:r>
            <a:r>
              <a:rPr lang="en-US" dirty="0" err="1"/>
              <a:t>demikian</a:t>
            </a:r>
            <a:r>
              <a:rPr lang="en-US" dirty="0"/>
              <a:t> proses </a:t>
            </a:r>
            <a:r>
              <a:rPr lang="en-US" dirty="0" err="1"/>
              <a:t>pengurutan</a:t>
            </a:r>
            <a:r>
              <a:rPr lang="en-US" dirty="0"/>
              <a:t> </a:t>
            </a:r>
            <a:r>
              <a:rPr lang="en-US" dirty="0" err="1"/>
              <a:t>selesai</a:t>
            </a:r>
            <a:endParaRPr lang="en-US" dirty="0"/>
          </a:p>
          <a:p>
            <a:pPr marL="0" indent="0">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Contoh</a:t>
            </a:r>
            <a:r>
              <a:rPr lang="en-US" dirty="0" smtClean="0"/>
              <a:t> </a:t>
            </a:r>
            <a:endParaRPr lang="en-US" dirty="0"/>
          </a:p>
        </p:txBody>
      </p:sp>
      <p:sp>
        <p:nvSpPr>
          <p:cNvPr id="4" name="Date Placeholder 3"/>
          <p:cNvSpPr>
            <a:spLocks noGrp="1"/>
          </p:cNvSpPr>
          <p:nvPr>
            <p:ph type="dt" sz="half" idx="10"/>
          </p:nvPr>
        </p:nvSpPr>
        <p:spPr/>
        <p:txBody>
          <a:bodyPr/>
          <a:lstStyle/>
          <a:p>
            <a:r>
              <a:rPr lang="en-US" smtClean="0"/>
              <a:t>9/10/2014</a:t>
            </a:r>
            <a:endParaRPr lang="en-US"/>
          </a:p>
        </p:txBody>
      </p:sp>
      <p:sp>
        <p:nvSpPr>
          <p:cNvPr id="5" name="Footer Placeholder 4"/>
          <p:cNvSpPr>
            <a:spLocks noGrp="1"/>
          </p:cNvSpPr>
          <p:nvPr>
            <p:ph type="ftr" sz="quarter" idx="11"/>
          </p:nvPr>
        </p:nvSpPr>
        <p:spPr/>
        <p:txBody>
          <a:bodyPr/>
          <a:lstStyle/>
          <a:p>
            <a:r>
              <a:rPr lang="en-US" smtClean="0"/>
              <a:t>Algoritma Pemrograman, @SUARGA</a:t>
            </a:r>
            <a:endParaRPr lang="en-US"/>
          </a:p>
        </p:txBody>
      </p:sp>
      <p:sp>
        <p:nvSpPr>
          <p:cNvPr id="6" name="Slide Number Placeholder 5"/>
          <p:cNvSpPr>
            <a:spLocks noGrp="1"/>
          </p:cNvSpPr>
          <p:nvPr>
            <p:ph type="sldNum" sz="quarter" idx="12"/>
          </p:nvPr>
        </p:nvSpPr>
        <p:spPr/>
        <p:txBody>
          <a:bodyPr/>
          <a:lstStyle/>
          <a:p>
            <a:fld id="{9625B04B-01EF-4B12-BB09-4B1212C302F4}" type="slidenum">
              <a:rPr lang="en-US" smtClean="0"/>
              <a:pPr/>
              <a:t>13</a:t>
            </a:fld>
            <a:endParaRPr lang="en-US"/>
          </a:p>
        </p:txBody>
      </p:sp>
      <p:pic>
        <p:nvPicPr>
          <p:cNvPr id="5122" name="Picture 2"/>
          <p:cNvPicPr>
            <a:picLocks noChangeAspect="1" noChangeArrowheads="1"/>
          </p:cNvPicPr>
          <p:nvPr/>
        </p:nvPicPr>
        <p:blipFill>
          <a:blip r:embed="rId2"/>
          <a:srcRect/>
          <a:stretch>
            <a:fillRect/>
          </a:stretch>
        </p:blipFill>
        <p:spPr bwMode="auto">
          <a:xfrm>
            <a:off x="152400" y="1371600"/>
            <a:ext cx="4192859" cy="35814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572000" y="2590800"/>
            <a:ext cx="4343401" cy="3462338"/>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9/10/2014</a:t>
            </a:r>
            <a:endParaRPr lang="en-US"/>
          </a:p>
        </p:txBody>
      </p:sp>
      <p:sp>
        <p:nvSpPr>
          <p:cNvPr id="5" name="Footer Placeholder 4"/>
          <p:cNvSpPr>
            <a:spLocks noGrp="1"/>
          </p:cNvSpPr>
          <p:nvPr>
            <p:ph type="ftr" sz="quarter" idx="11"/>
          </p:nvPr>
        </p:nvSpPr>
        <p:spPr/>
        <p:txBody>
          <a:bodyPr/>
          <a:lstStyle/>
          <a:p>
            <a:r>
              <a:rPr lang="en-US" smtClean="0"/>
              <a:t>Algoritma Pemrograman, @SUARGA</a:t>
            </a:r>
            <a:endParaRPr lang="en-US"/>
          </a:p>
        </p:txBody>
      </p:sp>
      <p:sp>
        <p:nvSpPr>
          <p:cNvPr id="6" name="Slide Number Placeholder 5"/>
          <p:cNvSpPr>
            <a:spLocks noGrp="1"/>
          </p:cNvSpPr>
          <p:nvPr>
            <p:ph type="sldNum" sz="quarter" idx="12"/>
          </p:nvPr>
        </p:nvSpPr>
        <p:spPr/>
        <p:txBody>
          <a:bodyPr/>
          <a:lstStyle/>
          <a:p>
            <a:fld id="{9625B04B-01EF-4B12-BB09-4B1212C302F4}" type="slidenum">
              <a:rPr lang="en-US" smtClean="0"/>
              <a:pPr/>
              <a:t>14</a:t>
            </a:fld>
            <a:endParaRPr lang="en-US"/>
          </a:p>
        </p:txBody>
      </p:sp>
      <p:pic>
        <p:nvPicPr>
          <p:cNvPr id="8" name="Picture 7"/>
          <p:cNvPicPr/>
          <p:nvPr/>
        </p:nvPicPr>
        <p:blipFill>
          <a:blip r:embed="rId2"/>
          <a:srcRect/>
          <a:stretch>
            <a:fillRect/>
          </a:stretch>
        </p:blipFill>
        <p:spPr bwMode="auto">
          <a:xfrm>
            <a:off x="1828800" y="762000"/>
            <a:ext cx="4876800" cy="50292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5. Array yang </a:t>
            </a:r>
            <a:r>
              <a:rPr lang="en-US" dirty="0" err="1" smtClean="0"/>
              <a:t>bersifat</a:t>
            </a:r>
            <a:r>
              <a:rPr lang="en-US" dirty="0" smtClean="0"/>
              <a:t> </a:t>
            </a:r>
            <a:r>
              <a:rPr lang="en-US" dirty="0" err="1" smtClean="0"/>
              <a:t>konstan</a:t>
            </a:r>
            <a:endParaRPr lang="en-US" dirty="0"/>
          </a:p>
        </p:txBody>
      </p:sp>
      <p:sp>
        <p:nvSpPr>
          <p:cNvPr id="3" name="Content Placeholder 2"/>
          <p:cNvSpPr>
            <a:spLocks noGrp="1"/>
          </p:cNvSpPr>
          <p:nvPr>
            <p:ph idx="1"/>
          </p:nvPr>
        </p:nvSpPr>
        <p:spPr/>
        <p:txBody>
          <a:bodyPr/>
          <a:lstStyle/>
          <a:p>
            <a:r>
              <a:rPr lang="en-US" dirty="0" err="1" smtClean="0"/>
              <a:t>Nilai</a:t>
            </a:r>
            <a:r>
              <a:rPr lang="en-US" dirty="0" smtClean="0"/>
              <a:t> </a:t>
            </a:r>
            <a:r>
              <a:rPr lang="en-US" dirty="0" err="1" smtClean="0"/>
              <a:t>dalam</a:t>
            </a:r>
            <a:r>
              <a:rPr lang="en-US" dirty="0" smtClean="0"/>
              <a:t> </a:t>
            </a:r>
            <a:r>
              <a:rPr lang="en-US" dirty="0" err="1" smtClean="0"/>
              <a:t>elemen</a:t>
            </a:r>
            <a:r>
              <a:rPr lang="en-US" dirty="0" smtClean="0"/>
              <a:t> array </a:t>
            </a:r>
            <a:r>
              <a:rPr lang="en-US" dirty="0" err="1" smtClean="0"/>
              <a:t>dapat</a:t>
            </a:r>
            <a:r>
              <a:rPr lang="en-US" dirty="0" smtClean="0"/>
              <a:t> </a:t>
            </a:r>
            <a:r>
              <a:rPr lang="en-US" dirty="0" err="1" smtClean="0"/>
              <a:t>dibuat</a:t>
            </a:r>
            <a:r>
              <a:rPr lang="en-US" dirty="0" smtClean="0"/>
              <a:t> </a:t>
            </a:r>
            <a:r>
              <a:rPr lang="en-US" dirty="0" err="1" smtClean="0"/>
              <a:t>tetap</a:t>
            </a:r>
            <a:r>
              <a:rPr lang="en-US" dirty="0" smtClean="0"/>
              <a:t>, </a:t>
            </a:r>
            <a:r>
              <a:rPr lang="en-US" dirty="0" err="1" smtClean="0"/>
              <a:t>yaitu</a:t>
            </a:r>
            <a:r>
              <a:rPr lang="en-US" dirty="0" smtClean="0"/>
              <a:t> </a:t>
            </a:r>
            <a:r>
              <a:rPr lang="en-US" dirty="0" err="1" smtClean="0"/>
              <a:t>dengan</a:t>
            </a:r>
            <a:r>
              <a:rPr lang="en-US" dirty="0" smtClean="0"/>
              <a:t> </a:t>
            </a:r>
            <a:r>
              <a:rPr lang="en-US" dirty="0" err="1" smtClean="0"/>
              <a:t>mendefinisikannya</a:t>
            </a:r>
            <a:r>
              <a:rPr lang="en-US" dirty="0" smtClean="0"/>
              <a:t> </a:t>
            </a:r>
            <a:r>
              <a:rPr lang="en-US" dirty="0" err="1" smtClean="0"/>
              <a:t>sebagai</a:t>
            </a:r>
            <a:r>
              <a:rPr lang="en-US" dirty="0" smtClean="0"/>
              <a:t> </a:t>
            </a:r>
            <a:r>
              <a:rPr lang="en-US" dirty="0" err="1" smtClean="0"/>
              <a:t>konstanta</a:t>
            </a:r>
            <a:r>
              <a:rPr lang="en-US" dirty="0" smtClean="0"/>
              <a:t>. </a:t>
            </a:r>
            <a:r>
              <a:rPr lang="en-US" dirty="0" err="1" smtClean="0"/>
              <a:t>Caranya</a:t>
            </a:r>
            <a:r>
              <a:rPr lang="en-US" dirty="0" smtClean="0"/>
              <a:t> </a:t>
            </a:r>
            <a:r>
              <a:rPr lang="en-US" dirty="0" err="1" smtClean="0"/>
              <a:t>sama</a:t>
            </a:r>
            <a:r>
              <a:rPr lang="en-US" dirty="0" smtClean="0"/>
              <a:t> </a:t>
            </a:r>
            <a:r>
              <a:rPr lang="en-US" dirty="0" err="1" smtClean="0"/>
              <a:t>seperti</a:t>
            </a:r>
            <a:r>
              <a:rPr lang="en-US" dirty="0" smtClean="0"/>
              <a:t> </a:t>
            </a:r>
            <a:r>
              <a:rPr lang="en-US" dirty="0" err="1" smtClean="0"/>
              <a:t>pada</a:t>
            </a:r>
            <a:r>
              <a:rPr lang="en-US" dirty="0" smtClean="0"/>
              <a:t> </a:t>
            </a:r>
            <a:r>
              <a:rPr lang="en-US" dirty="0" err="1" smtClean="0"/>
              <a:t>saat</a:t>
            </a:r>
            <a:r>
              <a:rPr lang="en-US" dirty="0" smtClean="0"/>
              <a:t> </a:t>
            </a:r>
            <a:r>
              <a:rPr lang="en-US" dirty="0" err="1" smtClean="0"/>
              <a:t>kita</a:t>
            </a:r>
            <a:r>
              <a:rPr lang="en-US" dirty="0" smtClean="0"/>
              <a:t> </a:t>
            </a:r>
            <a:r>
              <a:rPr lang="en-US" dirty="0" err="1" smtClean="0"/>
              <a:t>membuat</a:t>
            </a:r>
            <a:r>
              <a:rPr lang="en-US" dirty="0" smtClean="0"/>
              <a:t> </a:t>
            </a:r>
            <a:r>
              <a:rPr lang="en-US" dirty="0" err="1" smtClean="0"/>
              <a:t>konstanta</a:t>
            </a:r>
            <a:r>
              <a:rPr lang="en-US" dirty="0" smtClean="0"/>
              <a:t> </a:t>
            </a:r>
            <a:r>
              <a:rPr lang="en-US" dirty="0" err="1" smtClean="0"/>
              <a:t>dari</a:t>
            </a:r>
            <a:r>
              <a:rPr lang="en-US" dirty="0" smtClean="0"/>
              <a:t> identifier </a:t>
            </a:r>
            <a:r>
              <a:rPr lang="en-US" dirty="0" err="1" smtClean="0"/>
              <a:t>yaitu</a:t>
            </a:r>
            <a:r>
              <a:rPr lang="en-US" dirty="0" smtClean="0"/>
              <a:t> </a:t>
            </a:r>
            <a:r>
              <a:rPr lang="en-US" dirty="0" err="1" smtClean="0"/>
              <a:t>dnegan</a:t>
            </a:r>
            <a:r>
              <a:rPr lang="en-US" dirty="0" smtClean="0"/>
              <a:t> </a:t>
            </a:r>
            <a:r>
              <a:rPr lang="en-US" dirty="0" err="1" smtClean="0"/>
              <a:t>menambahkan</a:t>
            </a:r>
            <a:r>
              <a:rPr lang="en-US" dirty="0" smtClean="0"/>
              <a:t> </a:t>
            </a:r>
            <a:r>
              <a:rPr lang="en-US" i="1" dirty="0" smtClean="0"/>
              <a:t>keyword const</a:t>
            </a:r>
            <a:r>
              <a:rPr lang="en-US" dirty="0" smtClean="0"/>
              <a:t> </a:t>
            </a:r>
            <a:r>
              <a:rPr lang="en-US" dirty="0" err="1" smtClean="0"/>
              <a:t>didepan</a:t>
            </a:r>
            <a:r>
              <a:rPr lang="en-US" dirty="0" smtClean="0"/>
              <a:t> </a:t>
            </a:r>
            <a:r>
              <a:rPr lang="en-US" dirty="0" err="1" smtClean="0"/>
              <a:t>nama</a:t>
            </a:r>
            <a:r>
              <a:rPr lang="en-US" dirty="0" smtClean="0"/>
              <a:t> array yang </a:t>
            </a:r>
            <a:r>
              <a:rPr lang="en-US" dirty="0" err="1" smtClean="0"/>
              <a:t>didefinisikan</a:t>
            </a:r>
            <a:r>
              <a:rPr lang="en-US" dirty="0" smtClean="0"/>
              <a:t>.</a:t>
            </a:r>
          </a:p>
          <a:p>
            <a:endParaRPr lang="en-US" dirty="0"/>
          </a:p>
        </p:txBody>
      </p:sp>
      <p:sp>
        <p:nvSpPr>
          <p:cNvPr id="4" name="Date Placeholder 3"/>
          <p:cNvSpPr>
            <a:spLocks noGrp="1"/>
          </p:cNvSpPr>
          <p:nvPr>
            <p:ph type="dt" sz="half" idx="10"/>
          </p:nvPr>
        </p:nvSpPr>
        <p:spPr/>
        <p:txBody>
          <a:bodyPr/>
          <a:lstStyle/>
          <a:p>
            <a:r>
              <a:rPr lang="en-US" smtClean="0"/>
              <a:t>9/10/2014</a:t>
            </a:r>
            <a:endParaRPr lang="en-US"/>
          </a:p>
        </p:txBody>
      </p:sp>
      <p:sp>
        <p:nvSpPr>
          <p:cNvPr id="5" name="Footer Placeholder 4"/>
          <p:cNvSpPr>
            <a:spLocks noGrp="1"/>
          </p:cNvSpPr>
          <p:nvPr>
            <p:ph type="ftr" sz="quarter" idx="11"/>
          </p:nvPr>
        </p:nvSpPr>
        <p:spPr/>
        <p:txBody>
          <a:bodyPr/>
          <a:lstStyle/>
          <a:p>
            <a:r>
              <a:rPr lang="en-US" smtClean="0"/>
              <a:t>Algoritma Pemrograman, @SUARGA</a:t>
            </a:r>
            <a:endParaRPr lang="en-US"/>
          </a:p>
        </p:txBody>
      </p:sp>
      <p:sp>
        <p:nvSpPr>
          <p:cNvPr id="6" name="Slide Number Placeholder 5"/>
          <p:cNvSpPr>
            <a:spLocks noGrp="1"/>
          </p:cNvSpPr>
          <p:nvPr>
            <p:ph type="sldNum" sz="quarter" idx="12"/>
          </p:nvPr>
        </p:nvSpPr>
        <p:spPr/>
        <p:txBody>
          <a:bodyPr/>
          <a:lstStyle/>
          <a:p>
            <a:fld id="{9625B04B-01EF-4B12-BB09-4B1212C302F4}"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9/10/2014</a:t>
            </a:r>
            <a:endParaRPr lang="en-US"/>
          </a:p>
        </p:txBody>
      </p:sp>
      <p:sp>
        <p:nvSpPr>
          <p:cNvPr id="5" name="Footer Placeholder 4"/>
          <p:cNvSpPr>
            <a:spLocks noGrp="1"/>
          </p:cNvSpPr>
          <p:nvPr>
            <p:ph type="ftr" sz="quarter" idx="11"/>
          </p:nvPr>
        </p:nvSpPr>
        <p:spPr/>
        <p:txBody>
          <a:bodyPr/>
          <a:lstStyle/>
          <a:p>
            <a:r>
              <a:rPr lang="en-US" smtClean="0"/>
              <a:t>Algoritma Pemrograman, @SUARGA</a:t>
            </a:r>
            <a:endParaRPr lang="en-US"/>
          </a:p>
        </p:txBody>
      </p:sp>
      <p:sp>
        <p:nvSpPr>
          <p:cNvPr id="6" name="Slide Number Placeholder 5"/>
          <p:cNvSpPr>
            <a:spLocks noGrp="1"/>
          </p:cNvSpPr>
          <p:nvPr>
            <p:ph type="sldNum" sz="quarter" idx="12"/>
          </p:nvPr>
        </p:nvSpPr>
        <p:spPr/>
        <p:txBody>
          <a:bodyPr/>
          <a:lstStyle/>
          <a:p>
            <a:fld id="{9625B04B-01EF-4B12-BB09-4B1212C302F4}" type="slidenum">
              <a:rPr lang="en-US" smtClean="0"/>
              <a:pPr/>
              <a:t>16</a:t>
            </a:fld>
            <a:endParaRPr lang="en-US"/>
          </a:p>
        </p:txBody>
      </p:sp>
      <p:pic>
        <p:nvPicPr>
          <p:cNvPr id="7170" name="Picture 2"/>
          <p:cNvPicPr>
            <a:picLocks noChangeAspect="1" noChangeArrowheads="1"/>
          </p:cNvPicPr>
          <p:nvPr/>
        </p:nvPicPr>
        <p:blipFill>
          <a:blip r:embed="rId2"/>
          <a:srcRect/>
          <a:stretch>
            <a:fillRect/>
          </a:stretch>
        </p:blipFill>
        <p:spPr bwMode="auto">
          <a:xfrm>
            <a:off x="1953353" y="1676400"/>
            <a:ext cx="6655728" cy="46482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7. Array </a:t>
            </a:r>
            <a:r>
              <a:rPr lang="en-US" dirty="0" err="1" smtClean="0"/>
              <a:t>dari</a:t>
            </a:r>
            <a:r>
              <a:rPr lang="en-US" dirty="0" smtClean="0"/>
              <a:t> </a:t>
            </a:r>
            <a:r>
              <a:rPr lang="en-US" dirty="0" err="1" smtClean="0"/>
              <a:t>karakter</a:t>
            </a:r>
            <a:endParaRPr lang="en-US" dirty="0"/>
          </a:p>
        </p:txBody>
      </p:sp>
      <p:sp>
        <p:nvSpPr>
          <p:cNvPr id="4" name="Date Placeholder 3"/>
          <p:cNvSpPr>
            <a:spLocks noGrp="1"/>
          </p:cNvSpPr>
          <p:nvPr>
            <p:ph type="dt" sz="half" idx="10"/>
          </p:nvPr>
        </p:nvSpPr>
        <p:spPr/>
        <p:txBody>
          <a:bodyPr/>
          <a:lstStyle/>
          <a:p>
            <a:r>
              <a:rPr lang="en-US" smtClean="0"/>
              <a:t>9/10/2014</a:t>
            </a:r>
            <a:endParaRPr lang="en-US"/>
          </a:p>
        </p:txBody>
      </p:sp>
      <p:sp>
        <p:nvSpPr>
          <p:cNvPr id="5" name="Footer Placeholder 4"/>
          <p:cNvSpPr>
            <a:spLocks noGrp="1"/>
          </p:cNvSpPr>
          <p:nvPr>
            <p:ph type="ftr" sz="quarter" idx="11"/>
          </p:nvPr>
        </p:nvSpPr>
        <p:spPr/>
        <p:txBody>
          <a:bodyPr/>
          <a:lstStyle/>
          <a:p>
            <a:r>
              <a:rPr lang="en-US" smtClean="0"/>
              <a:t>Algoritma Pemrograman, @SUARGA</a:t>
            </a:r>
            <a:endParaRPr lang="en-US"/>
          </a:p>
        </p:txBody>
      </p:sp>
      <p:sp>
        <p:nvSpPr>
          <p:cNvPr id="6" name="Slide Number Placeholder 5"/>
          <p:cNvSpPr>
            <a:spLocks noGrp="1"/>
          </p:cNvSpPr>
          <p:nvPr>
            <p:ph type="sldNum" sz="quarter" idx="12"/>
          </p:nvPr>
        </p:nvSpPr>
        <p:spPr/>
        <p:txBody>
          <a:bodyPr/>
          <a:lstStyle/>
          <a:p>
            <a:fld id="{9625B04B-01EF-4B12-BB09-4B1212C302F4}" type="slidenum">
              <a:rPr lang="en-US" smtClean="0"/>
              <a:pPr/>
              <a:t>17</a:t>
            </a:fld>
            <a:endParaRPr lang="en-US"/>
          </a:p>
        </p:txBody>
      </p:sp>
      <p:pic>
        <p:nvPicPr>
          <p:cNvPr id="8194" name="Picture 2"/>
          <p:cNvPicPr>
            <a:picLocks noChangeAspect="1" noChangeArrowheads="1"/>
          </p:cNvPicPr>
          <p:nvPr/>
        </p:nvPicPr>
        <p:blipFill>
          <a:blip r:embed="rId2"/>
          <a:srcRect/>
          <a:stretch>
            <a:fillRect/>
          </a:stretch>
        </p:blipFill>
        <p:spPr bwMode="auto">
          <a:xfrm>
            <a:off x="244512" y="1828800"/>
            <a:ext cx="8654977" cy="2819399"/>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9/10/2014</a:t>
            </a:r>
            <a:endParaRPr lang="en-US"/>
          </a:p>
        </p:txBody>
      </p:sp>
      <p:sp>
        <p:nvSpPr>
          <p:cNvPr id="5" name="Footer Placeholder 4"/>
          <p:cNvSpPr>
            <a:spLocks noGrp="1"/>
          </p:cNvSpPr>
          <p:nvPr>
            <p:ph type="ftr" sz="quarter" idx="11"/>
          </p:nvPr>
        </p:nvSpPr>
        <p:spPr/>
        <p:txBody>
          <a:bodyPr/>
          <a:lstStyle/>
          <a:p>
            <a:r>
              <a:rPr lang="en-US" smtClean="0"/>
              <a:t>Algoritma Pemrograman, @SUARGA</a:t>
            </a:r>
            <a:endParaRPr lang="en-US"/>
          </a:p>
        </p:txBody>
      </p:sp>
      <p:sp>
        <p:nvSpPr>
          <p:cNvPr id="6" name="Slide Number Placeholder 5"/>
          <p:cNvSpPr>
            <a:spLocks noGrp="1"/>
          </p:cNvSpPr>
          <p:nvPr>
            <p:ph type="sldNum" sz="quarter" idx="12"/>
          </p:nvPr>
        </p:nvSpPr>
        <p:spPr/>
        <p:txBody>
          <a:bodyPr/>
          <a:lstStyle/>
          <a:p>
            <a:fld id="{9625B04B-01EF-4B12-BB09-4B1212C302F4}" type="slidenum">
              <a:rPr lang="en-US" smtClean="0"/>
              <a:pPr/>
              <a:t>18</a:t>
            </a:fld>
            <a:endParaRPr lang="en-US"/>
          </a:p>
        </p:txBody>
      </p:sp>
      <p:pic>
        <p:nvPicPr>
          <p:cNvPr id="9218" name="Picture 2"/>
          <p:cNvPicPr>
            <a:picLocks noChangeAspect="1" noChangeArrowheads="1"/>
          </p:cNvPicPr>
          <p:nvPr/>
        </p:nvPicPr>
        <p:blipFill>
          <a:blip r:embed="rId2"/>
          <a:srcRect/>
          <a:stretch>
            <a:fillRect/>
          </a:stretch>
        </p:blipFill>
        <p:spPr bwMode="auto">
          <a:xfrm>
            <a:off x="533400" y="1219200"/>
            <a:ext cx="3937872" cy="4467225"/>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5791200" y="3124200"/>
            <a:ext cx="1790700" cy="1925003"/>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b="1" dirty="0" smtClean="0"/>
              <a:t>TERIMA KASIH</a:t>
            </a:r>
            <a:endParaRPr lang="en-US" b="1" dirty="0"/>
          </a:p>
        </p:txBody>
      </p:sp>
      <p:sp>
        <p:nvSpPr>
          <p:cNvPr id="4" name="Date Placeholder 3"/>
          <p:cNvSpPr>
            <a:spLocks noGrp="1"/>
          </p:cNvSpPr>
          <p:nvPr>
            <p:ph type="dt" sz="half" idx="10"/>
          </p:nvPr>
        </p:nvSpPr>
        <p:spPr/>
        <p:txBody>
          <a:bodyPr/>
          <a:lstStyle/>
          <a:p>
            <a:r>
              <a:rPr lang="en-US" smtClean="0"/>
              <a:t>9/10/2014</a:t>
            </a:r>
            <a:endParaRPr lang="en-US"/>
          </a:p>
        </p:txBody>
      </p:sp>
      <p:sp>
        <p:nvSpPr>
          <p:cNvPr id="5" name="Footer Placeholder 4"/>
          <p:cNvSpPr>
            <a:spLocks noGrp="1"/>
          </p:cNvSpPr>
          <p:nvPr>
            <p:ph type="ftr" sz="quarter" idx="11"/>
          </p:nvPr>
        </p:nvSpPr>
        <p:spPr/>
        <p:txBody>
          <a:bodyPr/>
          <a:lstStyle/>
          <a:p>
            <a:r>
              <a:rPr lang="en-US" smtClean="0"/>
              <a:t>Algoritma Pemrograman, @SUARGA</a:t>
            </a:r>
            <a:endParaRPr lang="en-US"/>
          </a:p>
        </p:txBody>
      </p:sp>
      <p:sp>
        <p:nvSpPr>
          <p:cNvPr id="6" name="Slide Number Placeholder 5"/>
          <p:cNvSpPr>
            <a:spLocks noGrp="1"/>
          </p:cNvSpPr>
          <p:nvPr>
            <p:ph type="sldNum" sz="quarter" idx="12"/>
          </p:nvPr>
        </p:nvSpPr>
        <p:spPr/>
        <p:txBody>
          <a:bodyPr/>
          <a:lstStyle/>
          <a:p>
            <a:fld id="{9625B04B-01EF-4B12-BB09-4B1212C302F4}"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Konsep</a:t>
            </a:r>
            <a:r>
              <a:rPr lang="en-US" dirty="0" smtClean="0"/>
              <a:t> </a:t>
            </a:r>
            <a:r>
              <a:rPr lang="en-US" dirty="0" err="1" smtClean="0"/>
              <a:t>Larik</a:t>
            </a:r>
            <a:endParaRPr lang="en-US" dirty="0"/>
          </a:p>
        </p:txBody>
      </p:sp>
      <p:sp>
        <p:nvSpPr>
          <p:cNvPr id="3" name="Content Placeholder 2"/>
          <p:cNvSpPr>
            <a:spLocks noGrp="1"/>
          </p:cNvSpPr>
          <p:nvPr>
            <p:ph idx="1"/>
          </p:nvPr>
        </p:nvSpPr>
        <p:spPr/>
        <p:txBody>
          <a:bodyPr>
            <a:normAutofit lnSpcReduction="10000"/>
          </a:bodyPr>
          <a:lstStyle/>
          <a:p>
            <a:pPr lvl="0"/>
            <a:r>
              <a:rPr lang="en-US" b="1" i="1" dirty="0" err="1"/>
              <a:t>Larik</a:t>
            </a:r>
            <a:r>
              <a:rPr lang="en-US" b="1" i="1" dirty="0"/>
              <a:t> (Array) </a:t>
            </a:r>
            <a:r>
              <a:rPr lang="en-US" dirty="0" err="1"/>
              <a:t>adalah</a:t>
            </a:r>
            <a:r>
              <a:rPr lang="en-US" dirty="0"/>
              <a:t> </a:t>
            </a:r>
            <a:r>
              <a:rPr lang="en-US" dirty="0" err="1"/>
              <a:t>suatu</a:t>
            </a:r>
            <a:r>
              <a:rPr lang="en-US" dirty="0"/>
              <a:t> </a:t>
            </a:r>
            <a:r>
              <a:rPr lang="en-US" dirty="0" err="1"/>
              <a:t>bentuk</a:t>
            </a:r>
            <a:r>
              <a:rPr lang="en-US" dirty="0"/>
              <a:t> </a:t>
            </a:r>
            <a:r>
              <a:rPr lang="en-US" dirty="0" err="1"/>
              <a:t>struktur</a:t>
            </a:r>
            <a:r>
              <a:rPr lang="en-US" dirty="0"/>
              <a:t> data yang </a:t>
            </a:r>
            <a:r>
              <a:rPr lang="en-US" dirty="0" err="1"/>
              <a:t>menampung</a:t>
            </a:r>
            <a:r>
              <a:rPr lang="en-US" dirty="0"/>
              <a:t> </a:t>
            </a:r>
            <a:r>
              <a:rPr lang="en-US" dirty="0" err="1"/>
              <a:t>satu</a:t>
            </a:r>
            <a:r>
              <a:rPr lang="en-US" dirty="0"/>
              <a:t> </a:t>
            </a:r>
            <a:r>
              <a:rPr lang="en-US" dirty="0" err="1"/>
              <a:t>atau</a:t>
            </a:r>
            <a:r>
              <a:rPr lang="en-US" dirty="0"/>
              <a:t> </a:t>
            </a:r>
            <a:r>
              <a:rPr lang="en-US" dirty="0" err="1"/>
              <a:t>lebih</a:t>
            </a:r>
            <a:r>
              <a:rPr lang="en-US" dirty="0"/>
              <a:t> </a:t>
            </a:r>
            <a:r>
              <a:rPr lang="en-US" dirty="0" err="1"/>
              <a:t>dari</a:t>
            </a:r>
            <a:r>
              <a:rPr lang="en-US" dirty="0"/>
              <a:t> </a:t>
            </a:r>
            <a:r>
              <a:rPr lang="en-US" dirty="0" err="1"/>
              <a:t>satu</a:t>
            </a:r>
            <a:r>
              <a:rPr lang="en-US" dirty="0"/>
              <a:t> data yang </a:t>
            </a:r>
            <a:r>
              <a:rPr lang="en-US" dirty="0" err="1"/>
              <a:t>sejenis</a:t>
            </a:r>
            <a:r>
              <a:rPr lang="en-US" dirty="0"/>
              <a:t> (</a:t>
            </a:r>
            <a:r>
              <a:rPr lang="en-US" dirty="0" err="1"/>
              <a:t>bertipe</a:t>
            </a:r>
            <a:r>
              <a:rPr lang="en-US" dirty="0"/>
              <a:t> data </a:t>
            </a:r>
            <a:r>
              <a:rPr lang="en-US" dirty="0" err="1"/>
              <a:t>sama</a:t>
            </a:r>
            <a:r>
              <a:rPr lang="en-US" dirty="0"/>
              <a:t>), yang </a:t>
            </a:r>
            <a:r>
              <a:rPr lang="en-US" dirty="0" err="1"/>
              <a:t>diwakili</a:t>
            </a:r>
            <a:r>
              <a:rPr lang="en-US" dirty="0"/>
              <a:t> </a:t>
            </a:r>
            <a:r>
              <a:rPr lang="en-US" dirty="0" err="1"/>
              <a:t>oleh</a:t>
            </a:r>
            <a:r>
              <a:rPr lang="en-US" dirty="0"/>
              <a:t> </a:t>
            </a:r>
            <a:r>
              <a:rPr lang="en-US" dirty="0" err="1"/>
              <a:t>satu</a:t>
            </a:r>
            <a:r>
              <a:rPr lang="en-US" dirty="0"/>
              <a:t> </a:t>
            </a:r>
            <a:r>
              <a:rPr lang="en-US" dirty="0" err="1"/>
              <a:t>nama</a:t>
            </a:r>
            <a:r>
              <a:rPr lang="en-US" dirty="0"/>
              <a:t> </a:t>
            </a:r>
            <a:r>
              <a:rPr lang="en-US" dirty="0" err="1"/>
              <a:t>variabel</a:t>
            </a:r>
            <a:r>
              <a:rPr lang="en-US" dirty="0"/>
              <a:t>.</a:t>
            </a:r>
          </a:p>
          <a:p>
            <a:pPr lvl="0"/>
            <a:r>
              <a:rPr lang="en-US" dirty="0" err="1"/>
              <a:t>Setiap</a:t>
            </a:r>
            <a:r>
              <a:rPr lang="en-US" dirty="0"/>
              <a:t> </a:t>
            </a:r>
            <a:r>
              <a:rPr lang="en-US" dirty="0" err="1"/>
              <a:t>elemen</a:t>
            </a:r>
            <a:r>
              <a:rPr lang="en-US" dirty="0"/>
              <a:t> </a:t>
            </a:r>
            <a:r>
              <a:rPr lang="en-US" dirty="0" err="1"/>
              <a:t>atau</a:t>
            </a:r>
            <a:r>
              <a:rPr lang="en-US" dirty="0"/>
              <a:t> </a:t>
            </a:r>
            <a:r>
              <a:rPr lang="en-US" dirty="0" err="1"/>
              <a:t>anggota</a:t>
            </a:r>
            <a:r>
              <a:rPr lang="en-US" dirty="0"/>
              <a:t> </a:t>
            </a:r>
            <a:r>
              <a:rPr lang="en-US" dirty="0" err="1"/>
              <a:t>larik</a:t>
            </a:r>
            <a:r>
              <a:rPr lang="en-US" dirty="0"/>
              <a:t> </a:t>
            </a:r>
            <a:r>
              <a:rPr lang="en-US" dirty="0" err="1"/>
              <a:t>dapat</a:t>
            </a:r>
            <a:r>
              <a:rPr lang="en-US" dirty="0"/>
              <a:t> </a:t>
            </a:r>
            <a:r>
              <a:rPr lang="en-US" dirty="0" err="1"/>
              <a:t>dikenali</a:t>
            </a:r>
            <a:r>
              <a:rPr lang="en-US" dirty="0"/>
              <a:t> </a:t>
            </a:r>
            <a:r>
              <a:rPr lang="en-US" dirty="0" err="1"/>
              <a:t>atau</a:t>
            </a:r>
            <a:r>
              <a:rPr lang="en-US" dirty="0"/>
              <a:t> </a:t>
            </a:r>
            <a:r>
              <a:rPr lang="en-US" dirty="0" err="1"/>
              <a:t>diakses</a:t>
            </a:r>
            <a:r>
              <a:rPr lang="en-US" dirty="0"/>
              <a:t> </a:t>
            </a:r>
            <a:r>
              <a:rPr lang="en-US" dirty="0" err="1"/>
              <a:t>melalui</a:t>
            </a:r>
            <a:r>
              <a:rPr lang="en-US" dirty="0"/>
              <a:t> </a:t>
            </a:r>
            <a:r>
              <a:rPr lang="en-US" dirty="0" err="1"/>
              <a:t>suatu</a:t>
            </a:r>
            <a:r>
              <a:rPr lang="en-US" dirty="0"/>
              <a:t> </a:t>
            </a:r>
            <a:r>
              <a:rPr lang="en-US" dirty="0" err="1"/>
              <a:t>indeks</a:t>
            </a:r>
            <a:r>
              <a:rPr lang="en-US" dirty="0"/>
              <a:t>.</a:t>
            </a:r>
          </a:p>
          <a:p>
            <a:pPr lvl="0"/>
            <a:r>
              <a:rPr lang="en-US" dirty="0" err="1"/>
              <a:t>Larik</a:t>
            </a:r>
            <a:r>
              <a:rPr lang="en-US" dirty="0"/>
              <a:t> </a:t>
            </a:r>
            <a:r>
              <a:rPr lang="en-US" dirty="0" err="1"/>
              <a:t>berdimensi</a:t>
            </a:r>
            <a:r>
              <a:rPr lang="en-US" dirty="0"/>
              <a:t> </a:t>
            </a:r>
            <a:r>
              <a:rPr lang="en-US" dirty="0" err="1"/>
              <a:t>satu</a:t>
            </a:r>
            <a:r>
              <a:rPr lang="en-US" dirty="0"/>
              <a:t> </a:t>
            </a:r>
            <a:r>
              <a:rPr lang="en-US" dirty="0" err="1"/>
              <a:t>disebut</a:t>
            </a:r>
            <a:r>
              <a:rPr lang="en-US" dirty="0"/>
              <a:t> </a:t>
            </a:r>
            <a:r>
              <a:rPr lang="en-US" b="1" i="1" dirty="0" err="1"/>
              <a:t>vektor</a:t>
            </a:r>
            <a:r>
              <a:rPr lang="en-US" b="1" i="1" dirty="0"/>
              <a:t>.</a:t>
            </a:r>
            <a:endParaRPr lang="en-US" dirty="0"/>
          </a:p>
          <a:p>
            <a:pPr lvl="0"/>
            <a:r>
              <a:rPr lang="en-US" dirty="0" err="1"/>
              <a:t>Larik</a:t>
            </a:r>
            <a:r>
              <a:rPr lang="en-US" dirty="0"/>
              <a:t> </a:t>
            </a:r>
            <a:r>
              <a:rPr lang="en-US" dirty="0" err="1"/>
              <a:t>berdimensi</a:t>
            </a:r>
            <a:r>
              <a:rPr lang="en-US" dirty="0"/>
              <a:t> </a:t>
            </a:r>
            <a:r>
              <a:rPr lang="en-US" dirty="0" err="1"/>
              <a:t>dua</a:t>
            </a:r>
            <a:r>
              <a:rPr lang="en-US" dirty="0"/>
              <a:t> </a:t>
            </a:r>
            <a:r>
              <a:rPr lang="en-US" dirty="0" err="1"/>
              <a:t>disebut</a:t>
            </a:r>
            <a:r>
              <a:rPr lang="en-US" dirty="0"/>
              <a:t> </a:t>
            </a:r>
            <a:r>
              <a:rPr lang="en-US" b="1" i="1" dirty="0" err="1"/>
              <a:t>matriks</a:t>
            </a:r>
            <a:r>
              <a:rPr lang="en-US" b="1" i="1" dirty="0"/>
              <a:t>.</a:t>
            </a:r>
            <a:endParaRPr lang="en-US" dirty="0"/>
          </a:p>
          <a:p>
            <a:pPr lvl="0"/>
            <a:r>
              <a:rPr lang="en-US" dirty="0" err="1"/>
              <a:t>Larik</a:t>
            </a:r>
            <a:r>
              <a:rPr lang="en-US" dirty="0"/>
              <a:t> </a:t>
            </a:r>
            <a:r>
              <a:rPr lang="en-US" dirty="0" err="1"/>
              <a:t>berdimensi</a:t>
            </a:r>
            <a:r>
              <a:rPr lang="en-US" dirty="0"/>
              <a:t> </a:t>
            </a:r>
            <a:r>
              <a:rPr lang="en-US" dirty="0" err="1"/>
              <a:t>lebih</a:t>
            </a:r>
            <a:r>
              <a:rPr lang="en-US" dirty="0"/>
              <a:t> </a:t>
            </a:r>
            <a:r>
              <a:rPr lang="en-US" dirty="0" err="1"/>
              <a:t>dari</a:t>
            </a:r>
            <a:r>
              <a:rPr lang="en-US" dirty="0"/>
              <a:t> </a:t>
            </a:r>
            <a:r>
              <a:rPr lang="en-US" dirty="0" err="1"/>
              <a:t>dua</a:t>
            </a:r>
            <a:r>
              <a:rPr lang="en-US" dirty="0"/>
              <a:t> </a:t>
            </a:r>
            <a:r>
              <a:rPr lang="en-US" dirty="0" err="1"/>
              <a:t>disebut</a:t>
            </a:r>
            <a:r>
              <a:rPr lang="en-US" dirty="0"/>
              <a:t> </a:t>
            </a:r>
            <a:r>
              <a:rPr lang="en-US" b="1" i="1" dirty="0"/>
              <a:t>tensor.</a:t>
            </a:r>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en-US" smtClean="0"/>
              <a:t>9/10/2014</a:t>
            </a:r>
            <a:endParaRPr lang="en-US"/>
          </a:p>
        </p:txBody>
      </p:sp>
      <p:sp>
        <p:nvSpPr>
          <p:cNvPr id="5" name="Footer Placeholder 4"/>
          <p:cNvSpPr>
            <a:spLocks noGrp="1"/>
          </p:cNvSpPr>
          <p:nvPr>
            <p:ph type="ftr" sz="quarter" idx="11"/>
          </p:nvPr>
        </p:nvSpPr>
        <p:spPr/>
        <p:txBody>
          <a:bodyPr/>
          <a:lstStyle/>
          <a:p>
            <a:r>
              <a:rPr lang="en-US" smtClean="0"/>
              <a:t>Algoritma Pemrograman, @SUARGA</a:t>
            </a:r>
            <a:endParaRPr lang="en-US"/>
          </a:p>
        </p:txBody>
      </p:sp>
      <p:sp>
        <p:nvSpPr>
          <p:cNvPr id="6" name="Slide Number Placeholder 5"/>
          <p:cNvSpPr>
            <a:spLocks noGrp="1"/>
          </p:cNvSpPr>
          <p:nvPr>
            <p:ph type="sldNum" sz="quarter" idx="12"/>
          </p:nvPr>
        </p:nvSpPr>
        <p:spPr/>
        <p:txBody>
          <a:bodyPr/>
          <a:lstStyle/>
          <a:p>
            <a:fld id="{9625B04B-01EF-4B12-BB09-4B1212C302F4}" type="slidenum">
              <a:rPr lang="en-US" smtClean="0"/>
              <a:pPr/>
              <a:t>2</a:t>
            </a:fld>
            <a:endParaRPr lang="en-US"/>
          </a:p>
        </p:txBody>
      </p:sp>
    </p:spTree>
    <p:extLst>
      <p:ext uri="{BB962C8B-B14F-4D97-AF65-F5344CB8AC3E}">
        <p14:creationId xmlns="" xmlns:p14="http://schemas.microsoft.com/office/powerpoint/2010/main" val="1646217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Mendeklarasikan</a:t>
            </a:r>
            <a:r>
              <a:rPr lang="en-US" dirty="0" smtClean="0"/>
              <a:t> </a:t>
            </a:r>
            <a:r>
              <a:rPr lang="en-US" dirty="0" err="1" smtClean="0"/>
              <a:t>Larik</a:t>
            </a:r>
            <a:endParaRPr lang="en-US" dirty="0"/>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r>
              <a:rPr lang="en-US" dirty="0"/>
              <a:t>Ada </a:t>
            </a:r>
            <a:r>
              <a:rPr lang="en-US" dirty="0" err="1"/>
              <a:t>beberapa</a:t>
            </a:r>
            <a:r>
              <a:rPr lang="en-US" dirty="0"/>
              <a:t> </a:t>
            </a:r>
            <a:r>
              <a:rPr lang="en-US" dirty="0" err="1"/>
              <a:t>cara</a:t>
            </a:r>
            <a:r>
              <a:rPr lang="en-US" dirty="0"/>
              <a:t> </a:t>
            </a:r>
            <a:r>
              <a:rPr lang="en-US" dirty="0" err="1"/>
              <a:t>mendefinisikan</a:t>
            </a:r>
            <a:r>
              <a:rPr lang="en-US" dirty="0"/>
              <a:t> </a:t>
            </a:r>
            <a:r>
              <a:rPr lang="en-US" dirty="0" err="1"/>
              <a:t>larik</a:t>
            </a:r>
            <a:r>
              <a:rPr lang="en-US" dirty="0"/>
              <a:t>, </a:t>
            </a:r>
            <a:r>
              <a:rPr lang="en-US" dirty="0" err="1"/>
              <a:t>salah</a:t>
            </a:r>
            <a:r>
              <a:rPr lang="en-US" dirty="0"/>
              <a:t> </a:t>
            </a:r>
            <a:r>
              <a:rPr lang="en-US" dirty="0" err="1"/>
              <a:t>satu</a:t>
            </a:r>
            <a:r>
              <a:rPr lang="en-US" dirty="0"/>
              <a:t> </a:t>
            </a:r>
            <a:r>
              <a:rPr lang="en-US" dirty="0" err="1"/>
              <a:t>dari</a:t>
            </a:r>
            <a:r>
              <a:rPr lang="en-US" dirty="0"/>
              <a:t> </a:t>
            </a:r>
            <a:r>
              <a:rPr lang="en-US" dirty="0" err="1"/>
              <a:t>bentuk</a:t>
            </a:r>
            <a:r>
              <a:rPr lang="en-US" dirty="0"/>
              <a:t> </a:t>
            </a:r>
            <a:r>
              <a:rPr lang="en-US" dirty="0" err="1"/>
              <a:t>definisi</a:t>
            </a:r>
            <a:r>
              <a:rPr lang="en-US" dirty="0"/>
              <a:t> </a:t>
            </a:r>
            <a:r>
              <a:rPr lang="en-US" dirty="0" err="1"/>
              <a:t>ini</a:t>
            </a:r>
            <a:r>
              <a:rPr lang="en-US" dirty="0"/>
              <a:t> </a:t>
            </a:r>
            <a:r>
              <a:rPr lang="en-US" dirty="0" err="1"/>
              <a:t>bisa</a:t>
            </a:r>
            <a:r>
              <a:rPr lang="en-US" dirty="0"/>
              <a:t> </a:t>
            </a:r>
            <a:r>
              <a:rPr lang="en-US" dirty="0" err="1"/>
              <a:t>digunakan</a:t>
            </a:r>
            <a:r>
              <a:rPr lang="en-US" dirty="0"/>
              <a:t> </a:t>
            </a:r>
            <a:r>
              <a:rPr lang="en-US" dirty="0" err="1"/>
              <a:t>secara</a:t>
            </a:r>
            <a:r>
              <a:rPr lang="en-US" dirty="0"/>
              <a:t> </a:t>
            </a:r>
            <a:r>
              <a:rPr lang="en-US" dirty="0" err="1"/>
              <a:t>konsisten</a:t>
            </a:r>
            <a:r>
              <a:rPr lang="en-US" dirty="0"/>
              <a:t> </a:t>
            </a:r>
            <a:r>
              <a:rPr lang="en-US" dirty="0" err="1"/>
              <a:t>dalam</a:t>
            </a:r>
            <a:r>
              <a:rPr lang="en-US" dirty="0"/>
              <a:t> </a:t>
            </a:r>
            <a:r>
              <a:rPr lang="en-US" dirty="0" err="1"/>
              <a:t>algoritma</a:t>
            </a:r>
            <a:r>
              <a:rPr lang="en-US" dirty="0"/>
              <a:t>, </a:t>
            </a:r>
            <a:r>
              <a:rPr lang="en-US" dirty="0" err="1"/>
              <a:t>antara</a:t>
            </a:r>
            <a:r>
              <a:rPr lang="en-US" dirty="0"/>
              <a:t> lain:</a:t>
            </a:r>
          </a:p>
          <a:p>
            <a:pPr marL="0" indent="0">
              <a:buNone/>
            </a:pPr>
            <a:r>
              <a:rPr lang="en-US" dirty="0"/>
              <a:t> </a:t>
            </a:r>
          </a:p>
          <a:p>
            <a:pPr lvl="0"/>
            <a:r>
              <a:rPr lang="en-US" b="1" i="1" dirty="0" err="1"/>
              <a:t>nama_array</a:t>
            </a:r>
            <a:r>
              <a:rPr lang="en-US" b="1" i="1" dirty="0"/>
              <a:t> : array [1..n] of </a:t>
            </a:r>
            <a:r>
              <a:rPr lang="en-US" b="1" i="1" dirty="0" err="1"/>
              <a:t>tipe_data</a:t>
            </a:r>
            <a:r>
              <a:rPr lang="en-US" dirty="0"/>
              <a:t>;</a:t>
            </a:r>
          </a:p>
          <a:p>
            <a:pPr marL="0" indent="0">
              <a:buNone/>
            </a:pPr>
            <a:r>
              <a:rPr lang="en-US" dirty="0"/>
              <a:t> </a:t>
            </a:r>
            <a:r>
              <a:rPr lang="en-US" dirty="0" smtClean="0"/>
              <a:t>    </a:t>
            </a:r>
            <a:r>
              <a:rPr lang="en-US" dirty="0" err="1" smtClean="0"/>
              <a:t>contoh</a:t>
            </a:r>
            <a:r>
              <a:rPr lang="en-US" dirty="0" smtClean="0"/>
              <a:t> </a:t>
            </a:r>
            <a:r>
              <a:rPr lang="en-US" dirty="0"/>
              <a:t>:  </a:t>
            </a:r>
            <a:r>
              <a:rPr lang="en-US" b="1" dirty="0"/>
              <a:t>A : array [ 1..10] of integer;</a:t>
            </a:r>
            <a:endParaRPr lang="en-US" dirty="0"/>
          </a:p>
          <a:p>
            <a:pPr marL="0" indent="0">
              <a:buNone/>
            </a:pPr>
            <a:r>
              <a:rPr lang="en-US" b="1" dirty="0"/>
              <a:t> </a:t>
            </a:r>
            <a:endParaRPr lang="en-US" dirty="0"/>
          </a:p>
          <a:p>
            <a:pPr lvl="0"/>
            <a:r>
              <a:rPr lang="en-US" b="1" i="1" dirty="0" err="1"/>
              <a:t>tipe_data</a:t>
            </a:r>
            <a:r>
              <a:rPr lang="en-US" b="1" i="1" dirty="0"/>
              <a:t>   </a:t>
            </a:r>
            <a:r>
              <a:rPr lang="en-US" b="1" i="1" dirty="0" err="1"/>
              <a:t>nama_array</a:t>
            </a:r>
            <a:r>
              <a:rPr lang="en-US" b="1" i="1" dirty="0"/>
              <a:t> [n];</a:t>
            </a:r>
            <a:endParaRPr lang="en-US" dirty="0"/>
          </a:p>
          <a:p>
            <a:pPr marL="0" indent="0">
              <a:buNone/>
            </a:pPr>
            <a:r>
              <a:rPr lang="en-US" dirty="0" smtClean="0"/>
              <a:t>      </a:t>
            </a:r>
            <a:r>
              <a:rPr lang="en-US" dirty="0" err="1" smtClean="0"/>
              <a:t>contoh</a:t>
            </a:r>
            <a:r>
              <a:rPr lang="en-US" dirty="0" smtClean="0"/>
              <a:t> </a:t>
            </a:r>
            <a:r>
              <a:rPr lang="en-US" dirty="0"/>
              <a:t>:  </a:t>
            </a:r>
            <a:r>
              <a:rPr lang="en-US" b="1" dirty="0"/>
              <a:t>integer A[10];</a:t>
            </a:r>
            <a:endParaRPr lang="en-US" dirty="0"/>
          </a:p>
          <a:p>
            <a:endParaRPr lang="en-US" dirty="0"/>
          </a:p>
          <a:p>
            <a:pPr lvl="0"/>
            <a:r>
              <a:rPr lang="en-US" b="1" i="1" dirty="0"/>
              <a:t>type </a:t>
            </a:r>
            <a:r>
              <a:rPr lang="en-US" b="1" i="1" dirty="0" err="1"/>
              <a:t>larik</a:t>
            </a:r>
            <a:r>
              <a:rPr lang="en-US" b="1" i="1" dirty="0"/>
              <a:t> : array [1..n] of </a:t>
            </a:r>
            <a:r>
              <a:rPr lang="en-US" b="1" i="1" dirty="0" err="1"/>
              <a:t>tipe_data</a:t>
            </a:r>
            <a:r>
              <a:rPr lang="en-US" b="1" i="1" dirty="0"/>
              <a:t>;</a:t>
            </a:r>
            <a:endParaRPr lang="en-US" dirty="0"/>
          </a:p>
          <a:p>
            <a:pPr marL="0" indent="0">
              <a:buNone/>
            </a:pPr>
            <a:r>
              <a:rPr lang="en-US" i="1" dirty="0"/>
              <a:t> </a:t>
            </a:r>
            <a:r>
              <a:rPr lang="en-US" i="1" dirty="0" smtClean="0"/>
              <a:t>     </a:t>
            </a:r>
            <a:r>
              <a:rPr lang="en-US" i="1" dirty="0" err="1" smtClean="0"/>
              <a:t>nama_array</a:t>
            </a:r>
            <a:r>
              <a:rPr lang="en-US" i="1" dirty="0" smtClean="0"/>
              <a:t> </a:t>
            </a:r>
            <a:r>
              <a:rPr lang="en-US" i="1" dirty="0"/>
              <a:t>: </a:t>
            </a:r>
            <a:r>
              <a:rPr lang="en-US" i="1" dirty="0" err="1"/>
              <a:t>larik</a:t>
            </a:r>
            <a:r>
              <a:rPr lang="en-US" i="1" dirty="0"/>
              <a:t>;</a:t>
            </a:r>
            <a:endParaRPr lang="en-US" dirty="0"/>
          </a:p>
          <a:p>
            <a:pPr marL="0" indent="0">
              <a:buNone/>
            </a:pPr>
            <a:r>
              <a:rPr lang="en-US" dirty="0" smtClean="0"/>
              <a:t>      </a:t>
            </a:r>
            <a:r>
              <a:rPr lang="en-US" dirty="0" err="1" smtClean="0"/>
              <a:t>contoh</a:t>
            </a:r>
            <a:r>
              <a:rPr lang="en-US" dirty="0" smtClean="0"/>
              <a:t> </a:t>
            </a:r>
            <a:r>
              <a:rPr lang="en-US" dirty="0"/>
              <a:t>: </a:t>
            </a:r>
            <a:r>
              <a:rPr lang="en-US" b="1" dirty="0"/>
              <a:t>type  </a:t>
            </a:r>
            <a:r>
              <a:rPr lang="en-US" b="1" dirty="0" err="1"/>
              <a:t>larik</a:t>
            </a:r>
            <a:r>
              <a:rPr lang="en-US" b="1" dirty="0"/>
              <a:t> : array [1..10] of integer;</a:t>
            </a:r>
            <a:endParaRPr lang="en-US" dirty="0"/>
          </a:p>
          <a:p>
            <a:pPr marL="0" indent="0">
              <a:buNone/>
            </a:pPr>
            <a:r>
              <a:rPr lang="en-US" b="1" dirty="0" smtClean="0"/>
              <a:t>                      </a:t>
            </a:r>
            <a:r>
              <a:rPr lang="en-US" b="1" dirty="0"/>
              <a:t>A : </a:t>
            </a:r>
            <a:r>
              <a:rPr lang="en-US" b="1" dirty="0" err="1"/>
              <a:t>larik</a:t>
            </a:r>
            <a:r>
              <a:rPr lang="en-US" b="1" dirty="0"/>
              <a:t>;</a:t>
            </a:r>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en-US" smtClean="0"/>
              <a:t>9/10/2014</a:t>
            </a:r>
            <a:endParaRPr lang="en-US"/>
          </a:p>
        </p:txBody>
      </p:sp>
      <p:sp>
        <p:nvSpPr>
          <p:cNvPr id="5" name="Footer Placeholder 4"/>
          <p:cNvSpPr>
            <a:spLocks noGrp="1"/>
          </p:cNvSpPr>
          <p:nvPr>
            <p:ph type="ftr" sz="quarter" idx="11"/>
          </p:nvPr>
        </p:nvSpPr>
        <p:spPr/>
        <p:txBody>
          <a:bodyPr/>
          <a:lstStyle/>
          <a:p>
            <a:r>
              <a:rPr lang="en-US" smtClean="0"/>
              <a:t>Algoritma Pemrograman, @SUARGA</a:t>
            </a:r>
            <a:endParaRPr lang="en-US"/>
          </a:p>
        </p:txBody>
      </p:sp>
      <p:sp>
        <p:nvSpPr>
          <p:cNvPr id="6" name="Slide Number Placeholder 5"/>
          <p:cNvSpPr>
            <a:spLocks noGrp="1"/>
          </p:cNvSpPr>
          <p:nvPr>
            <p:ph type="sldNum" sz="quarter" idx="12"/>
          </p:nvPr>
        </p:nvSpPr>
        <p:spPr/>
        <p:txBody>
          <a:bodyPr/>
          <a:lstStyle/>
          <a:p>
            <a:fld id="{9625B04B-01EF-4B12-BB09-4B1212C302F4}" type="slidenum">
              <a:rPr lang="en-US" smtClean="0"/>
              <a:pPr/>
              <a:t>3</a:t>
            </a:fld>
            <a:endParaRPr lang="en-US"/>
          </a:p>
        </p:txBody>
      </p:sp>
    </p:spTree>
    <p:extLst>
      <p:ext uri="{BB962C8B-B14F-4D97-AF65-F5344CB8AC3E}">
        <p14:creationId xmlns="" xmlns:p14="http://schemas.microsoft.com/office/powerpoint/2010/main" val="3123330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Operasi</a:t>
            </a:r>
            <a:r>
              <a:rPr lang="en-US" dirty="0" smtClean="0"/>
              <a:t> </a:t>
            </a:r>
            <a:r>
              <a:rPr lang="en-US" dirty="0" err="1" smtClean="0"/>
              <a:t>Larik</a:t>
            </a:r>
            <a:endParaRPr lang="en-US" dirty="0"/>
          </a:p>
        </p:txBody>
      </p:sp>
      <p:sp>
        <p:nvSpPr>
          <p:cNvPr id="3" name="Content Placeholder 2"/>
          <p:cNvSpPr>
            <a:spLocks noGrp="1"/>
          </p:cNvSpPr>
          <p:nvPr>
            <p:ph idx="1"/>
          </p:nvPr>
        </p:nvSpPr>
        <p:spPr/>
        <p:txBody>
          <a:bodyPr>
            <a:normAutofit/>
          </a:bodyPr>
          <a:lstStyle/>
          <a:p>
            <a:pPr marL="514350" lvl="0" indent="-514350">
              <a:buFont typeface="+mj-lt"/>
              <a:buAutoNum type="arabicPeriod"/>
            </a:pPr>
            <a:r>
              <a:rPr lang="en-US" dirty="0" err="1" smtClean="0"/>
              <a:t>Menciptakan</a:t>
            </a:r>
            <a:r>
              <a:rPr lang="en-US" dirty="0" smtClean="0"/>
              <a:t> array</a:t>
            </a:r>
            <a:endParaRPr lang="en-US" dirty="0"/>
          </a:p>
          <a:p>
            <a:pPr marL="514350" lvl="0" indent="-514350">
              <a:buFont typeface="+mj-lt"/>
              <a:buAutoNum type="arabicPeriod"/>
            </a:pPr>
            <a:r>
              <a:rPr lang="en-US" dirty="0" err="1" smtClean="0"/>
              <a:t>Inisialisasi</a:t>
            </a:r>
            <a:r>
              <a:rPr lang="en-US" dirty="0" smtClean="0"/>
              <a:t> array</a:t>
            </a:r>
            <a:endParaRPr lang="en-US" dirty="0"/>
          </a:p>
          <a:p>
            <a:pPr marL="514350" lvl="0" indent="-514350">
              <a:buFont typeface="+mj-lt"/>
              <a:buAutoNum type="arabicPeriod"/>
            </a:pPr>
            <a:r>
              <a:rPr lang="en-US" dirty="0" err="1" smtClean="0"/>
              <a:t>Pencarian</a:t>
            </a:r>
            <a:r>
              <a:rPr lang="en-US" dirty="0" smtClean="0"/>
              <a:t> </a:t>
            </a:r>
            <a:r>
              <a:rPr lang="en-US" dirty="0" err="1" smtClean="0"/>
              <a:t>elemen</a:t>
            </a:r>
            <a:r>
              <a:rPr lang="en-US" dirty="0" smtClean="0"/>
              <a:t> </a:t>
            </a:r>
            <a:r>
              <a:rPr lang="en-US" dirty="0" err="1" smtClean="0"/>
              <a:t>pada</a:t>
            </a:r>
            <a:r>
              <a:rPr lang="en-US" dirty="0" smtClean="0"/>
              <a:t> array</a:t>
            </a:r>
          </a:p>
          <a:p>
            <a:pPr marL="514350" lvl="0" indent="-514350">
              <a:buFont typeface="+mj-lt"/>
              <a:buAutoNum type="arabicPeriod"/>
            </a:pPr>
            <a:r>
              <a:rPr lang="en-US" dirty="0" err="1" smtClean="0"/>
              <a:t>Mengurutkan</a:t>
            </a:r>
            <a:r>
              <a:rPr lang="en-US" dirty="0" smtClean="0"/>
              <a:t> </a:t>
            </a:r>
            <a:r>
              <a:rPr lang="en-US" dirty="0" err="1" smtClean="0"/>
              <a:t>elemen</a:t>
            </a:r>
            <a:r>
              <a:rPr lang="en-US" dirty="0" smtClean="0"/>
              <a:t> </a:t>
            </a:r>
            <a:r>
              <a:rPr lang="en-US" dirty="0" err="1" smtClean="0"/>
              <a:t>pada</a:t>
            </a:r>
            <a:r>
              <a:rPr lang="en-US" dirty="0" smtClean="0"/>
              <a:t> array</a:t>
            </a:r>
          </a:p>
          <a:p>
            <a:pPr marL="514350" lvl="0" indent="-514350">
              <a:buFont typeface="+mj-lt"/>
              <a:buAutoNum type="arabicPeriod"/>
            </a:pPr>
            <a:r>
              <a:rPr lang="en-US" dirty="0" smtClean="0"/>
              <a:t>Array yang </a:t>
            </a:r>
            <a:r>
              <a:rPr lang="en-US" dirty="0" err="1" smtClean="0"/>
              <a:t>bersifat</a:t>
            </a:r>
            <a:r>
              <a:rPr lang="en-US" dirty="0" smtClean="0"/>
              <a:t> </a:t>
            </a:r>
            <a:r>
              <a:rPr lang="en-US" dirty="0" err="1" smtClean="0"/>
              <a:t>konstan</a:t>
            </a:r>
            <a:endParaRPr lang="en-US" dirty="0" smtClean="0"/>
          </a:p>
          <a:p>
            <a:pPr marL="514350" lvl="0" indent="-514350">
              <a:buFont typeface="+mj-lt"/>
              <a:buAutoNum type="arabicPeriod"/>
            </a:pPr>
            <a:r>
              <a:rPr lang="en-US" dirty="0" smtClean="0"/>
              <a:t>Array </a:t>
            </a:r>
            <a:r>
              <a:rPr lang="en-US" dirty="0" err="1" smtClean="0"/>
              <a:t>sebagai</a:t>
            </a:r>
            <a:r>
              <a:rPr lang="en-US" dirty="0" smtClean="0"/>
              <a:t> </a:t>
            </a:r>
            <a:r>
              <a:rPr lang="en-US" dirty="0" err="1" smtClean="0"/>
              <a:t>tipe</a:t>
            </a:r>
            <a:r>
              <a:rPr lang="en-US" dirty="0" smtClean="0"/>
              <a:t> data </a:t>
            </a:r>
            <a:r>
              <a:rPr lang="en-US" dirty="0" err="1" smtClean="0"/>
              <a:t>bentukan</a:t>
            </a:r>
            <a:endParaRPr lang="en-US" dirty="0" smtClean="0"/>
          </a:p>
          <a:p>
            <a:pPr marL="514350" lvl="0" indent="-514350">
              <a:buFont typeface="+mj-lt"/>
              <a:buAutoNum type="arabicPeriod"/>
            </a:pPr>
            <a:r>
              <a:rPr lang="en-US" dirty="0" smtClean="0"/>
              <a:t>Array </a:t>
            </a:r>
            <a:r>
              <a:rPr lang="en-US" dirty="0" err="1" smtClean="0"/>
              <a:t>dari</a:t>
            </a:r>
            <a:r>
              <a:rPr lang="en-US" dirty="0" smtClean="0"/>
              <a:t> </a:t>
            </a:r>
            <a:r>
              <a:rPr lang="en-US" dirty="0" err="1" smtClean="0"/>
              <a:t>karakter</a:t>
            </a:r>
            <a:endParaRPr lang="en-US" dirty="0" smtClean="0"/>
          </a:p>
        </p:txBody>
      </p:sp>
      <p:sp>
        <p:nvSpPr>
          <p:cNvPr id="4" name="Date Placeholder 3"/>
          <p:cNvSpPr>
            <a:spLocks noGrp="1"/>
          </p:cNvSpPr>
          <p:nvPr>
            <p:ph type="dt" sz="half" idx="10"/>
          </p:nvPr>
        </p:nvSpPr>
        <p:spPr/>
        <p:txBody>
          <a:bodyPr/>
          <a:lstStyle/>
          <a:p>
            <a:r>
              <a:rPr lang="en-US" smtClean="0"/>
              <a:t>9/10/2014</a:t>
            </a:r>
            <a:endParaRPr lang="en-US"/>
          </a:p>
        </p:txBody>
      </p:sp>
      <p:sp>
        <p:nvSpPr>
          <p:cNvPr id="5" name="Footer Placeholder 4"/>
          <p:cNvSpPr>
            <a:spLocks noGrp="1"/>
          </p:cNvSpPr>
          <p:nvPr>
            <p:ph type="ftr" sz="quarter" idx="11"/>
          </p:nvPr>
        </p:nvSpPr>
        <p:spPr/>
        <p:txBody>
          <a:bodyPr/>
          <a:lstStyle/>
          <a:p>
            <a:r>
              <a:rPr lang="en-US" smtClean="0"/>
              <a:t>Algoritma Pemrograman, @SUARGA</a:t>
            </a:r>
            <a:endParaRPr lang="en-US"/>
          </a:p>
        </p:txBody>
      </p:sp>
      <p:sp>
        <p:nvSpPr>
          <p:cNvPr id="6" name="Slide Number Placeholder 5"/>
          <p:cNvSpPr>
            <a:spLocks noGrp="1"/>
          </p:cNvSpPr>
          <p:nvPr>
            <p:ph type="sldNum" sz="quarter" idx="12"/>
          </p:nvPr>
        </p:nvSpPr>
        <p:spPr/>
        <p:txBody>
          <a:bodyPr/>
          <a:lstStyle/>
          <a:p>
            <a:fld id="{9625B04B-01EF-4B12-BB09-4B1212C302F4}" type="slidenum">
              <a:rPr lang="en-US" smtClean="0"/>
              <a:pPr/>
              <a:t>4</a:t>
            </a:fld>
            <a:endParaRPr lang="en-US"/>
          </a:p>
        </p:txBody>
      </p:sp>
    </p:spTree>
    <p:extLst>
      <p:ext uri="{BB962C8B-B14F-4D97-AF65-F5344CB8AC3E}">
        <p14:creationId xmlns="" xmlns:p14="http://schemas.microsoft.com/office/powerpoint/2010/main" val="61318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err="1" smtClean="0"/>
              <a:t>Menciptakan</a:t>
            </a:r>
            <a:r>
              <a:rPr lang="en-US" dirty="0" smtClean="0"/>
              <a:t> array</a:t>
            </a:r>
            <a:endParaRPr lang="en-US" dirty="0"/>
          </a:p>
        </p:txBody>
      </p:sp>
      <p:sp>
        <p:nvSpPr>
          <p:cNvPr id="3" name="Content Placeholder 2"/>
          <p:cNvSpPr>
            <a:spLocks noGrp="1"/>
          </p:cNvSpPr>
          <p:nvPr>
            <p:ph idx="1"/>
          </p:nvPr>
        </p:nvSpPr>
        <p:spPr/>
        <p:txBody>
          <a:bodyPr/>
          <a:lstStyle/>
          <a:p>
            <a:r>
              <a:rPr lang="id-ID" dirty="0" smtClean="0"/>
              <a:t>Array (larik) adalah serial dari elemen-elemen (variable-variabel) yang memiliki type yang sama dan ditempatkan secara berurutan pada memory sehingga dapat dinyatakan dengan menambah index pada nama variable tersebut. Tipe data larik dapat berupa larik satu dimensi, dua dimensi, tiga dimensi atau banyak dimensi</a:t>
            </a:r>
            <a:endParaRPr lang="en-US" dirty="0" smtClean="0"/>
          </a:p>
          <a:p>
            <a:pPr>
              <a:buNone/>
            </a:pPr>
            <a:endParaRPr lang="en-US" dirty="0"/>
          </a:p>
        </p:txBody>
      </p:sp>
      <p:sp>
        <p:nvSpPr>
          <p:cNvPr id="4" name="Date Placeholder 3"/>
          <p:cNvSpPr>
            <a:spLocks noGrp="1"/>
          </p:cNvSpPr>
          <p:nvPr>
            <p:ph type="dt" sz="half" idx="10"/>
          </p:nvPr>
        </p:nvSpPr>
        <p:spPr/>
        <p:txBody>
          <a:bodyPr/>
          <a:lstStyle/>
          <a:p>
            <a:r>
              <a:rPr lang="en-US" smtClean="0"/>
              <a:t>9/10/2014</a:t>
            </a:r>
            <a:endParaRPr lang="en-US"/>
          </a:p>
        </p:txBody>
      </p:sp>
      <p:sp>
        <p:nvSpPr>
          <p:cNvPr id="5" name="Footer Placeholder 4"/>
          <p:cNvSpPr>
            <a:spLocks noGrp="1"/>
          </p:cNvSpPr>
          <p:nvPr>
            <p:ph type="ftr" sz="quarter" idx="11"/>
          </p:nvPr>
        </p:nvSpPr>
        <p:spPr/>
        <p:txBody>
          <a:bodyPr/>
          <a:lstStyle/>
          <a:p>
            <a:r>
              <a:rPr lang="en-US" smtClean="0"/>
              <a:t>Algoritma Pemrograman, @SUARGA</a:t>
            </a:r>
            <a:endParaRPr lang="en-US"/>
          </a:p>
        </p:txBody>
      </p:sp>
      <p:sp>
        <p:nvSpPr>
          <p:cNvPr id="6" name="Slide Number Placeholder 5"/>
          <p:cNvSpPr>
            <a:spLocks noGrp="1"/>
          </p:cNvSpPr>
          <p:nvPr>
            <p:ph type="sldNum" sz="quarter" idx="12"/>
          </p:nvPr>
        </p:nvSpPr>
        <p:spPr/>
        <p:txBody>
          <a:bodyPr/>
          <a:lstStyle/>
          <a:p>
            <a:fld id="{9625B04B-01EF-4B12-BB09-4B1212C302F4}"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714999"/>
          </a:xfrm>
        </p:spPr>
        <p:txBody>
          <a:bodyPr>
            <a:noAutofit/>
          </a:bodyPr>
          <a:lstStyle/>
          <a:p>
            <a:r>
              <a:rPr lang="id-ID" sz="1500" b="1" dirty="0" smtClean="0"/>
              <a:t>Hal ini berarti bahwa, sebagai contoh, kita dapat menempatkan 5 nilai yang bertype int tanpa harus mendeklarasikan 5 variabel yang berbeda untuk masing-masing nilai. Sebagai gantinya kita dapat menggunakan </a:t>
            </a:r>
            <a:r>
              <a:rPr lang="id-ID" sz="1500" b="1" i="1" dirty="0" smtClean="0"/>
              <a:t>array </a:t>
            </a:r>
            <a:r>
              <a:rPr lang="id-ID" sz="1500" b="1" dirty="0" smtClean="0"/>
              <a:t>untuk menyimpan kelima nilai tersebut. Sebagai contoh, suatu array mengandung lima nilai type int yang bernama billy dapat digambarkan sebagai berikut:</a:t>
            </a:r>
            <a:endParaRPr lang="en-US" sz="1500" b="1" dirty="0" smtClean="0"/>
          </a:p>
          <a:p>
            <a:r>
              <a:rPr lang="id-ID" sz="1500" b="1" dirty="0" smtClean="0"/>
              <a:t>dimana setiap kotak kosong mewakili </a:t>
            </a:r>
            <a:r>
              <a:rPr lang="id-ID" sz="1500" b="1" i="1" dirty="0" smtClean="0"/>
              <a:t>element </a:t>
            </a:r>
            <a:r>
              <a:rPr lang="id-ID" sz="1500" b="1" dirty="0" smtClean="0"/>
              <a:t>dari array, dimana dalam hal ini adalah nilai integer dari type int. Index array tersebut dimulai dari 0 sampai 4. Sama seperti variable lainnya, suatu array harus dideklarasikan terlebih dahulu sebelum pemakaiannya, deklarasi array pada C++:</a:t>
            </a:r>
            <a:endParaRPr lang="en-US" sz="1500" b="1" dirty="0" smtClean="0"/>
          </a:p>
          <a:p>
            <a:pPr>
              <a:buNone/>
            </a:pPr>
            <a:endParaRPr lang="en-US" sz="1500" b="1" dirty="0" smtClean="0"/>
          </a:p>
          <a:p>
            <a:pPr>
              <a:buNone/>
            </a:pPr>
            <a:endParaRPr lang="en-US" sz="1500" b="1" dirty="0" smtClean="0"/>
          </a:p>
          <a:p>
            <a:pPr>
              <a:buNone/>
            </a:pPr>
            <a:endParaRPr lang="en-US" sz="1500" b="1" dirty="0" smtClean="0"/>
          </a:p>
          <a:p>
            <a:r>
              <a:rPr lang="id-ID" sz="1500" b="1" dirty="0" smtClean="0"/>
              <a:t>Bentuk larik satu dimensi :</a:t>
            </a:r>
            <a:endParaRPr lang="en-US" sz="1500" b="1" dirty="0" smtClean="0"/>
          </a:p>
          <a:p>
            <a:pPr>
              <a:buNone/>
            </a:pPr>
            <a:r>
              <a:rPr lang="en-US" sz="1500" b="1" i="1" dirty="0" smtClean="0"/>
              <a:t>	</a:t>
            </a:r>
            <a:r>
              <a:rPr lang="id-ID" sz="1500" b="1" i="1" dirty="0" smtClean="0"/>
              <a:t>Tipe_larik nama_larik [ukuran]</a:t>
            </a:r>
            <a:endParaRPr lang="en-US" sz="1500" b="1" dirty="0" smtClean="0"/>
          </a:p>
          <a:p>
            <a:pPr>
              <a:buNone/>
            </a:pPr>
            <a:r>
              <a:rPr lang="id-ID" sz="1500" b="1" i="1" dirty="0" smtClean="0"/>
              <a:t> </a:t>
            </a:r>
            <a:r>
              <a:rPr lang="en-US" sz="1500" b="1" i="1" dirty="0" smtClean="0"/>
              <a:t>	</a:t>
            </a:r>
            <a:r>
              <a:rPr lang="id-ID" sz="1500" b="1" dirty="0" smtClean="0"/>
              <a:t>Bentuk larik dua dimensi :</a:t>
            </a:r>
            <a:endParaRPr lang="en-US" sz="1500" b="1" dirty="0" smtClean="0"/>
          </a:p>
          <a:p>
            <a:pPr>
              <a:buNone/>
            </a:pPr>
            <a:r>
              <a:rPr lang="en-US" sz="1500" b="1" i="1" dirty="0" smtClean="0"/>
              <a:t>	</a:t>
            </a:r>
            <a:r>
              <a:rPr lang="id-ID" sz="1500" b="1" i="1" dirty="0" smtClean="0"/>
              <a:t>Tipe_larik nama_larik [ukuran1][ukuran2] </a:t>
            </a:r>
            <a:endParaRPr lang="en-US" sz="1500" b="1" dirty="0" smtClean="0"/>
          </a:p>
          <a:p>
            <a:r>
              <a:rPr lang="id-ID" sz="1500" b="1" dirty="0" smtClean="0"/>
              <a:t>Penjelasan :</a:t>
            </a:r>
            <a:endParaRPr lang="en-US" sz="1500" b="1" dirty="0" smtClean="0"/>
          </a:p>
          <a:p>
            <a:pPr lvl="0"/>
            <a:r>
              <a:rPr lang="id-ID" sz="1500" b="1" dirty="0" smtClean="0"/>
              <a:t>Tipe larik adalah type data (int, float...), </a:t>
            </a:r>
            <a:endParaRPr lang="en-US" sz="1500" b="1" dirty="0" smtClean="0"/>
          </a:p>
          <a:p>
            <a:pPr lvl="0"/>
            <a:r>
              <a:rPr lang="id-ID" sz="1500" b="1" dirty="0" smtClean="0"/>
              <a:t>Nama larik adalah nama variabel dan</a:t>
            </a:r>
            <a:endParaRPr lang="en-US" sz="1500" b="1" dirty="0" smtClean="0"/>
          </a:p>
          <a:p>
            <a:pPr lvl="0"/>
            <a:r>
              <a:rPr lang="id-ID" sz="1500" b="1" dirty="0" smtClean="0"/>
              <a:t>Ukuran adalah jumlah element yang diinginkan, dalam hal ini diapit oleh brackets (kurung siku)</a:t>
            </a:r>
            <a:endParaRPr lang="en-US" sz="1500" b="1" dirty="0" smtClean="0"/>
          </a:p>
          <a:p>
            <a:pPr lvl="0"/>
            <a:r>
              <a:rPr lang="id-ID" sz="1500" b="1" dirty="0" smtClean="0"/>
              <a:t>Perhitungan elemen larik dimulai dari 0 bukan 1.</a:t>
            </a:r>
            <a:endParaRPr lang="en-US" sz="1500" b="1" dirty="0" smtClean="0"/>
          </a:p>
        </p:txBody>
      </p:sp>
      <p:sp>
        <p:nvSpPr>
          <p:cNvPr id="4" name="Date Placeholder 3"/>
          <p:cNvSpPr>
            <a:spLocks noGrp="1"/>
          </p:cNvSpPr>
          <p:nvPr>
            <p:ph type="dt" sz="half" idx="10"/>
          </p:nvPr>
        </p:nvSpPr>
        <p:spPr/>
        <p:txBody>
          <a:bodyPr/>
          <a:lstStyle/>
          <a:p>
            <a:r>
              <a:rPr lang="en-US" smtClean="0"/>
              <a:t>9/10/2014</a:t>
            </a:r>
            <a:endParaRPr lang="en-US"/>
          </a:p>
        </p:txBody>
      </p:sp>
      <p:sp>
        <p:nvSpPr>
          <p:cNvPr id="5" name="Footer Placeholder 4"/>
          <p:cNvSpPr>
            <a:spLocks noGrp="1"/>
          </p:cNvSpPr>
          <p:nvPr>
            <p:ph type="ftr" sz="quarter" idx="11"/>
          </p:nvPr>
        </p:nvSpPr>
        <p:spPr/>
        <p:txBody>
          <a:bodyPr/>
          <a:lstStyle/>
          <a:p>
            <a:r>
              <a:rPr lang="en-US" smtClean="0"/>
              <a:t>Algoritma Pemrograman, @SUARGA</a:t>
            </a:r>
            <a:endParaRPr lang="en-US"/>
          </a:p>
        </p:txBody>
      </p:sp>
      <p:sp>
        <p:nvSpPr>
          <p:cNvPr id="6" name="Slide Number Placeholder 5"/>
          <p:cNvSpPr>
            <a:spLocks noGrp="1"/>
          </p:cNvSpPr>
          <p:nvPr>
            <p:ph type="sldNum" sz="quarter" idx="12"/>
          </p:nvPr>
        </p:nvSpPr>
        <p:spPr/>
        <p:txBody>
          <a:bodyPr/>
          <a:lstStyle/>
          <a:p>
            <a:fld id="{9625B04B-01EF-4B12-BB09-4B1212C302F4}" type="slidenum">
              <a:rPr lang="en-US" smtClean="0"/>
              <a:pPr/>
              <a:t>6</a:t>
            </a:fld>
            <a:endParaRPr lang="en-US"/>
          </a:p>
        </p:txBody>
      </p:sp>
      <p:pic>
        <p:nvPicPr>
          <p:cNvPr id="1026" name="Picture 2"/>
          <p:cNvPicPr>
            <a:picLocks noChangeAspect="1" noChangeArrowheads="1"/>
          </p:cNvPicPr>
          <p:nvPr/>
        </p:nvPicPr>
        <p:blipFill>
          <a:blip r:embed="rId2"/>
          <a:srcRect/>
          <a:stretch>
            <a:fillRect/>
          </a:stretch>
        </p:blipFill>
        <p:spPr bwMode="auto">
          <a:xfrm>
            <a:off x="1905000" y="2209800"/>
            <a:ext cx="5200650" cy="7715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err="1" smtClean="0"/>
              <a:t>Inisialisasi</a:t>
            </a:r>
            <a:r>
              <a:rPr lang="en-US" dirty="0" smtClean="0"/>
              <a:t> array</a:t>
            </a:r>
            <a:endParaRPr lang="en-US" dirty="0"/>
          </a:p>
        </p:txBody>
      </p:sp>
      <p:sp>
        <p:nvSpPr>
          <p:cNvPr id="3" name="Content Placeholder 2"/>
          <p:cNvSpPr>
            <a:spLocks noGrp="1"/>
          </p:cNvSpPr>
          <p:nvPr>
            <p:ph idx="1"/>
          </p:nvPr>
        </p:nvSpPr>
        <p:spPr/>
        <p:txBody>
          <a:bodyPr>
            <a:normAutofit/>
          </a:bodyPr>
          <a:lstStyle/>
          <a:p>
            <a:r>
              <a:rPr lang="id-ID" sz="2000" b="1" dirty="0" smtClean="0"/>
              <a:t>Ketika kita mendeklarasi suatu array local (berada didalam function), jika kita tidak menentukannya nilai awalnya, maka isinya adalah tak tentu.</a:t>
            </a:r>
            <a:endParaRPr lang="en-US" sz="2000" b="1" dirty="0" smtClean="0"/>
          </a:p>
          <a:p>
            <a:r>
              <a:rPr lang="id-ID" sz="2000" b="1" dirty="0" smtClean="0"/>
              <a:t>Jika kita mendeklarasi array global (diluar dari function), nilai awalnya adalah nol. Maka jika kita mendeklarasikan array global berikut:</a:t>
            </a:r>
            <a:endParaRPr lang="en-US" sz="2000" b="1" dirty="0" smtClean="0"/>
          </a:p>
          <a:p>
            <a:pPr>
              <a:buNone/>
            </a:pPr>
            <a:endParaRPr lang="en-US" sz="2000" b="1" dirty="0" smtClean="0"/>
          </a:p>
          <a:p>
            <a:r>
              <a:rPr lang="id-ID" sz="2000" b="1" dirty="0" smtClean="0"/>
              <a:t>int billy [5]; </a:t>
            </a:r>
            <a:endParaRPr lang="en-US" sz="2000" b="1" dirty="0" smtClean="0"/>
          </a:p>
          <a:p>
            <a:r>
              <a:rPr lang="id-ID" sz="2000" b="1" dirty="0" smtClean="0"/>
              <a:t>setiap elemen dari </a:t>
            </a:r>
            <a:r>
              <a:rPr lang="id-ID" sz="2000" b="1" i="1" dirty="0" smtClean="0"/>
              <a:t>billy </a:t>
            </a:r>
            <a:r>
              <a:rPr lang="id-ID" sz="2000" b="1" dirty="0" smtClean="0"/>
              <a:t>adalah 0:</a:t>
            </a:r>
            <a:endParaRPr lang="en-US" sz="2000" b="1" dirty="0" smtClean="0"/>
          </a:p>
          <a:p>
            <a:endParaRPr lang="en-US" sz="2000" b="1" dirty="0"/>
          </a:p>
        </p:txBody>
      </p:sp>
      <p:sp>
        <p:nvSpPr>
          <p:cNvPr id="4" name="Date Placeholder 3"/>
          <p:cNvSpPr>
            <a:spLocks noGrp="1"/>
          </p:cNvSpPr>
          <p:nvPr>
            <p:ph type="dt" sz="half" idx="10"/>
          </p:nvPr>
        </p:nvSpPr>
        <p:spPr/>
        <p:txBody>
          <a:bodyPr/>
          <a:lstStyle/>
          <a:p>
            <a:r>
              <a:rPr lang="en-US" smtClean="0"/>
              <a:t>9/10/2014</a:t>
            </a:r>
            <a:endParaRPr lang="en-US"/>
          </a:p>
        </p:txBody>
      </p:sp>
      <p:sp>
        <p:nvSpPr>
          <p:cNvPr id="5" name="Footer Placeholder 4"/>
          <p:cNvSpPr>
            <a:spLocks noGrp="1"/>
          </p:cNvSpPr>
          <p:nvPr>
            <p:ph type="ftr" sz="quarter" idx="11"/>
          </p:nvPr>
        </p:nvSpPr>
        <p:spPr/>
        <p:txBody>
          <a:bodyPr/>
          <a:lstStyle/>
          <a:p>
            <a:r>
              <a:rPr lang="en-US" smtClean="0"/>
              <a:t>Algoritma Pemrograman, @SUARGA</a:t>
            </a:r>
            <a:endParaRPr lang="en-US"/>
          </a:p>
        </p:txBody>
      </p:sp>
      <p:sp>
        <p:nvSpPr>
          <p:cNvPr id="6" name="Slide Number Placeholder 5"/>
          <p:cNvSpPr>
            <a:spLocks noGrp="1"/>
          </p:cNvSpPr>
          <p:nvPr>
            <p:ph type="sldNum" sz="quarter" idx="12"/>
          </p:nvPr>
        </p:nvSpPr>
        <p:spPr/>
        <p:txBody>
          <a:bodyPr/>
          <a:lstStyle/>
          <a:p>
            <a:fld id="{9625B04B-01EF-4B12-BB09-4B1212C302F4}" type="slidenum">
              <a:rPr lang="en-US" smtClean="0"/>
              <a:pPr/>
              <a:t>7</a:t>
            </a:fld>
            <a:endParaRPr lang="en-US"/>
          </a:p>
        </p:txBody>
      </p:sp>
      <p:pic>
        <p:nvPicPr>
          <p:cNvPr id="2050" name="Picture 2"/>
          <p:cNvPicPr>
            <a:picLocks noChangeAspect="1" noChangeArrowheads="1"/>
          </p:cNvPicPr>
          <p:nvPr/>
        </p:nvPicPr>
        <p:blipFill>
          <a:blip r:embed="rId2"/>
          <a:srcRect/>
          <a:stretch>
            <a:fillRect/>
          </a:stretch>
        </p:blipFill>
        <p:spPr bwMode="auto">
          <a:xfrm>
            <a:off x="1981200" y="4191000"/>
            <a:ext cx="5133975" cy="60007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4525963"/>
          </a:xfrm>
        </p:spPr>
        <p:txBody>
          <a:bodyPr>
            <a:normAutofit/>
          </a:bodyPr>
          <a:lstStyle/>
          <a:p>
            <a:r>
              <a:rPr lang="id-ID" sz="2800" dirty="0" smtClean="0"/>
              <a:t>Kita juga dapat mendeklarasikan suatu Array, berikut dengan nilainya dengan menuliskan nilainya dalam tanda kurawal { }. Sebagai contoh:</a:t>
            </a:r>
            <a:endParaRPr lang="en-US" sz="2800" dirty="0" smtClean="0"/>
          </a:p>
          <a:p>
            <a:r>
              <a:rPr lang="id-ID" sz="2800" b="1" dirty="0" smtClean="0"/>
              <a:t>int billy [5] = { 16, 2, 77, 40, 12071 }; </a:t>
            </a:r>
            <a:endParaRPr lang="en-US" sz="2800" dirty="0" smtClean="0"/>
          </a:p>
          <a:p>
            <a:r>
              <a:rPr lang="id-ID" sz="2800" dirty="0" smtClean="0"/>
              <a:t>Deklarasi diatas akan menghasilkan array sebagai berikut :</a:t>
            </a:r>
            <a:endParaRPr lang="en-US" sz="2800" dirty="0" smtClean="0"/>
          </a:p>
          <a:p>
            <a:endParaRPr lang="en-US" sz="2800" dirty="0"/>
          </a:p>
        </p:txBody>
      </p:sp>
      <p:sp>
        <p:nvSpPr>
          <p:cNvPr id="4" name="Date Placeholder 3"/>
          <p:cNvSpPr>
            <a:spLocks noGrp="1"/>
          </p:cNvSpPr>
          <p:nvPr>
            <p:ph type="dt" sz="half" idx="10"/>
          </p:nvPr>
        </p:nvSpPr>
        <p:spPr/>
        <p:txBody>
          <a:bodyPr/>
          <a:lstStyle/>
          <a:p>
            <a:r>
              <a:rPr lang="en-US" smtClean="0"/>
              <a:t>9/10/2014</a:t>
            </a:r>
            <a:endParaRPr lang="en-US"/>
          </a:p>
        </p:txBody>
      </p:sp>
      <p:sp>
        <p:nvSpPr>
          <p:cNvPr id="5" name="Footer Placeholder 4"/>
          <p:cNvSpPr>
            <a:spLocks noGrp="1"/>
          </p:cNvSpPr>
          <p:nvPr>
            <p:ph type="ftr" sz="quarter" idx="11"/>
          </p:nvPr>
        </p:nvSpPr>
        <p:spPr/>
        <p:txBody>
          <a:bodyPr/>
          <a:lstStyle/>
          <a:p>
            <a:r>
              <a:rPr lang="en-US" smtClean="0"/>
              <a:t>Algoritma Pemrograman, @SUARGA</a:t>
            </a:r>
            <a:endParaRPr lang="en-US"/>
          </a:p>
        </p:txBody>
      </p:sp>
      <p:sp>
        <p:nvSpPr>
          <p:cNvPr id="6" name="Slide Number Placeholder 5"/>
          <p:cNvSpPr>
            <a:spLocks noGrp="1"/>
          </p:cNvSpPr>
          <p:nvPr>
            <p:ph type="sldNum" sz="quarter" idx="12"/>
          </p:nvPr>
        </p:nvSpPr>
        <p:spPr/>
        <p:txBody>
          <a:bodyPr/>
          <a:lstStyle/>
          <a:p>
            <a:fld id="{9625B04B-01EF-4B12-BB09-4B1212C302F4}" type="slidenum">
              <a:rPr lang="en-US" smtClean="0"/>
              <a:pPr/>
              <a:t>8</a:t>
            </a:fld>
            <a:endParaRPr lang="en-US"/>
          </a:p>
        </p:txBody>
      </p:sp>
      <p:pic>
        <p:nvPicPr>
          <p:cNvPr id="3074" name="Picture 2"/>
          <p:cNvPicPr>
            <a:picLocks noChangeAspect="1" noChangeArrowheads="1"/>
          </p:cNvPicPr>
          <p:nvPr/>
        </p:nvPicPr>
        <p:blipFill>
          <a:blip r:embed="rId2"/>
          <a:srcRect/>
          <a:stretch>
            <a:fillRect/>
          </a:stretch>
        </p:blipFill>
        <p:spPr bwMode="auto">
          <a:xfrm>
            <a:off x="685800" y="3276600"/>
            <a:ext cx="7696200" cy="2024062"/>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3. </a:t>
            </a:r>
            <a:r>
              <a:rPr lang="en-US" dirty="0" err="1" smtClean="0"/>
              <a:t>Pencarian</a:t>
            </a:r>
            <a:r>
              <a:rPr lang="en-US" dirty="0" smtClean="0"/>
              <a:t> </a:t>
            </a:r>
            <a:r>
              <a:rPr lang="en-US" dirty="0" err="1" smtClean="0"/>
              <a:t>elemen</a:t>
            </a:r>
            <a:r>
              <a:rPr lang="en-US" dirty="0" smtClean="0"/>
              <a:t> </a:t>
            </a:r>
            <a:r>
              <a:rPr lang="en-US" dirty="0" err="1" smtClean="0"/>
              <a:t>pada</a:t>
            </a:r>
            <a:r>
              <a:rPr lang="en-US" dirty="0" smtClean="0"/>
              <a:t> array</a:t>
            </a:r>
            <a:endParaRPr lang="en-US" dirty="0"/>
          </a:p>
        </p:txBody>
      </p:sp>
      <p:sp>
        <p:nvSpPr>
          <p:cNvPr id="3" name="Content Placeholder 2"/>
          <p:cNvSpPr>
            <a:spLocks noGrp="1"/>
          </p:cNvSpPr>
          <p:nvPr>
            <p:ph idx="1"/>
          </p:nvPr>
        </p:nvSpPr>
        <p:spPr>
          <a:xfrm>
            <a:off x="457200" y="1646237"/>
            <a:ext cx="8229600" cy="4525963"/>
          </a:xfrm>
        </p:spPr>
        <p:txBody>
          <a:bodyPr>
            <a:normAutofit/>
          </a:bodyPr>
          <a:lstStyle/>
          <a:p>
            <a:r>
              <a:rPr lang="en-US" sz="2400" dirty="0" err="1" smtClean="0"/>
              <a:t>Salah</a:t>
            </a:r>
            <a:r>
              <a:rPr lang="en-US" sz="2400" dirty="0" smtClean="0"/>
              <a:t> </a:t>
            </a:r>
            <a:r>
              <a:rPr lang="en-US" sz="2400" dirty="0" err="1" smtClean="0"/>
              <a:t>satu</a:t>
            </a:r>
            <a:r>
              <a:rPr lang="en-US" sz="2400" dirty="0" smtClean="0"/>
              <a:t> </a:t>
            </a:r>
            <a:r>
              <a:rPr lang="en-US" sz="2400" dirty="0" err="1" smtClean="0"/>
              <a:t>permasalahan</a:t>
            </a:r>
            <a:r>
              <a:rPr lang="en-US" sz="2400" dirty="0" smtClean="0"/>
              <a:t> yang </a:t>
            </a:r>
            <a:r>
              <a:rPr lang="en-US" sz="2400" dirty="0" err="1" smtClean="0"/>
              <a:t>sering</a:t>
            </a:r>
            <a:r>
              <a:rPr lang="en-US" sz="2400" dirty="0" smtClean="0"/>
              <a:t> </a:t>
            </a:r>
            <a:r>
              <a:rPr lang="en-US" sz="2400" dirty="0" err="1" smtClean="0"/>
              <a:t>muncul</a:t>
            </a:r>
            <a:r>
              <a:rPr lang="en-US" sz="2400" dirty="0" smtClean="0"/>
              <a:t> </a:t>
            </a:r>
            <a:r>
              <a:rPr lang="en-US" sz="2400" dirty="0" err="1" smtClean="0"/>
              <a:t>pada</a:t>
            </a:r>
            <a:r>
              <a:rPr lang="en-US" sz="2400" dirty="0" smtClean="0"/>
              <a:t> </a:t>
            </a:r>
            <a:r>
              <a:rPr lang="en-US" sz="2400" dirty="0" err="1" smtClean="0"/>
              <a:t>saat</a:t>
            </a:r>
            <a:r>
              <a:rPr lang="en-US" sz="2400" dirty="0" smtClean="0"/>
              <a:t> </a:t>
            </a:r>
            <a:r>
              <a:rPr lang="en-US" sz="2400" dirty="0" err="1" smtClean="0"/>
              <a:t>kita</a:t>
            </a:r>
            <a:r>
              <a:rPr lang="en-US" sz="2400" dirty="0" smtClean="0"/>
              <a:t> </a:t>
            </a:r>
            <a:r>
              <a:rPr lang="en-US" sz="2400" dirty="0" err="1" smtClean="0"/>
              <a:t>menggunakan</a:t>
            </a:r>
            <a:r>
              <a:rPr lang="en-US" sz="2400" dirty="0" smtClean="0"/>
              <a:t> array </a:t>
            </a:r>
            <a:r>
              <a:rPr lang="en-US" sz="2400" dirty="0" err="1" smtClean="0"/>
              <a:t>adalah</a:t>
            </a:r>
            <a:r>
              <a:rPr lang="en-US" sz="2400" dirty="0" smtClean="0"/>
              <a:t> </a:t>
            </a:r>
            <a:r>
              <a:rPr lang="en-US" sz="2400" dirty="0" err="1" smtClean="0"/>
              <a:t>tuntutan</a:t>
            </a:r>
            <a:r>
              <a:rPr lang="en-US" sz="2400" dirty="0" smtClean="0"/>
              <a:t> </a:t>
            </a:r>
            <a:r>
              <a:rPr lang="en-US" sz="2400" dirty="0" err="1" smtClean="0"/>
              <a:t>untuk</a:t>
            </a:r>
            <a:r>
              <a:rPr lang="en-US" sz="2400" dirty="0" smtClean="0"/>
              <a:t> </a:t>
            </a:r>
            <a:r>
              <a:rPr lang="en-US" sz="2400" dirty="0" err="1" smtClean="0"/>
              <a:t>melakukan</a:t>
            </a:r>
            <a:r>
              <a:rPr lang="en-US" sz="2400" dirty="0" smtClean="0"/>
              <a:t> </a:t>
            </a:r>
            <a:r>
              <a:rPr lang="en-US" sz="2400" dirty="0" err="1" smtClean="0"/>
              <a:t>pencarian</a:t>
            </a:r>
            <a:r>
              <a:rPr lang="en-US" sz="2400" dirty="0" smtClean="0"/>
              <a:t> </a:t>
            </a:r>
            <a:r>
              <a:rPr lang="en-US" sz="2400" dirty="0" err="1" smtClean="0"/>
              <a:t>elemen</a:t>
            </a:r>
            <a:r>
              <a:rPr lang="en-US" sz="2400" dirty="0" smtClean="0"/>
              <a:t> array. </a:t>
            </a:r>
            <a:r>
              <a:rPr lang="en-US" sz="2400" dirty="0" err="1" smtClean="0"/>
              <a:t>Berikut</a:t>
            </a:r>
            <a:r>
              <a:rPr lang="en-US" sz="2400" dirty="0" smtClean="0"/>
              <a:t> </a:t>
            </a:r>
            <a:r>
              <a:rPr lang="en-US" sz="2400" dirty="0" err="1" smtClean="0"/>
              <a:t>contoh</a:t>
            </a:r>
            <a:r>
              <a:rPr lang="en-US" sz="2400" dirty="0" smtClean="0"/>
              <a:t> program yang </a:t>
            </a:r>
            <a:r>
              <a:rPr lang="en-US" sz="2400" dirty="0" err="1" smtClean="0"/>
              <a:t>akan</a:t>
            </a:r>
            <a:r>
              <a:rPr lang="en-US" sz="2400" dirty="0" smtClean="0"/>
              <a:t> </a:t>
            </a:r>
            <a:r>
              <a:rPr lang="en-US" sz="2400" dirty="0" err="1" smtClean="0"/>
              <a:t>melakukan</a:t>
            </a:r>
            <a:r>
              <a:rPr lang="en-US" sz="2400" dirty="0" smtClean="0"/>
              <a:t> </a:t>
            </a:r>
            <a:r>
              <a:rPr lang="en-US" sz="2400" dirty="0" err="1" smtClean="0"/>
              <a:t>pencarian</a:t>
            </a:r>
            <a:r>
              <a:rPr lang="en-US" sz="2400" dirty="0" smtClean="0"/>
              <a:t> </a:t>
            </a:r>
            <a:r>
              <a:rPr lang="en-US" sz="2400" dirty="0" err="1" smtClean="0"/>
              <a:t>nilai</a:t>
            </a:r>
            <a:r>
              <a:rPr lang="en-US" sz="2400" dirty="0" smtClean="0"/>
              <a:t> </a:t>
            </a:r>
            <a:r>
              <a:rPr lang="en-US" sz="2400" dirty="0" err="1" smtClean="0"/>
              <a:t>dari</a:t>
            </a:r>
            <a:r>
              <a:rPr lang="en-US" sz="2400" dirty="0" smtClean="0"/>
              <a:t> </a:t>
            </a:r>
            <a:r>
              <a:rPr lang="en-US" sz="2400" dirty="0" err="1" smtClean="0"/>
              <a:t>sekumpulan</a:t>
            </a:r>
            <a:r>
              <a:rPr lang="en-US" sz="2400" dirty="0" smtClean="0"/>
              <a:t> data yang </a:t>
            </a:r>
            <a:r>
              <a:rPr lang="en-US" sz="2400" dirty="0" err="1" smtClean="0"/>
              <a:t>bertipe</a:t>
            </a:r>
            <a:r>
              <a:rPr lang="en-US" sz="2400" dirty="0" smtClean="0"/>
              <a:t> int.</a:t>
            </a:r>
          </a:p>
          <a:p>
            <a:endParaRPr lang="en-US" sz="2400" dirty="0"/>
          </a:p>
        </p:txBody>
      </p:sp>
      <p:sp>
        <p:nvSpPr>
          <p:cNvPr id="4" name="Date Placeholder 3"/>
          <p:cNvSpPr>
            <a:spLocks noGrp="1"/>
          </p:cNvSpPr>
          <p:nvPr>
            <p:ph type="dt" sz="half" idx="10"/>
          </p:nvPr>
        </p:nvSpPr>
        <p:spPr/>
        <p:txBody>
          <a:bodyPr/>
          <a:lstStyle/>
          <a:p>
            <a:r>
              <a:rPr lang="en-US" smtClean="0"/>
              <a:t>9/10/2014</a:t>
            </a:r>
            <a:endParaRPr lang="en-US"/>
          </a:p>
        </p:txBody>
      </p:sp>
      <p:sp>
        <p:nvSpPr>
          <p:cNvPr id="5" name="Footer Placeholder 4"/>
          <p:cNvSpPr>
            <a:spLocks noGrp="1"/>
          </p:cNvSpPr>
          <p:nvPr>
            <p:ph type="ftr" sz="quarter" idx="11"/>
          </p:nvPr>
        </p:nvSpPr>
        <p:spPr/>
        <p:txBody>
          <a:bodyPr/>
          <a:lstStyle/>
          <a:p>
            <a:r>
              <a:rPr lang="en-US" smtClean="0"/>
              <a:t>Algoritma Pemrograman, @SUARGA</a:t>
            </a:r>
            <a:endParaRPr lang="en-US"/>
          </a:p>
        </p:txBody>
      </p:sp>
      <p:sp>
        <p:nvSpPr>
          <p:cNvPr id="6" name="Slide Number Placeholder 5"/>
          <p:cNvSpPr>
            <a:spLocks noGrp="1"/>
          </p:cNvSpPr>
          <p:nvPr>
            <p:ph type="sldNum" sz="quarter" idx="12"/>
          </p:nvPr>
        </p:nvSpPr>
        <p:spPr/>
        <p:txBody>
          <a:bodyPr/>
          <a:lstStyle/>
          <a:p>
            <a:fld id="{9625B04B-01EF-4B12-BB09-4B1212C302F4}"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TotalTime>
  <Words>863</Words>
  <Application>Microsoft Office PowerPoint</Application>
  <PresentationFormat>On-screen Show (4:3)</PresentationFormat>
  <Paragraphs>138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Algoritma Pemrograman</vt:lpstr>
      <vt:lpstr>Konsep Larik</vt:lpstr>
      <vt:lpstr>Mendeklarasikan Larik</vt:lpstr>
      <vt:lpstr>Operasi Larik</vt:lpstr>
      <vt:lpstr>1. Menciptakan array</vt:lpstr>
      <vt:lpstr>Slide 6</vt:lpstr>
      <vt:lpstr>2. Inisialisasi array</vt:lpstr>
      <vt:lpstr>Slide 8</vt:lpstr>
      <vt:lpstr>3. Pencarian elemen pada array</vt:lpstr>
      <vt:lpstr>Slide 10</vt:lpstr>
      <vt:lpstr>4. Mengurutkan elemen array</vt:lpstr>
      <vt:lpstr>Slide 12</vt:lpstr>
      <vt:lpstr>Contoh </vt:lpstr>
      <vt:lpstr>Slide 14</vt:lpstr>
      <vt:lpstr>5. Array yang bersifat konstan</vt:lpstr>
      <vt:lpstr>Slide 16</vt:lpstr>
      <vt:lpstr>7. Array dari karakter</vt:lpstr>
      <vt:lpstr>Slide 18</vt:lpstr>
      <vt:lpstr>TERIMA KASIH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 Pemrograman</dc:title>
  <dc:creator>SUARGA</dc:creator>
  <cp:lastModifiedBy>user</cp:lastModifiedBy>
  <cp:revision>28</cp:revision>
  <dcterms:created xsi:type="dcterms:W3CDTF">2014-08-03T00:16:23Z</dcterms:created>
  <dcterms:modified xsi:type="dcterms:W3CDTF">2022-11-28T01:12:08Z</dcterms:modified>
</cp:coreProperties>
</file>