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58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90A5E-9315-4C58-A050-5252FBD77A71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0361-8203-4BD9-AC1E-3826ED68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3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6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951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670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90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187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69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09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7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6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0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479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0C83-103E-4932-AD06-81DA6BEA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89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4-1 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input-output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044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5567639" cy="520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65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b="1" dirty="0" smtClean="0"/>
              <a:t> </a:t>
            </a:r>
            <a:endParaRPr lang="en-US" dirty="0" smtClean="0"/>
          </a:p>
          <a:p>
            <a:r>
              <a:rPr lang="id-ID" dirty="0" smtClean="0"/>
              <a:t>Pada C++ terdapat 2 jenis I/O dasar, yaitu:</a:t>
            </a:r>
            <a:endParaRPr lang="en-US" dirty="0" smtClean="0"/>
          </a:p>
          <a:p>
            <a:r>
              <a:rPr lang="id-ID" dirty="0" smtClean="0"/>
              <a:t> </a:t>
            </a:r>
            <a:endParaRPr lang="en-US" dirty="0" smtClean="0"/>
          </a:p>
          <a:p>
            <a:pPr lvl="0"/>
            <a:r>
              <a:rPr lang="id-ID" dirty="0" smtClean="0"/>
              <a:t>Statemen Input adalah Statemen / fungsi yang digunakan untuk membaca data dari inputing device (keyboard/mouse), contoh : cout (character out)</a:t>
            </a:r>
            <a:endParaRPr lang="en-US" dirty="0" smtClean="0"/>
          </a:p>
          <a:p>
            <a:r>
              <a:rPr lang="id-ID" dirty="0" smtClean="0"/>
              <a:t> </a:t>
            </a:r>
            <a:endParaRPr lang="en-US" dirty="0" smtClean="0"/>
          </a:p>
          <a:p>
            <a:pPr lvl="0"/>
            <a:r>
              <a:rPr lang="id-ID" dirty="0" smtClean="0"/>
              <a:t>Statemen Output adalah Statemen yang digunakan untuk menuliskan data ke layar monitor, contoh : cin (character in)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5438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70104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6629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Baca (input)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81200" cy="75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" y="2438400"/>
            <a:ext cx="8742557" cy="252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679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77" y="1352549"/>
            <a:ext cx="7221523" cy="507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962400"/>
            <a:ext cx="3971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199"/>
            <a:ext cx="7315200" cy="238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67000"/>
            <a:ext cx="4305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356148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352800"/>
            <a:ext cx="297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696200" cy="37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Algoritma Pemrograman</vt:lpstr>
      <vt:lpstr>Slide 2</vt:lpstr>
      <vt:lpstr>Slide 3</vt:lpstr>
      <vt:lpstr>Slide 4</vt:lpstr>
      <vt:lpstr>Baca (input)</vt:lpstr>
      <vt:lpstr>MANIPULATOR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</dc:title>
  <dc:creator>SUARGA</dc:creator>
  <cp:lastModifiedBy>linda</cp:lastModifiedBy>
  <cp:revision>7</cp:revision>
  <dcterms:created xsi:type="dcterms:W3CDTF">2014-07-20T11:09:54Z</dcterms:created>
  <dcterms:modified xsi:type="dcterms:W3CDTF">2015-10-19T01:54:25Z</dcterms:modified>
</cp:coreProperties>
</file>