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60" r:id="rId7"/>
    <p:sldId id="278" r:id="rId8"/>
    <p:sldId id="261" r:id="rId9"/>
    <p:sldId id="262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B151-5AE8-402E-AD55-3FF4551B43A7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E048-ED95-446E-A9B8-F328807970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08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25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532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3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94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83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5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4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519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16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3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246A-53BB-4F24-9259-AB5EB7C2B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6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smtClean="0"/>
              <a:t>4-2 (5-1):</a:t>
            </a:r>
            <a:endParaRPr lang="en-US" dirty="0" smtClean="0"/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 IF/THEN/ELSE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9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087" y="228600"/>
            <a:ext cx="6363164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587792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99341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524000"/>
            <a:ext cx="2419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SWITCH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6134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4214812" cy="56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0"/>
            <a:ext cx="5770616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/</a:t>
            </a:r>
            <a:r>
              <a:rPr lang="en-US" dirty="0" err="1" smtClean="0"/>
              <a:t>Pemilihan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format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/ then / else</a:t>
            </a:r>
          </a:p>
          <a:p>
            <a:pPr lvl="1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0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/ then /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format: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pilihan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pilihan</a:t>
            </a:r>
            <a:endParaRPr lang="en-US" dirty="0" smtClean="0"/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pilihan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if  (</a:t>
            </a:r>
            <a:r>
              <a:rPr lang="en-US" dirty="0" err="1" smtClean="0"/>
              <a:t>syarat</a:t>
            </a:r>
            <a:r>
              <a:rPr lang="en-US" dirty="0" smtClean="0"/>
              <a:t>) then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di </a:t>
            </a:r>
            <a:r>
              <a:rPr lang="en-US" dirty="0" err="1" smtClean="0"/>
              <a:t>penuhi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8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5964238" y="1447799"/>
            <a:ext cx="2493962" cy="4097223"/>
            <a:chOff x="3570" y="4250"/>
            <a:chExt cx="2100" cy="3549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3570" y="4250"/>
              <a:ext cx="2100" cy="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570" y="5021"/>
              <a:ext cx="1200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syarat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570" y="6256"/>
              <a:ext cx="120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altLang="en-US" sz="1100" dirty="0" smtClean="0">
                  <a:latin typeface="Calibri" pitchFamily="34" charset="0"/>
                  <a:cs typeface="Arial" pitchFamily="34" charset="0"/>
                </a:rPr>
                <a:t>        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pilihan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aksi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70" y="4404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70" y="5639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170" y="6873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770" y="5330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220" y="5330"/>
              <a:ext cx="0" cy="18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4170" y="7181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85800" y="11375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if   (</a:t>
            </a:r>
            <a:r>
              <a:rPr lang="en-US" dirty="0" err="1"/>
              <a:t>syarat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</a:t>
            </a:r>
            <a:r>
              <a:rPr lang="en-US" b="1" dirty="0"/>
              <a:t>then  </a:t>
            </a:r>
            <a:r>
              <a:rPr lang="en-US" dirty="0" err="1"/>
              <a:t>aksi</a:t>
            </a:r>
            <a:r>
              <a:rPr lang="en-US" dirty="0"/>
              <a:t>                                                          </a:t>
            </a:r>
            <a:r>
              <a:rPr lang="en-US" b="1" dirty="0" err="1" smtClean="0"/>
              <a:t>endif</a:t>
            </a:r>
            <a:r>
              <a:rPr lang="en-US" b="1" dirty="0" smtClean="0"/>
              <a:t> </a:t>
            </a:r>
            <a:r>
              <a:rPr lang="en-US" b="1" dirty="0" smtClean="0"/>
              <a:t> (</a:t>
            </a:r>
            <a:r>
              <a:rPr lang="en-US" b="1" dirty="0" err="1" smtClean="0"/>
              <a:t>pernyataan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56569" y="2337897"/>
            <a:ext cx="49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3051361"/>
            <a:ext cx="35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2998015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  </a:t>
            </a:r>
            <a:r>
              <a:rPr lang="en-US" b="1" dirty="0"/>
              <a:t> if  ( </a:t>
            </a:r>
            <a:r>
              <a:rPr lang="en-US" dirty="0"/>
              <a:t>x &gt; 100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	  </a:t>
            </a:r>
            <a:r>
              <a:rPr lang="en-US" b="1" dirty="0" smtClean="0"/>
              <a:t>     </a:t>
            </a:r>
            <a:r>
              <a:rPr lang="en-US" b="1" dirty="0"/>
              <a:t>then  </a:t>
            </a:r>
            <a:r>
              <a:rPr lang="en-US" dirty="0"/>
              <a:t>x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x + 5</a:t>
            </a:r>
          </a:p>
          <a:p>
            <a:r>
              <a:rPr lang="en-US" dirty="0"/>
              <a:t>	  </a:t>
            </a:r>
            <a:r>
              <a:rPr lang="en-US" b="1" dirty="0" err="1" smtClean="0"/>
              <a:t>endif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Kalau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x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100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nilainya</a:t>
            </a:r>
            <a:r>
              <a:rPr lang="en-US" b="1" dirty="0" smtClean="0"/>
              <a:t> </a:t>
            </a:r>
            <a:r>
              <a:rPr lang="en-US" b="1" dirty="0" err="1" smtClean="0"/>
              <a:t>ditambah</a:t>
            </a:r>
            <a:r>
              <a:rPr lang="en-US" b="1" dirty="0" smtClean="0"/>
              <a:t> 5.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93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21163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722094" y="1560101"/>
            <a:ext cx="5178802" cy="4764499"/>
            <a:chOff x="5670" y="-202"/>
            <a:chExt cx="3750" cy="3549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670" y="-202"/>
              <a:ext cx="3750" cy="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6120" y="415"/>
              <a:ext cx="1500" cy="61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8070" y="415"/>
              <a:ext cx="120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aksi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- 2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70" y="1649"/>
              <a:ext cx="1200" cy="61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aksi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- 1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870" y="-48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620" y="724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6870" y="1032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6870" y="2267"/>
              <a:ext cx="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8670" y="1032"/>
              <a:ext cx="0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"/>
            <p:cNvSpPr>
              <a:spLocks noChangeShapeType="1"/>
            </p:cNvSpPr>
            <p:nvPr/>
          </p:nvSpPr>
          <p:spPr bwMode="auto">
            <a:xfrm flipH="1">
              <a:off x="6870" y="2575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7137" y="457200"/>
            <a:ext cx="407602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Bentuk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2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pilihan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if  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syarat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     then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aksi-1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else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aksi-2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 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150" y="2843385"/>
            <a:ext cx="4181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b="1" dirty="0"/>
              <a:t>if  (</a:t>
            </a:r>
            <a:r>
              <a:rPr lang="en-US" dirty="0"/>
              <a:t> a &gt; 0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</a:t>
            </a:r>
            <a:r>
              <a:rPr lang="en-US" b="1" dirty="0"/>
              <a:t>then  write (</a:t>
            </a:r>
            <a:r>
              <a:rPr lang="en-US" dirty="0"/>
              <a:t>“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“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</a:t>
            </a:r>
            <a:r>
              <a:rPr lang="en-US" b="1" dirty="0"/>
              <a:t>else    write (</a:t>
            </a:r>
            <a:r>
              <a:rPr lang="en-US" dirty="0"/>
              <a:t>“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“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</a:t>
            </a:r>
            <a:r>
              <a:rPr lang="en-US" b="1" dirty="0" err="1"/>
              <a:t>endif</a:t>
            </a:r>
            <a:r>
              <a:rPr lang="en-US" b="1" dirty="0"/>
              <a:t>.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22634" y="3402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22223" y="23884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58" y="228600"/>
            <a:ext cx="7794742" cy="626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93927" y="272534"/>
            <a:ext cx="50449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Bentuk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bersusun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lebih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 2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pilihan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) :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71800" y="2477787"/>
            <a:ext cx="5867400" cy="3672945"/>
            <a:chOff x="2520" y="4302"/>
            <a:chExt cx="7200" cy="4320"/>
          </a:xfrm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520" y="430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4484" y="5073"/>
              <a:ext cx="1636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6570" y="5073"/>
              <a:ext cx="1575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syarat-2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8370" y="5073"/>
              <a:ext cx="1200" cy="46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aksi-3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6570" y="6153"/>
              <a:ext cx="1200" cy="4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aksi-2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4770" y="6925"/>
              <a:ext cx="1200" cy="4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aksi-1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302" y="4611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370" y="5691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6120" y="5382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7920" y="5382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7269" y="5691"/>
              <a:ext cx="1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370" y="7388"/>
              <a:ext cx="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5370" y="769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8970" y="5536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 flipH="1">
              <a:off x="7170" y="769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>
              <a:off x="7170" y="6617"/>
              <a:ext cx="1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88052" y="824982"/>
            <a:ext cx="42381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 (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syarat-1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then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else  if 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syarat-2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then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aksi-2            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else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aksi-3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7477" y="38962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6432" y="36587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8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7200" y="381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yang lain: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 smtClean="0"/>
              <a:t>if  </a:t>
            </a:r>
            <a:r>
              <a:rPr lang="en-US" b="1" dirty="0"/>
              <a:t>( </a:t>
            </a:r>
            <a:r>
              <a:rPr lang="en-US" dirty="0"/>
              <a:t>syarat-1 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b="1" dirty="0"/>
              <a:t>then if  (</a:t>
            </a:r>
            <a:r>
              <a:rPr lang="en-US" dirty="0"/>
              <a:t>syarat-2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            then  </a:t>
            </a:r>
            <a:r>
              <a:rPr lang="en-US" dirty="0"/>
              <a:t>aksi-1</a:t>
            </a:r>
          </a:p>
          <a:p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b="1" dirty="0"/>
              <a:t>else    </a:t>
            </a:r>
            <a:r>
              <a:rPr lang="en-US" dirty="0"/>
              <a:t>aksi-2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b="1" dirty="0" err="1" smtClean="0"/>
              <a:t>endif</a:t>
            </a:r>
            <a:endParaRPr lang="en-US" dirty="0"/>
          </a:p>
          <a:p>
            <a:r>
              <a:rPr lang="en-US" b="1" dirty="0" smtClean="0"/>
              <a:t>     </a:t>
            </a:r>
            <a:r>
              <a:rPr lang="en-US" b="1" dirty="0"/>
              <a:t>else </a:t>
            </a:r>
            <a:r>
              <a:rPr lang="en-US" dirty="0"/>
              <a:t> aksi-3                                        </a:t>
            </a:r>
          </a:p>
          <a:p>
            <a:r>
              <a:rPr lang="en-US" b="1" dirty="0" err="1" smtClean="0"/>
              <a:t>endif</a:t>
            </a:r>
            <a:r>
              <a:rPr lang="en-US" b="1" dirty="0"/>
              <a:t>. </a:t>
            </a:r>
            <a:endParaRPr lang="en-US" dirty="0"/>
          </a:p>
          <a:p>
            <a:r>
              <a:rPr lang="en-US" b="1" dirty="0"/>
              <a:t>                                                                               </a:t>
            </a:r>
            <a:endParaRPr lang="en-US" dirty="0"/>
          </a:p>
        </p:txBody>
      </p:sp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3909" y="1447800"/>
            <a:ext cx="509974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29200" y="2873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89280" y="40648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5052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 (x  &gt;  5)</a:t>
            </a:r>
          </a:p>
          <a:p>
            <a:r>
              <a:rPr lang="en-US" dirty="0"/>
              <a:t> </a:t>
            </a:r>
            <a:r>
              <a:rPr lang="en-US" dirty="0" smtClean="0"/>
              <a:t>   then if  ( y &gt; 3)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then  z = 4x + 5y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else   z = 2x + 2y</a:t>
            </a:r>
          </a:p>
          <a:p>
            <a:r>
              <a:rPr lang="en-US" dirty="0"/>
              <a:t> </a:t>
            </a:r>
            <a:r>
              <a:rPr lang="en-US" dirty="0" smtClean="0"/>
              <a:t>   else z = 3x + 3y</a:t>
            </a:r>
          </a:p>
          <a:p>
            <a:endParaRPr lang="en-US" dirty="0"/>
          </a:p>
          <a:p>
            <a:r>
              <a:rPr lang="en-US" dirty="0" err="1" smtClean="0"/>
              <a:t>Berapa</a:t>
            </a:r>
            <a:r>
              <a:rPr lang="en-US" dirty="0" smtClean="0"/>
              <a:t> z </a:t>
            </a:r>
            <a:r>
              <a:rPr lang="en-US" dirty="0" err="1" smtClean="0"/>
              <a:t>bila</a:t>
            </a:r>
            <a:r>
              <a:rPr lang="en-US" dirty="0" smtClean="0"/>
              <a:t>:</a:t>
            </a:r>
          </a:p>
          <a:p>
            <a:pPr marL="342900" indent="-342900">
              <a:buAutoNum type="alphaLcPeriod"/>
            </a:pPr>
            <a:r>
              <a:rPr lang="en-US" dirty="0" smtClean="0"/>
              <a:t>x = 3, y = 5</a:t>
            </a:r>
          </a:p>
          <a:p>
            <a:pPr marL="342900" indent="-342900">
              <a:buAutoNum type="alphaLcPeriod"/>
            </a:pPr>
            <a:r>
              <a:rPr lang="en-US" dirty="0" smtClean="0"/>
              <a:t>x = 5, y = 3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360</Words>
  <Application>Microsoft Office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Algoritma Pemrograman</vt:lpstr>
      <vt:lpstr>Instruksi Seleksi/Pemilihan</vt:lpstr>
      <vt:lpstr>If / then / else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</dc:title>
  <dc:creator>SUARGA</dc:creator>
  <cp:lastModifiedBy>user</cp:lastModifiedBy>
  <cp:revision>29</cp:revision>
  <dcterms:created xsi:type="dcterms:W3CDTF">2014-07-21T02:38:44Z</dcterms:created>
  <dcterms:modified xsi:type="dcterms:W3CDTF">2022-10-13T02:35:24Z</dcterms:modified>
</cp:coreProperties>
</file>