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1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F606B-7174-46AB-9EF3-3C4FFFA372B5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47070-89FC-48C3-83A5-93AC4CDA3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926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444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395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461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786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651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720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583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70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034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043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35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BF51B-1A96-4F37-AA9B-16571CAB3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479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Modul</a:t>
            </a:r>
            <a:r>
              <a:rPr lang="en-US" dirty="0" smtClean="0"/>
              <a:t> 5-1:</a:t>
            </a:r>
          </a:p>
          <a:p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r>
              <a:rPr lang="en-US" dirty="0" smtClean="0"/>
              <a:t>-Case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4626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switch(</a:t>
            </a:r>
            <a:r>
              <a:rPr lang="en-US" dirty="0" err="1"/>
              <a:t>golongan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case 'A' : </a:t>
            </a:r>
            <a:r>
              <a:rPr lang="en-US" dirty="0" err="1"/>
              <a:t>upah</a:t>
            </a:r>
            <a:r>
              <a:rPr lang="en-US" dirty="0"/>
              <a:t> = 5000.0; break;</a:t>
            </a:r>
          </a:p>
          <a:p>
            <a:pPr marL="0" indent="0">
              <a:buNone/>
            </a:pPr>
            <a:r>
              <a:rPr lang="en-US" dirty="0"/>
              <a:t>       case 'B' : </a:t>
            </a:r>
            <a:r>
              <a:rPr lang="en-US" dirty="0" err="1"/>
              <a:t>upah</a:t>
            </a:r>
            <a:r>
              <a:rPr lang="en-US" dirty="0"/>
              <a:t> = 6000.0; break;</a:t>
            </a:r>
          </a:p>
          <a:p>
            <a:pPr marL="0" indent="0">
              <a:buNone/>
            </a:pPr>
            <a:r>
              <a:rPr lang="en-US" dirty="0"/>
              <a:t>       case 'C' : </a:t>
            </a:r>
            <a:r>
              <a:rPr lang="en-US" dirty="0" err="1"/>
              <a:t>upah</a:t>
            </a:r>
            <a:r>
              <a:rPr lang="en-US" dirty="0"/>
              <a:t> = 7500.0; break;</a:t>
            </a:r>
          </a:p>
          <a:p>
            <a:pPr marL="0" indent="0">
              <a:buNone/>
            </a:pPr>
            <a:r>
              <a:rPr lang="en-US" dirty="0"/>
              <a:t>       case 'D' : </a:t>
            </a:r>
            <a:r>
              <a:rPr lang="en-US" dirty="0" err="1"/>
              <a:t>upah</a:t>
            </a:r>
            <a:r>
              <a:rPr lang="en-US" dirty="0"/>
              <a:t> = 9000.0; break; </a:t>
            </a:r>
          </a:p>
          <a:p>
            <a:pPr marL="0" indent="0">
              <a:buNone/>
            </a:pPr>
            <a:r>
              <a:rPr lang="en-US" dirty="0"/>
              <a:t>       default : {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Golongan-nya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!";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smtClean="0"/>
              <a:t>        </a:t>
            </a:r>
            <a:r>
              <a:rPr lang="en-US" dirty="0" err="1"/>
              <a:t>upah</a:t>
            </a:r>
            <a:r>
              <a:rPr lang="en-US" dirty="0"/>
              <a:t> = 0.0; }</a:t>
            </a:r>
          </a:p>
          <a:p>
            <a:pPr marL="0" indent="0">
              <a:buNone/>
            </a:pPr>
            <a:r>
              <a:rPr lang="en-US" dirty="0"/>
              <a:t>       }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jamKerja</a:t>
            </a:r>
            <a:r>
              <a:rPr lang="en-US" dirty="0"/>
              <a:t> &gt; 150)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lembur</a:t>
            </a:r>
            <a:r>
              <a:rPr lang="en-US" dirty="0"/>
              <a:t> = (</a:t>
            </a:r>
            <a:r>
              <a:rPr lang="en-US" dirty="0" err="1"/>
              <a:t>jamKerja</a:t>
            </a:r>
            <a:r>
              <a:rPr lang="en-US" dirty="0"/>
              <a:t> - 150)*</a:t>
            </a:r>
            <a:r>
              <a:rPr lang="en-US" dirty="0" err="1"/>
              <a:t>upah</a:t>
            </a:r>
            <a:r>
              <a:rPr lang="en-US" dirty="0"/>
              <a:t>*1.25;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gaji</a:t>
            </a:r>
            <a:r>
              <a:rPr lang="en-US" dirty="0"/>
              <a:t> = 150*</a:t>
            </a:r>
            <a:r>
              <a:rPr lang="en-US" dirty="0" err="1"/>
              <a:t>upah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else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lembur</a:t>
            </a:r>
            <a:r>
              <a:rPr lang="en-US" dirty="0"/>
              <a:t> = 0.0;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gaji</a:t>
            </a:r>
            <a:r>
              <a:rPr lang="en-US" dirty="0"/>
              <a:t> = </a:t>
            </a:r>
            <a:r>
              <a:rPr lang="en-US" dirty="0" err="1"/>
              <a:t>jamKerja</a:t>
            </a:r>
            <a:r>
              <a:rPr lang="en-US" dirty="0"/>
              <a:t>*</a:t>
            </a:r>
            <a:r>
              <a:rPr lang="en-US" dirty="0" err="1"/>
              <a:t>upah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775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200" dirty="0" err="1" smtClean="0"/>
              <a:t>cout.setf</a:t>
            </a:r>
            <a:r>
              <a:rPr lang="en-US" sz="2200" dirty="0" smtClean="0"/>
              <a:t>(</a:t>
            </a:r>
            <a:r>
              <a:rPr lang="en-US" sz="2200" dirty="0" err="1" smtClean="0"/>
              <a:t>ios</a:t>
            </a:r>
            <a:r>
              <a:rPr lang="en-US" sz="2200" dirty="0"/>
              <a:t>::fixed);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smtClean="0"/>
              <a:t>  </a:t>
            </a:r>
            <a:r>
              <a:rPr lang="en-US" sz="2200" dirty="0" err="1" smtClean="0"/>
              <a:t>cout.setf</a:t>
            </a:r>
            <a:r>
              <a:rPr lang="en-US" sz="2200" dirty="0" smtClean="0"/>
              <a:t>(</a:t>
            </a:r>
            <a:r>
              <a:rPr lang="en-US" sz="2200" dirty="0" err="1" smtClean="0"/>
              <a:t>ios</a:t>
            </a:r>
            <a:r>
              <a:rPr lang="en-US" sz="2200" dirty="0"/>
              <a:t>::</a:t>
            </a:r>
            <a:r>
              <a:rPr lang="en-US" sz="2200" dirty="0" err="1"/>
              <a:t>showpoint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smtClean="0"/>
              <a:t>  </a:t>
            </a:r>
            <a:r>
              <a:rPr lang="en-US" sz="2200" dirty="0" err="1" smtClean="0"/>
              <a:t>cout.precision</a:t>
            </a:r>
            <a:r>
              <a:rPr lang="en-US" sz="2200" dirty="0" smtClean="0"/>
              <a:t>(2</a:t>
            </a:r>
            <a:r>
              <a:rPr lang="en-US" sz="2200" dirty="0"/>
              <a:t>) 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total = </a:t>
            </a:r>
            <a:r>
              <a:rPr lang="en-US" sz="2200" dirty="0" err="1"/>
              <a:t>gaji</a:t>
            </a:r>
            <a:r>
              <a:rPr lang="en-US" sz="2200" dirty="0"/>
              <a:t> + </a:t>
            </a:r>
            <a:r>
              <a:rPr lang="en-US" sz="2200" dirty="0" err="1"/>
              <a:t>lembur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err="1"/>
              <a:t>cout</a:t>
            </a:r>
            <a:r>
              <a:rPr lang="en-US" sz="2200" dirty="0"/>
              <a:t> &lt;&lt; "</a:t>
            </a:r>
            <a:r>
              <a:rPr lang="en-US" sz="2200" dirty="0" err="1"/>
              <a:t>Gaji</a:t>
            </a:r>
            <a:r>
              <a:rPr lang="en-US" sz="2200" dirty="0"/>
              <a:t> yang </a:t>
            </a:r>
            <a:r>
              <a:rPr lang="en-US" sz="2200" dirty="0" err="1"/>
              <a:t>diterima</a:t>
            </a:r>
            <a:r>
              <a:rPr lang="en-US" sz="2200" dirty="0"/>
              <a:t> </a:t>
            </a:r>
            <a:r>
              <a:rPr lang="en-US" sz="2200" dirty="0" err="1"/>
              <a:t>saudara</a:t>
            </a:r>
            <a:r>
              <a:rPr lang="en-US" sz="2200" dirty="0"/>
              <a:t> : " &lt;&lt; </a:t>
            </a:r>
            <a:r>
              <a:rPr lang="en-US" sz="2200" dirty="0" err="1"/>
              <a:t>nama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err="1"/>
              <a:t>cout</a:t>
            </a:r>
            <a:r>
              <a:rPr lang="en-US" sz="2200" dirty="0"/>
              <a:t> &lt;&lt; "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Rp</a:t>
            </a:r>
            <a:r>
              <a:rPr lang="en-US" sz="2200" dirty="0"/>
              <a:t>. " &lt;&lt; total &lt;&lt; '\n';</a:t>
            </a:r>
          </a:p>
          <a:p>
            <a:pPr marL="0" indent="0">
              <a:buNone/>
            </a:pPr>
            <a:r>
              <a:rPr lang="en-US" sz="2200" dirty="0"/>
              <a:t>    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err="1"/>
              <a:t>cin</a:t>
            </a:r>
            <a:r>
              <a:rPr lang="en-US" sz="2200" dirty="0"/>
              <a:t> &gt;&gt; off;</a:t>
            </a:r>
          </a:p>
          <a:p>
            <a:pPr marL="0" indent="0">
              <a:buNone/>
            </a:pPr>
            <a:r>
              <a:rPr lang="en-US" sz="2200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3298" y="3962400"/>
            <a:ext cx="6629401" cy="22098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841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= Switch-Case </a:t>
            </a:r>
            <a:r>
              <a:rPr lang="en-US" dirty="0" err="1" smtClean="0"/>
              <a:t>dalam</a:t>
            </a:r>
            <a:r>
              <a:rPr lang="en-US" dirty="0" smtClean="0"/>
              <a:t>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switch(</a:t>
            </a:r>
            <a:r>
              <a:rPr lang="en-US" dirty="0" err="1" smtClean="0"/>
              <a:t>var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case nilai-1: aksi-1;    break;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case nilai-2: aksi-2;    break;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case nilai-3: aksi-3;    break;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default: </a:t>
            </a:r>
            <a:r>
              <a:rPr lang="en-US" dirty="0" err="1" smtClean="0"/>
              <a:t>aksi</a:t>
            </a:r>
            <a:r>
              <a:rPr lang="en-US" dirty="0" smtClean="0"/>
              <a:t>-N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2721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494" y="1752600"/>
            <a:ext cx="8575705" cy="3336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9980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6096000" cy="317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39624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Perhatian</a:t>
            </a:r>
            <a:r>
              <a:rPr lang="en-US" sz="2400" dirty="0" smtClean="0"/>
              <a:t>:  </a:t>
            </a:r>
            <a:r>
              <a:rPr lang="en-US" sz="2400" dirty="0" err="1" smtClean="0"/>
              <a:t>bila</a:t>
            </a:r>
            <a:r>
              <a:rPr lang="en-US" sz="2400" dirty="0" smtClean="0"/>
              <a:t> case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diakhir</a:t>
            </a:r>
            <a:r>
              <a:rPr lang="en-US" sz="2400" dirty="0" smtClean="0"/>
              <a:t> break,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otomatis</a:t>
            </a:r>
            <a:r>
              <a:rPr lang="en-US" sz="2400" dirty="0" smtClean="0"/>
              <a:t> case </a:t>
            </a:r>
            <a:r>
              <a:rPr lang="en-US" sz="2400" dirty="0" err="1" smtClean="0"/>
              <a:t>berikutnya</a:t>
            </a:r>
            <a:r>
              <a:rPr lang="en-US" sz="2400" dirty="0" smtClean="0"/>
              <a:t> </a:t>
            </a:r>
            <a:r>
              <a:rPr lang="en-US" sz="2400" dirty="0" err="1" smtClean="0"/>
              <a:t>dikerjakan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diatas</a:t>
            </a:r>
            <a:r>
              <a:rPr lang="en-US" sz="2400" dirty="0" smtClean="0"/>
              <a:t> </a:t>
            </a:r>
            <a:r>
              <a:rPr lang="en-US" sz="2400" dirty="0" err="1" smtClean="0"/>
              <a:t>menunjukkan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dikerjakan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x=1, 2 </a:t>
            </a:r>
            <a:r>
              <a:rPr lang="en-US" sz="2400" dirty="0" err="1" smtClean="0"/>
              <a:t>atau</a:t>
            </a:r>
            <a:r>
              <a:rPr lang="en-US" sz="2400" dirty="0" smtClean="0"/>
              <a:t> 3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7517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TERIMA KASIH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Instruksi</a:t>
            </a:r>
            <a:r>
              <a:rPr lang="en-US" dirty="0" smtClean="0"/>
              <a:t> Case / </a:t>
            </a:r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macam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kata lain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.</a:t>
            </a:r>
            <a:r>
              <a:rPr lang="en-US" i="1" u="sng" dirty="0"/>
              <a:t> 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867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Bentuk</a:t>
            </a:r>
            <a:r>
              <a:rPr lang="en-US" dirty="0" smtClean="0"/>
              <a:t>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case (</a:t>
            </a:r>
            <a:r>
              <a:rPr lang="en-US" dirty="0"/>
              <a:t> variable </a:t>
            </a:r>
            <a:r>
              <a:rPr lang="en-US" b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nilai-1 : </a:t>
            </a:r>
            <a:r>
              <a:rPr lang="en-US" dirty="0"/>
              <a:t>aksi-1;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nilai-2 : </a:t>
            </a:r>
            <a:r>
              <a:rPr lang="en-US" dirty="0"/>
              <a:t>aksi-2;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nilai-3 : </a:t>
            </a:r>
            <a:r>
              <a:rPr lang="en-US" dirty="0"/>
              <a:t>aksi-3;</a:t>
            </a:r>
          </a:p>
          <a:p>
            <a:pPr marL="0" indent="0">
              <a:buNone/>
            </a:pPr>
            <a:r>
              <a:rPr lang="en-US" dirty="0"/>
              <a:t>	………..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default : </a:t>
            </a:r>
            <a:r>
              <a:rPr lang="en-US" dirty="0" err="1"/>
              <a:t>aksi</a:t>
            </a:r>
            <a:r>
              <a:rPr lang="en-US" dirty="0"/>
              <a:t>-n;</a:t>
            </a:r>
          </a:p>
          <a:p>
            <a:pPr marL="0" indent="0">
              <a:buNone/>
            </a:pPr>
            <a:r>
              <a:rPr lang="en-US" b="1" dirty="0" err="1"/>
              <a:t>endcase</a:t>
            </a:r>
            <a:r>
              <a:rPr lang="en-US" b="1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530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diterjemahkan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</a:t>
            </a:r>
          </a:p>
          <a:p>
            <a:pPr lvl="0"/>
            <a:r>
              <a:rPr lang="en-US" dirty="0" err="1"/>
              <a:t>dimungkinkan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n-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aksi-1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-n</a:t>
            </a:r>
          </a:p>
          <a:p>
            <a:pPr lvl="0"/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: aksi-1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nilai-1, aksi-2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nilai-2,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seterusnya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satupun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-n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“default” (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690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33399"/>
            <a:ext cx="5105400" cy="583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11430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Flowchart</a:t>
            </a:r>
            <a:endParaRPr lang="en-US" sz="32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388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di-</a:t>
            </a:r>
            <a:r>
              <a:rPr lang="en-US" dirty="0" err="1"/>
              <a:t>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jam-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golongannya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 </a:t>
            </a:r>
            <a:r>
              <a:rPr lang="en-US" dirty="0" err="1"/>
              <a:t>Upah</a:t>
            </a:r>
            <a:r>
              <a:rPr lang="en-US" dirty="0"/>
              <a:t> </a:t>
            </a:r>
            <a:r>
              <a:rPr lang="en-US" dirty="0" err="1"/>
              <a:t>perjam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Golongan</a:t>
            </a:r>
            <a:r>
              <a:rPr lang="en-US" dirty="0"/>
              <a:t>                 </a:t>
            </a:r>
            <a:r>
              <a:rPr lang="en-US" dirty="0" err="1"/>
              <a:t>Upah</a:t>
            </a:r>
            <a:r>
              <a:rPr lang="en-US" dirty="0"/>
              <a:t>/jam (</a:t>
            </a:r>
            <a:r>
              <a:rPr lang="en-US" dirty="0" err="1"/>
              <a:t>Rp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      </a:t>
            </a:r>
            <a:r>
              <a:rPr lang="en-US" b="1" dirty="0"/>
              <a:t>A                            </a:t>
            </a:r>
            <a:r>
              <a:rPr lang="en-US" b="1" dirty="0" smtClean="0"/>
              <a:t>  </a:t>
            </a:r>
            <a:r>
              <a:rPr lang="en-US" b="1" dirty="0"/>
              <a:t>5000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	      B                           </a:t>
            </a:r>
            <a:r>
              <a:rPr lang="en-US" b="1" dirty="0" smtClean="0"/>
              <a:t>   </a:t>
            </a:r>
            <a:r>
              <a:rPr lang="en-US" b="1" dirty="0"/>
              <a:t>6000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	               </a:t>
            </a:r>
            <a:r>
              <a:rPr lang="en-US" b="1" dirty="0" smtClean="0"/>
              <a:t>     C                               </a:t>
            </a:r>
            <a:r>
              <a:rPr lang="en-US" b="1" dirty="0"/>
              <a:t>7500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               	      D                          </a:t>
            </a:r>
            <a:r>
              <a:rPr lang="en-US" b="1" dirty="0" smtClean="0"/>
              <a:t>    </a:t>
            </a:r>
            <a:r>
              <a:rPr lang="en-US" b="1" dirty="0"/>
              <a:t>9000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150 jam </a:t>
            </a:r>
            <a:r>
              <a:rPr lang="en-US" dirty="0" err="1"/>
              <a:t>perminggu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jam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lembur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upah</a:t>
            </a:r>
            <a:r>
              <a:rPr lang="en-US" dirty="0"/>
              <a:t>/jam 25%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upah</a:t>
            </a:r>
            <a:r>
              <a:rPr lang="en-US" dirty="0"/>
              <a:t> </a:t>
            </a:r>
            <a:r>
              <a:rPr lang="en-US" dirty="0" err="1"/>
              <a:t>reguler</a:t>
            </a:r>
            <a:r>
              <a:rPr lang="en-US" dirty="0"/>
              <a:t>.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golongan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jam-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total-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706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b="1" dirty="0" err="1"/>
              <a:t>Gaji_Karyawan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{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jam-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total </a:t>
            </a:r>
            <a:r>
              <a:rPr lang="en-US" dirty="0" err="1"/>
              <a:t>gaji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b="1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Definisi</a:t>
            </a:r>
            <a:r>
              <a:rPr lang="en-US" b="1" dirty="0"/>
              <a:t> </a:t>
            </a:r>
            <a:r>
              <a:rPr lang="en-US" b="1" dirty="0" err="1"/>
              <a:t>Variabel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real        </a:t>
            </a:r>
            <a:r>
              <a:rPr lang="en-US" dirty="0" err="1"/>
              <a:t>gaji</a:t>
            </a:r>
            <a:r>
              <a:rPr lang="en-US" dirty="0"/>
              <a:t>, total, </a:t>
            </a:r>
            <a:r>
              <a:rPr lang="en-US" dirty="0" err="1"/>
              <a:t>jamkerja</a:t>
            </a:r>
            <a:r>
              <a:rPr lang="en-US" dirty="0"/>
              <a:t>, </a:t>
            </a:r>
            <a:r>
              <a:rPr lang="en-US" dirty="0" err="1"/>
              <a:t>lembur</a:t>
            </a:r>
            <a:r>
              <a:rPr lang="en-US" dirty="0"/>
              <a:t>, </a:t>
            </a:r>
            <a:r>
              <a:rPr lang="en-US" dirty="0" err="1"/>
              <a:t>upah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string     </a:t>
            </a:r>
            <a:r>
              <a:rPr lang="en-US" dirty="0" err="1"/>
              <a:t>nama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char </a:t>
            </a:r>
            <a:r>
              <a:rPr lang="en-US" dirty="0"/>
              <a:t>      </a:t>
            </a:r>
            <a:r>
              <a:rPr lang="en-US" dirty="0" err="1"/>
              <a:t>golongan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Rincian</a:t>
            </a:r>
            <a:r>
              <a:rPr lang="en-US" b="1" dirty="0"/>
              <a:t> </a:t>
            </a:r>
            <a:r>
              <a:rPr lang="en-US" b="1" dirty="0" err="1"/>
              <a:t>Langkah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write (</a:t>
            </a:r>
            <a:r>
              <a:rPr lang="en-US" dirty="0"/>
              <a:t>“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: “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read (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write (</a:t>
            </a:r>
            <a:r>
              <a:rPr lang="en-US" dirty="0"/>
              <a:t>“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golongan-nya</a:t>
            </a:r>
            <a:r>
              <a:rPr lang="en-US" dirty="0"/>
              <a:t> : “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read (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write (</a:t>
            </a:r>
            <a:r>
              <a:rPr lang="en-US" dirty="0"/>
              <a:t>“ </a:t>
            </a:r>
            <a:r>
              <a:rPr lang="en-US" dirty="0" err="1"/>
              <a:t>masukkan</a:t>
            </a:r>
            <a:r>
              <a:rPr lang="en-US" dirty="0"/>
              <a:t> jam </a:t>
            </a:r>
            <a:r>
              <a:rPr lang="en-US" dirty="0" err="1"/>
              <a:t>kerjanya</a:t>
            </a:r>
            <a:r>
              <a:rPr lang="en-US" dirty="0"/>
              <a:t> : “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read (</a:t>
            </a:r>
            <a:r>
              <a:rPr lang="en-US" dirty="0"/>
              <a:t> </a:t>
            </a:r>
            <a:r>
              <a:rPr lang="en-US" dirty="0" err="1"/>
              <a:t>jamkerja</a:t>
            </a:r>
            <a:r>
              <a:rPr lang="en-US" dirty="0"/>
              <a:t> 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321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6400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case (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b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	‘ A ‘ : </a:t>
            </a:r>
            <a:r>
              <a:rPr lang="en-US" dirty="0" err="1"/>
              <a:t>upah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5000;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‘ B ‘ : </a:t>
            </a:r>
            <a:r>
              <a:rPr lang="en-US" dirty="0" err="1"/>
              <a:t>upah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6000;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‘ C ‘ : </a:t>
            </a:r>
            <a:r>
              <a:rPr lang="en-US" dirty="0" err="1"/>
              <a:t>upah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7500;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‘ D ‘ : </a:t>
            </a:r>
            <a:r>
              <a:rPr lang="en-US" dirty="0" err="1"/>
              <a:t>upah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9000;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default : write (</a:t>
            </a:r>
            <a:r>
              <a:rPr lang="en-US" dirty="0"/>
              <a:t>“ </a:t>
            </a:r>
            <a:r>
              <a:rPr lang="en-US" dirty="0" err="1"/>
              <a:t>golongannya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! “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	               </a:t>
            </a:r>
            <a:r>
              <a:rPr lang="en-US" dirty="0" err="1"/>
              <a:t>upah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0;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endcase</a:t>
            </a:r>
            <a:r>
              <a:rPr lang="en-US" b="1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if  ( </a:t>
            </a:r>
            <a:r>
              <a:rPr lang="en-US" dirty="0" err="1"/>
              <a:t>jamkerja</a:t>
            </a:r>
            <a:r>
              <a:rPr lang="en-US" dirty="0"/>
              <a:t> &gt; 150 </a:t>
            </a:r>
            <a:r>
              <a:rPr lang="en-US" b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     then </a:t>
            </a:r>
            <a:r>
              <a:rPr lang="en-US" dirty="0" err="1"/>
              <a:t>lembur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( </a:t>
            </a:r>
            <a:r>
              <a:rPr lang="en-US" dirty="0" err="1"/>
              <a:t>jamkerja</a:t>
            </a:r>
            <a:r>
              <a:rPr lang="en-US" dirty="0"/>
              <a:t> – 150 ) * </a:t>
            </a:r>
            <a:r>
              <a:rPr lang="en-US" dirty="0" err="1"/>
              <a:t>upah</a:t>
            </a:r>
            <a:r>
              <a:rPr lang="en-US" dirty="0"/>
              <a:t> * 1.25;</a:t>
            </a:r>
          </a:p>
          <a:p>
            <a:pPr marL="0" indent="0">
              <a:buNone/>
            </a:pPr>
            <a:r>
              <a:rPr lang="en-US" dirty="0"/>
              <a:t>	             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150 * </a:t>
            </a:r>
            <a:r>
              <a:rPr lang="en-US" dirty="0" err="1"/>
              <a:t>upah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     </a:t>
            </a:r>
            <a:r>
              <a:rPr lang="en-US" b="1" dirty="0"/>
              <a:t>else</a:t>
            </a:r>
            <a:r>
              <a:rPr lang="en-US" dirty="0"/>
              <a:t>   </a:t>
            </a:r>
            <a:r>
              <a:rPr lang="en-US" dirty="0" err="1"/>
              <a:t>lembur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0;</a:t>
            </a:r>
          </a:p>
          <a:p>
            <a:pPr marL="0" indent="0">
              <a:buNone/>
            </a:pPr>
            <a:r>
              <a:rPr lang="en-US" dirty="0"/>
              <a:t>	              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</a:t>
            </a:r>
            <a:r>
              <a:rPr lang="en-US" dirty="0" err="1"/>
              <a:t>jamkerja</a:t>
            </a:r>
            <a:r>
              <a:rPr lang="en-US" dirty="0"/>
              <a:t> * </a:t>
            </a:r>
            <a:r>
              <a:rPr lang="en-US" dirty="0" err="1"/>
              <a:t>upah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endif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total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+ </a:t>
            </a:r>
            <a:r>
              <a:rPr lang="en-US" dirty="0" err="1"/>
              <a:t>lembur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write (</a:t>
            </a:r>
            <a:r>
              <a:rPr lang="en-US" dirty="0"/>
              <a:t>“ </a:t>
            </a:r>
            <a:r>
              <a:rPr lang="en-US" dirty="0" err="1"/>
              <a:t>Gaji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sdr</a:t>
            </a:r>
            <a:r>
              <a:rPr lang="en-US" dirty="0"/>
              <a:t> : “, </a:t>
            </a:r>
            <a:r>
              <a:rPr lang="en-US" dirty="0" err="1"/>
              <a:t>nama</a:t>
            </a:r>
            <a:r>
              <a:rPr lang="en-US" dirty="0"/>
              <a:t>, “ </a:t>
            </a:r>
            <a:r>
              <a:rPr lang="en-US" dirty="0" err="1"/>
              <a:t>adalah</a:t>
            </a:r>
            <a:r>
              <a:rPr lang="en-US" dirty="0"/>
              <a:t> = </a:t>
            </a:r>
            <a:r>
              <a:rPr lang="en-US" dirty="0" err="1"/>
              <a:t>Rp</a:t>
            </a:r>
            <a:r>
              <a:rPr lang="en-US" dirty="0"/>
              <a:t>. “, total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786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//GajiKaryawan.cpp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float </a:t>
            </a:r>
            <a:r>
              <a:rPr lang="en-US" dirty="0" err="1"/>
              <a:t>gaji</a:t>
            </a:r>
            <a:r>
              <a:rPr lang="en-US" dirty="0"/>
              <a:t>, total, </a:t>
            </a:r>
            <a:r>
              <a:rPr lang="en-US" dirty="0" err="1"/>
              <a:t>jamKerja</a:t>
            </a:r>
            <a:r>
              <a:rPr lang="en-US" dirty="0"/>
              <a:t>, </a:t>
            </a:r>
            <a:r>
              <a:rPr lang="en-US" dirty="0" err="1"/>
              <a:t>lembur</a:t>
            </a:r>
            <a:r>
              <a:rPr lang="en-US" dirty="0"/>
              <a:t>, </a:t>
            </a:r>
            <a:r>
              <a:rPr lang="en-US" dirty="0" err="1"/>
              <a:t>upah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string </a:t>
            </a:r>
            <a:r>
              <a:rPr lang="en-US" dirty="0" err="1"/>
              <a:t>nama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char </a:t>
            </a:r>
            <a:r>
              <a:rPr lang="en-US" dirty="0" err="1"/>
              <a:t>golongan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off;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: ";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nama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golongan-nya</a:t>
            </a:r>
            <a:r>
              <a:rPr lang="en-US" dirty="0"/>
              <a:t> : ";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golongan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Masukkan</a:t>
            </a:r>
            <a:r>
              <a:rPr lang="en-US" dirty="0"/>
              <a:t> jam </a:t>
            </a:r>
            <a:r>
              <a:rPr lang="en-US" dirty="0" err="1"/>
              <a:t>kerjanya</a:t>
            </a:r>
            <a:r>
              <a:rPr lang="en-US" dirty="0"/>
              <a:t> : ";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jamKerja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196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565</Words>
  <Application>Microsoft Office PowerPoint</Application>
  <PresentationFormat>On-screen Show (4:3)</PresentationFormat>
  <Paragraphs>158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Algoritma Pemrograman</vt:lpstr>
      <vt:lpstr>Instruksi Case / Algoritma</vt:lpstr>
      <vt:lpstr>Bentuk case</vt:lpstr>
      <vt:lpstr>Slide 4</vt:lpstr>
      <vt:lpstr>Slide 5</vt:lpstr>
      <vt:lpstr>Contoh Soal</vt:lpstr>
      <vt:lpstr>Algoritma</vt:lpstr>
      <vt:lpstr>Slide 8</vt:lpstr>
      <vt:lpstr>Contoh Program</vt:lpstr>
      <vt:lpstr>Slide 10</vt:lpstr>
      <vt:lpstr>Slide 11</vt:lpstr>
      <vt:lpstr>Case = Switch-Case dalam C++</vt:lpstr>
      <vt:lpstr>Slide 13</vt:lpstr>
      <vt:lpstr>Slide 14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Pemrograman</dc:title>
  <dc:creator>SUARGA</dc:creator>
  <cp:lastModifiedBy>user</cp:lastModifiedBy>
  <cp:revision>12</cp:revision>
  <dcterms:created xsi:type="dcterms:W3CDTF">2014-07-22T00:37:27Z</dcterms:created>
  <dcterms:modified xsi:type="dcterms:W3CDTF">2022-10-22T03:51:08Z</dcterms:modified>
</cp:coreProperties>
</file>