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7" r:id="rId13"/>
    <p:sldId id="268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D6551-FB9C-4B2C-8259-009B197846E4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1C93C-D77A-43CF-9B24-7228ECE13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021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59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517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063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46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80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9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2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2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51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11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C2F0-1B33-46B3-9429-94BE9454E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3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5-2: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362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3133725" cy="379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2228629" cy="43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622380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785794"/>
            <a:ext cx="271462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16588" y="4357694"/>
            <a:ext cx="89274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Hitungan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Hitungannya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?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&lt;= 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bertambah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+1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++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hitungan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bertambah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menentukannya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++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290"/>
            <a:ext cx="4800600" cy="42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50975"/>
            <a:ext cx="5747359" cy="1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52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3" y="328613"/>
            <a:ext cx="5053677" cy="364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3" y="4079285"/>
            <a:ext cx="5246227" cy="12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165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5284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bersarang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133600"/>
            <a:ext cx="468153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590800"/>
            <a:ext cx="3067050" cy="14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2658604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209800"/>
            <a:ext cx="339566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2152"/>
            <a:ext cx="6400800" cy="17526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TERIMA KASIH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-kali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i="1" dirty="0" err="1"/>
              <a:t>perulangan</a:t>
            </a:r>
            <a:r>
              <a:rPr lang="en-US" dirty="0"/>
              <a:t> 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agar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Badan</a:t>
            </a:r>
            <a:r>
              <a:rPr lang="en-US" i="1" dirty="0"/>
              <a:t> (body) </a:t>
            </a:r>
            <a:r>
              <a:rPr lang="en-US" i="1" dirty="0" err="1"/>
              <a:t>perulangan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diulang-ulang</a:t>
            </a:r>
            <a:r>
              <a:rPr lang="en-US" dirty="0"/>
              <a:t> </a:t>
            </a:r>
            <a:r>
              <a:rPr lang="en-US" dirty="0" err="1"/>
              <a:t>pelaksanaan-nya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Pencacah</a:t>
            </a:r>
            <a:r>
              <a:rPr lang="en-US" i="1" dirty="0"/>
              <a:t> (counter) </a:t>
            </a:r>
            <a:r>
              <a:rPr lang="en-US" i="1" dirty="0" err="1"/>
              <a:t>perulangan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suatu</a:t>
            </a:r>
            <a:r>
              <a:rPr lang="en-US" dirty="0"/>
              <a:t> variable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agar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866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 :   </a:t>
            </a:r>
            <a:r>
              <a:rPr lang="en-US" b="1" dirty="0" smtClean="0"/>
              <a:t>for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/>
              <a:t>:  </a:t>
            </a:r>
            <a:r>
              <a:rPr lang="en-US" b="1" dirty="0"/>
              <a:t>while – do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membicarakan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38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i="1" dirty="0" err="1"/>
              <a:t>awal</a:t>
            </a:r>
            <a:r>
              <a:rPr lang="en-US" dirty="0"/>
              <a:t>  </a:t>
            </a:r>
            <a:r>
              <a:rPr lang="en-US" b="1" dirty="0"/>
              <a:t>to  </a:t>
            </a:r>
            <a:r>
              <a:rPr lang="en-US" i="1" dirty="0" err="1"/>
              <a:t>akhir</a:t>
            </a:r>
            <a:r>
              <a:rPr lang="en-US" dirty="0"/>
              <a:t>  </a:t>
            </a:r>
            <a:r>
              <a:rPr lang="en-US" b="1" dirty="0"/>
              <a:t>step </a:t>
            </a:r>
            <a:r>
              <a:rPr lang="en-US" dirty="0"/>
              <a:t>n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</a:t>
            </a:r>
            <a:r>
              <a:rPr lang="en-US" dirty="0"/>
              <a:t>....................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instruksi</a:t>
            </a:r>
            <a:r>
              <a:rPr lang="en-US" dirty="0"/>
              <a:t> – </a:t>
            </a:r>
            <a:r>
              <a:rPr lang="en-US" dirty="0" err="1"/>
              <a:t>instruksi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……………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endfor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maknanya</a:t>
            </a:r>
            <a:r>
              <a:rPr lang="en-US" b="1" dirty="0"/>
              <a:t> :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 </a:t>
            </a:r>
            <a:r>
              <a:rPr lang="en-US" i="1" dirty="0" err="1"/>
              <a:t>perulangan</a:t>
            </a:r>
            <a:r>
              <a:rPr lang="en-US" i="1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smtClean="0"/>
              <a:t>n,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putaran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63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153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4064" y="33967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3967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perhatikan</a:t>
            </a:r>
            <a:r>
              <a:rPr lang="en-US" b="1" i="1" dirty="0"/>
              <a:t> :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(integer, real, </a:t>
            </a:r>
            <a:r>
              <a:rPr lang="en-US" dirty="0" err="1"/>
              <a:t>atau</a:t>
            </a:r>
            <a:r>
              <a:rPr lang="en-US" dirty="0"/>
              <a:t> char)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err="1"/>
              <a:t>awal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akhir</a:t>
            </a:r>
            <a:r>
              <a:rPr lang="en-US" i="1" dirty="0"/>
              <a:t> </a:t>
            </a:r>
            <a:r>
              <a:rPr lang="en-US" dirty="0" err="1"/>
              <a:t>bila</a:t>
            </a:r>
            <a:r>
              <a:rPr lang="en-US" dirty="0"/>
              <a:t> n &gt; 0 (</a:t>
            </a:r>
            <a:r>
              <a:rPr lang="en-US" dirty="0" err="1"/>
              <a:t>positif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err="1"/>
              <a:t>awal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akhir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n &lt; 0 (</a:t>
            </a:r>
            <a:r>
              <a:rPr lang="en-US" dirty="0" err="1"/>
              <a:t>negatif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Mula-mula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67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Perulangan_6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dirty="0" err="1"/>
              <a:t>menampilkan</a:t>
            </a:r>
            <a:r>
              <a:rPr lang="en-US" dirty="0"/>
              <a:t> Halo …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b="1" dirty="0"/>
              <a:t>for 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Deklarasi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integer  </a:t>
            </a:r>
            <a:r>
              <a:rPr lang="en-US" dirty="0" err="1"/>
              <a:t>cacah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err="1"/>
              <a:t>Deskripsi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cacah</a:t>
            </a:r>
            <a:r>
              <a:rPr lang="en-US" dirty="0"/>
              <a:t> = 1 </a:t>
            </a:r>
            <a:r>
              <a:rPr lang="en-US" b="1" dirty="0"/>
              <a:t>to </a:t>
            </a:r>
            <a:r>
              <a:rPr lang="en-US" dirty="0"/>
              <a:t>10  </a:t>
            </a:r>
            <a:r>
              <a:rPr lang="en-US" b="1" dirty="0"/>
              <a:t>step </a:t>
            </a:r>
            <a:r>
              <a:rPr lang="en-US" dirty="0"/>
              <a:t>1)</a:t>
            </a:r>
          </a:p>
          <a:p>
            <a:pPr marL="0" indent="0">
              <a:buNone/>
            </a:pPr>
            <a:r>
              <a:rPr lang="en-US" dirty="0"/>
              <a:t>	         </a:t>
            </a:r>
            <a:r>
              <a:rPr lang="en-US" b="1" dirty="0"/>
              <a:t>write ( </a:t>
            </a:r>
            <a:r>
              <a:rPr lang="en-US" dirty="0"/>
              <a:t>“Halo …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endfor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35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Nilai</a:t>
            </a:r>
            <a:r>
              <a:rPr lang="en-US" dirty="0" smtClean="0"/>
              <a:t> 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-Rata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 </a:t>
            </a:r>
            <a:r>
              <a:rPr lang="en-US" dirty="0" err="1"/>
              <a:t>dari</a:t>
            </a:r>
            <a:r>
              <a:rPr lang="en-US" dirty="0"/>
              <a:t> N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Deklarasi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integer </a:t>
            </a:r>
            <a:r>
              <a:rPr lang="en-US" dirty="0" err="1"/>
              <a:t>cacah</a:t>
            </a:r>
            <a:r>
              <a:rPr lang="en-US" dirty="0"/>
              <a:t>, N,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real </a:t>
            </a:r>
            <a:r>
              <a:rPr lang="en-US" dirty="0" smtClean="0"/>
              <a:t> </a:t>
            </a:r>
            <a:r>
              <a:rPr lang="en-US" dirty="0"/>
              <a:t>Rata;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Deskripsi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 “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</a:t>
            </a:r>
            <a:r>
              <a:rPr lang="en-US" dirty="0"/>
              <a:t> N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cacah</a:t>
            </a:r>
            <a:r>
              <a:rPr lang="en-US" dirty="0"/>
              <a:t> = 1 </a:t>
            </a:r>
            <a:r>
              <a:rPr lang="en-US" b="1" dirty="0"/>
              <a:t>to </a:t>
            </a:r>
            <a:r>
              <a:rPr lang="en-US" dirty="0"/>
              <a:t>N  </a:t>
            </a:r>
            <a:r>
              <a:rPr lang="en-US" b="1" dirty="0"/>
              <a:t>step </a:t>
            </a:r>
            <a:r>
              <a:rPr lang="en-US" dirty="0"/>
              <a:t>1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 write ( </a:t>
            </a:r>
            <a:r>
              <a:rPr lang="en-US" dirty="0"/>
              <a:t>“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“, </a:t>
            </a:r>
            <a:r>
              <a:rPr lang="en-US" dirty="0" err="1"/>
              <a:t>cacah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 read (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+ </a:t>
            </a:r>
            <a:r>
              <a:rPr lang="en-US" dirty="0" err="1"/>
              <a:t>angka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endfor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Rata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/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 ( </a:t>
            </a:r>
            <a:r>
              <a:rPr lang="en-US" dirty="0"/>
              <a:t>“Rata-rata = “, Rata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2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Pencacahan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 smtClean="0"/>
              <a:t>CacahMundur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count down 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Deklarasi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integer  </a:t>
            </a:r>
            <a:r>
              <a:rPr lang="en-US" dirty="0" err="1"/>
              <a:t>cacah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Deskripsi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cacah</a:t>
            </a:r>
            <a:r>
              <a:rPr lang="en-US" dirty="0"/>
              <a:t> = 100  </a:t>
            </a:r>
            <a:r>
              <a:rPr lang="en-US" b="1" dirty="0"/>
              <a:t>to  </a:t>
            </a:r>
            <a:r>
              <a:rPr lang="en-US" dirty="0"/>
              <a:t>0  </a:t>
            </a:r>
            <a:r>
              <a:rPr lang="en-US" b="1" dirty="0"/>
              <a:t>step  -</a:t>
            </a:r>
            <a:r>
              <a:rPr lang="en-US" dirty="0"/>
              <a:t>1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write (</a:t>
            </a:r>
            <a:r>
              <a:rPr lang="en-US" dirty="0"/>
              <a:t> </a:t>
            </a:r>
            <a:r>
              <a:rPr lang="en-US" dirty="0" err="1"/>
              <a:t>cacah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endfor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 </a:t>
            </a:r>
            <a:r>
              <a:rPr lang="en-US" dirty="0"/>
              <a:t>“Go !”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08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</a:t>
            </a:r>
            <a:r>
              <a:rPr lang="en-US" dirty="0" err="1" smtClean="0"/>
              <a:t>algoritma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</a:t>
            </a:r>
            <a:r>
              <a:rPr lang="en-US" b="1" i="1" dirty="0" smtClean="0"/>
              <a:t>or ( </a:t>
            </a:r>
            <a:r>
              <a:rPr lang="en-US" b="1" i="1" dirty="0" err="1" smtClean="0"/>
              <a:t>var</a:t>
            </a:r>
            <a:r>
              <a:rPr lang="en-US" b="1" i="1" dirty="0" smtClean="0"/>
              <a:t>=</a:t>
            </a:r>
            <a:r>
              <a:rPr lang="en-US" b="1" i="1" dirty="0" err="1" smtClean="0"/>
              <a:t>awal</a:t>
            </a:r>
            <a:r>
              <a:rPr lang="en-US" b="1" i="1" dirty="0" smtClean="0"/>
              <a:t>; </a:t>
            </a:r>
            <a:r>
              <a:rPr lang="en-US" b="1" i="1" dirty="0" err="1" smtClean="0"/>
              <a:t>syarat</a:t>
            </a:r>
            <a:r>
              <a:rPr lang="en-US" b="1" i="1" dirty="0" smtClean="0"/>
              <a:t>; </a:t>
            </a:r>
            <a:r>
              <a:rPr lang="en-US" b="1" i="1" dirty="0" err="1" smtClean="0"/>
              <a:t>perubahan</a:t>
            </a:r>
            <a:r>
              <a:rPr lang="en-US" b="1" i="1" dirty="0" smtClean="0"/>
              <a:t>) {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…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</a:t>
            </a:r>
            <a:r>
              <a:rPr lang="en-US" b="1" i="1" dirty="0" err="1" smtClean="0"/>
              <a:t>instruksi-instruksi</a:t>
            </a:r>
            <a:r>
              <a:rPr lang="en-US" b="1" i="1" dirty="0" smtClean="0"/>
              <a:t>;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…</a:t>
            </a:r>
          </a:p>
          <a:p>
            <a:pPr marL="0" indent="0">
              <a:buNone/>
            </a:pPr>
            <a:r>
              <a:rPr lang="en-US" b="1" i="1" dirty="0" smtClean="0"/>
              <a:t>}</a:t>
            </a:r>
          </a:p>
          <a:p>
            <a:pPr marL="0" indent="0">
              <a:buNone/>
            </a:pPr>
            <a:r>
              <a:rPr lang="en-US" b="1" i="1" dirty="0" smtClean="0"/>
              <a:t>-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berlanjut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50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392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Algoritma Pemrograman</vt:lpstr>
      <vt:lpstr>Konsep Pengulangan</vt:lpstr>
      <vt:lpstr>Bentuk Perulangan</vt:lpstr>
      <vt:lpstr>Perulangan FOR</vt:lpstr>
      <vt:lpstr>Slide 5</vt:lpstr>
      <vt:lpstr>Contoh Sederhana</vt:lpstr>
      <vt:lpstr>Contoh : Nilai Rata</vt:lpstr>
      <vt:lpstr>Contoh: Pencacahan Mundur</vt:lpstr>
      <vt:lpstr>For dalam C++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SUARGA</dc:creator>
  <cp:lastModifiedBy>user</cp:lastModifiedBy>
  <cp:revision>19</cp:revision>
  <dcterms:created xsi:type="dcterms:W3CDTF">2014-07-23T06:26:04Z</dcterms:created>
  <dcterms:modified xsi:type="dcterms:W3CDTF">2022-10-30T11:07:56Z</dcterms:modified>
</cp:coreProperties>
</file>