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5B0D8-9BC8-4DD3-9585-76EDA598E7E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2A993-3EDD-4D89-A313-CD5BA0665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230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007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005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14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077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251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523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425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990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977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54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15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210E-9EF9-4169-943A-1FB6CF2A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217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6-1:</a:t>
            </a:r>
          </a:p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: 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609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498429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438400"/>
            <a:ext cx="2714625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4167188" cy="412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971800"/>
            <a:ext cx="3967163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while (</a:t>
            </a:r>
            <a:r>
              <a:rPr lang="en-US" b="1" dirty="0" err="1" smtClean="0"/>
              <a:t>kondisi</a:t>
            </a:r>
            <a:r>
              <a:rPr lang="en-US" b="1" dirty="0" smtClean="0"/>
              <a:t>) do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…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instruksi-instruksi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…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endWhile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Makna</a:t>
            </a:r>
            <a:r>
              <a:rPr lang="en-US" dirty="0" smtClean="0"/>
              <a:t>: </a:t>
            </a:r>
            <a:r>
              <a:rPr lang="en-US" dirty="0" err="1"/>
              <a:t>ulangi</a:t>
            </a:r>
            <a:r>
              <a:rPr lang="en-US" dirty="0"/>
              <a:t> .. </a:t>
            </a:r>
            <a:r>
              <a:rPr lang="en-US" dirty="0" err="1"/>
              <a:t>instruksi-instruksi</a:t>
            </a:r>
            <a:r>
              <a:rPr lang="en-US" dirty="0"/>
              <a:t> .. </a:t>
            </a:r>
            <a:r>
              <a:rPr lang="en-US" u="sng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451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"/>
            <a:ext cx="4572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2286000"/>
            <a:ext cx="541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Perhatikan</a:t>
            </a:r>
            <a:r>
              <a:rPr lang="en-US" b="1" dirty="0"/>
              <a:t> :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Ada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while/do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(</a:t>
            </a:r>
            <a:r>
              <a:rPr lang="en-US" dirty="0" err="1"/>
              <a:t>terpenuhi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while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endParaRPr lang="en-US" dirty="0"/>
          </a:p>
          <a:p>
            <a:pPr lvl="0"/>
            <a:r>
              <a:rPr lang="en-US" dirty="0" smtClean="0"/>
              <a:t>2.    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instruksi-instruksi</a:t>
            </a:r>
            <a:r>
              <a:rPr lang="en-US" dirty="0"/>
              <a:t> yang </a:t>
            </a:r>
            <a:r>
              <a:rPr lang="en-US" dirty="0" err="1"/>
              <a:t>diulang</a:t>
            </a:r>
            <a:r>
              <a:rPr lang="en-US" dirty="0"/>
              <a:t> yang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agar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terpenuh,i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728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WHILE </a:t>
            </a:r>
            <a:r>
              <a:rPr lang="en-US" dirty="0" err="1" smtClean="0"/>
              <a:t>dalam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while(</a:t>
            </a:r>
            <a:r>
              <a:rPr lang="en-US" b="1" dirty="0" err="1" smtClean="0"/>
              <a:t>syarat</a:t>
            </a:r>
            <a:r>
              <a:rPr lang="en-US" b="1" dirty="0" smtClean="0"/>
              <a:t>) 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…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instruksi-instruksi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…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}</a:t>
            </a:r>
          </a:p>
          <a:p>
            <a:r>
              <a:rPr lang="en-US" dirty="0" err="1" smtClean="0"/>
              <a:t>Perhatikan</a:t>
            </a:r>
            <a:r>
              <a:rPr lang="en-US" dirty="0" smtClean="0"/>
              <a:t>: kata </a:t>
            </a:r>
            <a:r>
              <a:rPr lang="en-US" b="1" i="1" dirty="0" smtClean="0"/>
              <a:t>do</a:t>
            </a:r>
            <a:r>
              <a:rPr lang="en-US" b="1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C++,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diulang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{  } 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0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memasuki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b="1" dirty="0" smtClean="0"/>
              <a:t>while</a:t>
            </a:r>
            <a:r>
              <a:rPr lang="en-US" dirty="0" smtClean="0"/>
              <a:t>, </a:t>
            </a:r>
            <a:r>
              <a:rPr lang="en-US" dirty="0" err="1" smtClean="0"/>
              <a:t>dgn</a:t>
            </a:r>
            <a:r>
              <a:rPr lang="en-US" dirty="0" smtClean="0"/>
              <a:t> kata lain variable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Agar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berlangsung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i="1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(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).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diulang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153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while (</a:t>
            </a:r>
            <a:r>
              <a:rPr lang="en-US" dirty="0" err="1" smtClean="0"/>
              <a:t>nilai</a:t>
            </a:r>
            <a:r>
              <a:rPr lang="en-US" dirty="0" smtClean="0"/>
              <a:t> &gt; 1)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nilai</a:t>
            </a:r>
            <a:r>
              <a:rPr lang="en-US" dirty="0" smtClean="0"/>
              <a:t> &lt;&lt; ‘\n’;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nilai</a:t>
            </a:r>
            <a:r>
              <a:rPr lang="en-US" dirty="0" smtClean="0"/>
              <a:t>++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40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ilai</a:t>
            </a:r>
            <a:r>
              <a:rPr lang="en-US" dirty="0" smtClean="0"/>
              <a:t> = 1;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nilai</a:t>
            </a:r>
            <a:r>
              <a:rPr lang="en-US" dirty="0"/>
              <a:t> &gt; 1)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nilai</a:t>
            </a:r>
            <a:r>
              <a:rPr lang="en-US" dirty="0"/>
              <a:t> &lt;&lt; ‘\n’;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nilai</a:t>
            </a:r>
            <a:r>
              <a:rPr lang="en-US" dirty="0"/>
              <a:t>++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47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ilai</a:t>
            </a:r>
            <a:r>
              <a:rPr lang="en-US" dirty="0" smtClean="0"/>
              <a:t> = 2; 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nilai</a:t>
            </a:r>
            <a:r>
              <a:rPr lang="en-US" dirty="0"/>
              <a:t> &gt; 1)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nilai</a:t>
            </a:r>
            <a:r>
              <a:rPr lang="en-US" dirty="0"/>
              <a:t> &lt;&lt; ‘\n’;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nilai</a:t>
            </a:r>
            <a:r>
              <a:rPr lang="en-US" dirty="0"/>
              <a:t>++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,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86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ilai</a:t>
            </a:r>
            <a:r>
              <a:rPr lang="en-US" dirty="0" smtClean="0"/>
              <a:t> = 10;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nilai</a:t>
            </a:r>
            <a:r>
              <a:rPr lang="en-US" dirty="0"/>
              <a:t> &gt; 1)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nilai</a:t>
            </a:r>
            <a:r>
              <a:rPr lang="en-US" dirty="0"/>
              <a:t> &lt;&lt; ‘\n’;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nilai</a:t>
            </a:r>
            <a:r>
              <a:rPr lang="en-US" dirty="0" smtClean="0"/>
              <a:t> - 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 1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putaran</a:t>
            </a:r>
            <a:r>
              <a:rPr lang="en-US" dirty="0" smtClean="0"/>
              <a:t>,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:  10  9  8 …  4  3 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50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280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Algoritma Pemrograman</vt:lpstr>
      <vt:lpstr>Konsep Pengulangan WHILE</vt:lpstr>
      <vt:lpstr>Slide 3</vt:lpstr>
      <vt:lpstr>Perulangan WHILE dalam C++</vt:lpstr>
      <vt:lpstr>Beberapa catatan penting</vt:lpstr>
      <vt:lpstr>Contoh-1</vt:lpstr>
      <vt:lpstr>Contoh-2</vt:lpstr>
      <vt:lpstr>Contoh-3</vt:lpstr>
      <vt:lpstr>Contoh-4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Pemrograman</dc:title>
  <dc:creator>SUARGA</dc:creator>
  <cp:lastModifiedBy>linda</cp:lastModifiedBy>
  <cp:revision>9</cp:revision>
  <dcterms:created xsi:type="dcterms:W3CDTF">2014-07-24T06:00:25Z</dcterms:created>
  <dcterms:modified xsi:type="dcterms:W3CDTF">2015-10-20T13:40:54Z</dcterms:modified>
</cp:coreProperties>
</file>