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62" r:id="rId6"/>
    <p:sldId id="263" r:id="rId7"/>
    <p:sldId id="264" r:id="rId8"/>
    <p:sldId id="265" r:id="rId9"/>
    <p:sldId id="266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CDC5A-F0B8-4C2F-BA82-BB2519334E6A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12BCA-748F-4F87-BB1A-392DCAA1C5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795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795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642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742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544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386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91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818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274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928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506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699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C75AA-9557-4A4A-A452-C698D7B3C7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432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Modul</a:t>
            </a:r>
            <a:r>
              <a:rPr lang="en-US" dirty="0" smtClean="0"/>
              <a:t> 6-2:</a:t>
            </a:r>
          </a:p>
          <a:p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r>
              <a:rPr lang="en-US" dirty="0" smtClean="0"/>
              <a:t>: do-while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062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Kegunaan dari </a:t>
            </a:r>
            <a:r>
              <a:rPr lang="id-ID" b="1" dirty="0" smtClean="0"/>
              <a:t>continue </a:t>
            </a:r>
            <a:r>
              <a:rPr lang="id-ID" dirty="0" smtClean="0"/>
              <a:t>dipakai untuk mengarahkan eksekusi ke putaran atau iterasi berikutnya pada pernyataan pengulangan. Efek dari dari perintah ini pada </a:t>
            </a:r>
            <a:r>
              <a:rPr lang="id-ID" b="1" dirty="0" smtClean="0"/>
              <a:t>for</a:t>
            </a:r>
            <a:r>
              <a:rPr lang="id-ID" dirty="0" smtClean="0"/>
              <a:t>, </a:t>
            </a:r>
            <a:r>
              <a:rPr lang="id-ID" b="1" dirty="0" smtClean="0"/>
              <a:t>while </a:t>
            </a:r>
            <a:r>
              <a:rPr lang="id-ID" dirty="0" smtClean="0"/>
              <a:t>dan </a:t>
            </a:r>
            <a:r>
              <a:rPr lang="id-ID" b="1" dirty="0" smtClean="0"/>
              <a:t>do-while </a:t>
            </a:r>
            <a:r>
              <a:rPr lang="id-ID" dirty="0" smtClean="0"/>
              <a:t>: 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- </a:t>
            </a:r>
            <a:r>
              <a:rPr lang="id-ID" dirty="0" smtClean="0"/>
              <a:t>Pada </a:t>
            </a:r>
            <a:r>
              <a:rPr lang="id-ID" b="1" dirty="0" smtClean="0"/>
              <a:t>for </a:t>
            </a:r>
            <a:r>
              <a:rPr lang="id-ID" dirty="0" smtClean="0"/>
              <a:t>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/>
              <a:t>Ungkapan </a:t>
            </a:r>
            <a:r>
              <a:rPr lang="id-ID" dirty="0" smtClean="0"/>
              <a:t>ke tiga pada </a:t>
            </a:r>
            <a:r>
              <a:rPr lang="id-ID" b="1" dirty="0" smtClean="0"/>
              <a:t>for </a:t>
            </a:r>
            <a:r>
              <a:rPr lang="id-ID" dirty="0" smtClean="0"/>
              <a:t>(ungkapan terkanan yang terletak didalam ( ) pada </a:t>
            </a:r>
            <a:r>
              <a:rPr lang="id-ID" b="1" dirty="0" smtClean="0"/>
              <a:t>for </a:t>
            </a:r>
            <a:r>
              <a:rPr lang="id-ID" dirty="0" smtClean="0"/>
              <a:t>) akan dijalankan dan kemudian ungkapan ke dua diuji lagi. 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- Pada </a:t>
            </a:r>
            <a:r>
              <a:rPr lang="id-ID" b="1" dirty="0" smtClean="0"/>
              <a:t>while </a:t>
            </a:r>
            <a:r>
              <a:rPr lang="id-ID" dirty="0" smtClean="0"/>
              <a:t>dan </a:t>
            </a:r>
            <a:r>
              <a:rPr lang="id-ID" b="1" dirty="0" smtClean="0"/>
              <a:t>do-while </a:t>
            </a:r>
            <a:r>
              <a:rPr lang="id-ID" dirty="0" smtClean="0"/>
              <a:t>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/>
              <a:t>Pengujian </a:t>
            </a:r>
            <a:r>
              <a:rPr lang="id-ID" dirty="0" smtClean="0"/>
              <a:t>terhadap ungkapan pada </a:t>
            </a:r>
            <a:r>
              <a:rPr lang="id-ID" b="1" dirty="0" smtClean="0"/>
              <a:t>while </a:t>
            </a:r>
            <a:r>
              <a:rPr lang="id-ID" dirty="0" smtClean="0"/>
              <a:t>dilakkan kembali. 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5002742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3429000"/>
            <a:ext cx="2981325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4492069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38524" y="2890837"/>
            <a:ext cx="4333875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Keyword ini berfungsi untuk menghentikan proses pengulangan dan program akan langsung meloncat ke statement yang berada di bawah blok pengulangan yang bersangkutan. Dengan menggunakan </a:t>
            </a:r>
            <a:r>
              <a:rPr lang="id-ID" i="1" dirty="0" smtClean="0"/>
              <a:t>break </a:t>
            </a:r>
            <a:r>
              <a:rPr lang="id-ID" dirty="0" smtClean="0"/>
              <a:t>kita dapat meninggalkan suatu loop walaupun condition masih terpenuhi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3262312" cy="398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2787" y="2890837"/>
            <a:ext cx="3833813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Perintah ini memungkinkan anda untuk melakukan loncatan absolut ke suatu bagian program tertentu. Anda harus menggunakan fasilitas ini secara hati-hati dalam kaitannya dengan struktur program anda.</a:t>
            </a:r>
            <a:endParaRPr lang="en-US" dirty="0" smtClean="0"/>
          </a:p>
          <a:p>
            <a:r>
              <a:rPr lang="id-ID" dirty="0" smtClean="0"/>
              <a:t>Titik tujuan diidentifikasi oleh suatu label, dimana digunakan sebagai argumen untuk instruksi goto. Penulisan label yang benar diikuti dengan sebuah colon (</a:t>
            </a:r>
            <a:r>
              <a:rPr lang="id-ID" b="1" dirty="0" smtClean="0"/>
              <a:t>:</a:t>
            </a:r>
            <a:r>
              <a:rPr lang="id-ID" dirty="0" smtClean="0"/>
              <a:t>).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33400"/>
            <a:ext cx="2951938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971800"/>
            <a:ext cx="47729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2133600"/>
            <a:ext cx="2790825" cy="198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do-while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do  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…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 err="1" smtClean="0"/>
              <a:t>instruksi-instruksi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…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} while(</a:t>
            </a:r>
            <a:r>
              <a:rPr lang="en-US" b="1" dirty="0" err="1" smtClean="0"/>
              <a:t>kondisi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err="1" smtClean="0"/>
              <a:t>Makna</a:t>
            </a:r>
            <a:r>
              <a:rPr lang="en-US" dirty="0" smtClean="0"/>
              <a:t>: </a:t>
            </a:r>
            <a:r>
              <a:rPr lang="en-US" dirty="0" err="1" smtClean="0"/>
              <a:t>mengulangi</a:t>
            </a:r>
            <a:r>
              <a:rPr lang="en-US" dirty="0" smtClean="0"/>
              <a:t> </a:t>
            </a:r>
            <a:r>
              <a:rPr lang="en-US" dirty="0" err="1" smtClean="0"/>
              <a:t>instruksi-instruksi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(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WHILE)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20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63827"/>
            <a:ext cx="2667000" cy="4203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371600"/>
            <a:ext cx="487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Perhatian</a:t>
            </a:r>
            <a:r>
              <a:rPr lang="en-US" sz="2400" b="1" dirty="0" smtClean="0"/>
              <a:t>: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pengulangan</a:t>
            </a:r>
            <a:r>
              <a:rPr lang="en-US" sz="2400" dirty="0" smtClean="0"/>
              <a:t> do-while, </a:t>
            </a:r>
            <a:r>
              <a:rPr lang="en-US" sz="2400" dirty="0" err="1" smtClean="0"/>
              <a:t>instruksi-instruksi</a:t>
            </a:r>
            <a:r>
              <a:rPr lang="en-US" sz="2400" dirty="0" smtClean="0"/>
              <a:t> </a:t>
            </a:r>
            <a:r>
              <a:rPr lang="en-US" sz="2400" dirty="0" err="1" smtClean="0"/>
              <a:t>dikerjakan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dahulu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kemudian</a:t>
            </a:r>
            <a:r>
              <a:rPr lang="en-US" sz="2400" dirty="0" smtClean="0"/>
              <a:t> </a:t>
            </a:r>
            <a:r>
              <a:rPr lang="en-US" sz="2400" dirty="0" err="1" smtClean="0"/>
              <a:t>kondisi</a:t>
            </a:r>
            <a:r>
              <a:rPr lang="en-US" sz="2400" dirty="0" smtClean="0"/>
              <a:t> </a:t>
            </a:r>
            <a:r>
              <a:rPr lang="en-US" sz="2400" dirty="0" err="1" smtClean="0"/>
              <a:t>diperiksa</a:t>
            </a:r>
            <a:r>
              <a:rPr lang="en-US" sz="2400" dirty="0" smtClean="0"/>
              <a:t>, </a:t>
            </a:r>
            <a:r>
              <a:rPr lang="en-US" sz="2400" dirty="0" err="1" smtClean="0"/>
              <a:t>bila</a:t>
            </a:r>
            <a:r>
              <a:rPr lang="en-US" sz="2400" dirty="0" smtClean="0"/>
              <a:t>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diadakan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pengulangan</a:t>
            </a:r>
            <a:r>
              <a:rPr lang="en-US" sz="2400" dirty="0" smtClean="0"/>
              <a:t> </a:t>
            </a:r>
            <a:r>
              <a:rPr lang="en-US" sz="2400" dirty="0" err="1" smtClean="0"/>
              <a:t>instruksi-instruksi</a:t>
            </a:r>
            <a:r>
              <a:rPr lang="en-US" sz="2400" dirty="0" smtClean="0"/>
              <a:t>, </a:t>
            </a:r>
            <a:r>
              <a:rPr lang="en-US" sz="2400" dirty="0" err="1" smtClean="0"/>
              <a:t>bila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pengulangan</a:t>
            </a:r>
            <a:r>
              <a:rPr lang="en-US" sz="2400" dirty="0" smtClean="0"/>
              <a:t> </a:t>
            </a:r>
            <a:r>
              <a:rPr lang="en-US" sz="2400" dirty="0" err="1" smtClean="0"/>
              <a:t>berhenti</a:t>
            </a:r>
            <a:r>
              <a:rPr lang="en-US" sz="2400" dirty="0" smtClean="0"/>
              <a:t>.</a:t>
            </a:r>
          </a:p>
          <a:p>
            <a:r>
              <a:rPr lang="en-US" sz="2400" b="1" dirty="0" err="1" smtClean="0"/>
              <a:t>Jadi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walaupun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kondisi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tidak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pernah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dipenuhi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maka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instruksi-instruksi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dikerjakan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satu</a:t>
            </a:r>
            <a:r>
              <a:rPr lang="en-US" sz="2400" b="1" dirty="0" smtClean="0"/>
              <a:t> kali.</a:t>
            </a:r>
          </a:p>
          <a:p>
            <a:r>
              <a:rPr lang="en-US" sz="2400" dirty="0" err="1" smtClean="0"/>
              <a:t>Apabila</a:t>
            </a:r>
            <a:r>
              <a:rPr lang="en-US" sz="2400" dirty="0" smtClean="0"/>
              <a:t> </a:t>
            </a:r>
            <a:r>
              <a:rPr lang="en-US" sz="2400" dirty="0" err="1" smtClean="0"/>
              <a:t>pengulangan</a:t>
            </a:r>
            <a:r>
              <a:rPr lang="en-US" sz="2400" dirty="0" smtClean="0"/>
              <a:t> </a:t>
            </a:r>
            <a:r>
              <a:rPr lang="en-US" sz="2400" dirty="0" err="1" smtClean="0"/>
              <a:t>dikehendaki</a:t>
            </a:r>
            <a:r>
              <a:rPr lang="en-US" sz="2400" dirty="0" smtClean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perulangan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dirty="0" err="1" smtClean="0"/>
              <a:t>kondisi</a:t>
            </a:r>
            <a:r>
              <a:rPr lang="en-US" sz="2400" dirty="0" smtClean="0"/>
              <a:t> </a:t>
            </a: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diperiksa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266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4622799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667000"/>
            <a:ext cx="34290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x=10;</a:t>
            </a:r>
          </a:p>
          <a:p>
            <a:pPr marL="0" indent="0">
              <a:buNone/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 (x &gt; 0) {</a:t>
            </a:r>
          </a:p>
          <a:p>
            <a:pPr marL="0" indent="0">
              <a:buNone/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cout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&lt;&lt; x ;</a:t>
            </a:r>
          </a:p>
          <a:p>
            <a:pPr marL="0" indent="0">
              <a:buNone/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x = x – 3;</a:t>
            </a:r>
          </a:p>
          <a:p>
            <a:pPr marL="0" indent="0">
              <a:buNone/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19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= 10;</a:t>
            </a:r>
          </a:p>
          <a:p>
            <a:pPr marL="0" indent="0">
              <a:buNone/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 {</a:t>
            </a:r>
          </a:p>
          <a:p>
            <a:pPr marL="0" indent="0">
              <a:buNone/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cout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&lt;&lt; x ;</a:t>
            </a:r>
          </a:p>
          <a:p>
            <a:pPr marL="0" indent="0">
              <a:buNone/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x = x – 3;</a:t>
            </a:r>
          </a:p>
          <a:p>
            <a:pPr marL="0" indent="0">
              <a:buNone/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while ( x &gt; 0);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264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x=10;</a:t>
            </a:r>
          </a:p>
          <a:p>
            <a:pPr marL="0" indent="0">
              <a:buNone/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while (x &gt; 0) {</a:t>
            </a:r>
          </a:p>
          <a:p>
            <a:pPr marL="0" indent="0">
              <a:buNone/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</a:t>
            </a:r>
            <a:r>
              <a:rPr lang="en-US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cout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&lt;&lt; x ;</a:t>
            </a:r>
          </a:p>
          <a:p>
            <a:pPr marL="0" indent="0">
              <a:buNone/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x = x + 3;</a:t>
            </a:r>
          </a:p>
          <a:p>
            <a:pPr marL="0" indent="0">
              <a:buNone/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520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= -42;</a:t>
            </a:r>
          </a:p>
          <a:p>
            <a:pPr marL="0" indent="0">
              <a:buNone/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do {</a:t>
            </a:r>
          </a:p>
          <a:p>
            <a:pPr marL="0" indent="0">
              <a:buNone/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</a:t>
            </a:r>
            <a:r>
              <a:rPr lang="en-US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cout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&lt;&lt; x ;</a:t>
            </a:r>
          </a:p>
          <a:p>
            <a:pPr marL="0" indent="0">
              <a:buNone/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x = x – 3;</a:t>
            </a:r>
          </a:p>
          <a:p>
            <a:pPr marL="0" indent="0">
              <a:buNone/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} while ( x &gt; 0);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852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= -42;</a:t>
            </a:r>
          </a:p>
          <a:p>
            <a:pPr marL="0" indent="0">
              <a:buNone/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do {</a:t>
            </a:r>
          </a:p>
          <a:p>
            <a:pPr marL="0" indent="0">
              <a:buNone/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</a:t>
            </a:r>
            <a:r>
              <a:rPr lang="en-US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cout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&lt;&lt; x ;</a:t>
            </a:r>
          </a:p>
          <a:p>
            <a:pPr marL="0" indent="0">
              <a:buNone/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x = x + 3;</a:t>
            </a:r>
          </a:p>
          <a:p>
            <a:pPr marL="0" indent="0">
              <a:buNone/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} while ( x &lt; 0);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385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320</Words>
  <Application>Microsoft Office PowerPoint</Application>
  <PresentationFormat>On-screen Show (4:3)</PresentationFormat>
  <Paragraphs>112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Algoritma Pemrograman</vt:lpstr>
      <vt:lpstr>Konsep do-while</vt:lpstr>
      <vt:lpstr>Slide 3</vt:lpstr>
      <vt:lpstr>Slide 4</vt:lpstr>
      <vt:lpstr>Analisis</vt:lpstr>
      <vt:lpstr>Analisis</vt:lpstr>
      <vt:lpstr>Analisis</vt:lpstr>
      <vt:lpstr>Analisis</vt:lpstr>
      <vt:lpstr>Analisis</vt:lpstr>
      <vt:lpstr>continue</vt:lpstr>
      <vt:lpstr>Slide 11</vt:lpstr>
      <vt:lpstr>Slide 12</vt:lpstr>
      <vt:lpstr>Break </vt:lpstr>
      <vt:lpstr>Slide 14</vt:lpstr>
      <vt:lpstr>Go to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Pemrograman</dc:title>
  <dc:creator>SUARGA</dc:creator>
  <cp:lastModifiedBy>linda</cp:lastModifiedBy>
  <cp:revision>10</cp:revision>
  <dcterms:created xsi:type="dcterms:W3CDTF">2014-07-28T05:43:41Z</dcterms:created>
  <dcterms:modified xsi:type="dcterms:W3CDTF">2015-10-20T13:50:23Z</dcterms:modified>
</cp:coreProperties>
</file>