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1" r:id="rId6"/>
    <p:sldId id="266" r:id="rId7"/>
    <p:sldId id="263" r:id="rId8"/>
    <p:sldId id="265" r:id="rId9"/>
    <p:sldId id="272" r:id="rId10"/>
    <p:sldId id="267" r:id="rId11"/>
    <p:sldId id="270" r:id="rId12"/>
    <p:sldId id="287" r:id="rId13"/>
    <p:sldId id="288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ebas Neue" panose="020B0604020202020204" charset="0"/>
      <p:regular r:id="rId17"/>
    </p:embeddedFont>
    <p:embeddedFont>
      <p:font typeface="Bodoni MT Poster Compressed" panose="02070706080601050204" pitchFamily="18" charset="0"/>
      <p:regular r:id="rId18"/>
    </p:embeddedFont>
    <p:embeddedFont>
      <p:font typeface="Imprint MT Shadow" panose="04020605060303030202" pitchFamily="82" charset="0"/>
      <p:regular r:id="rId19"/>
    </p:embeddedFont>
    <p:embeddedFont>
      <p:font typeface="Inconsolata" panose="00000509000000000000" pitchFamily="49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FE6E3-0864-41CE-82B6-9DF81B81A02F}">
  <a:tblStyle styleId="{0BAFE6E3-0864-41CE-82B6-9DF81B81A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11e637774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11e637774d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11e637774d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11e637774d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4" name="Google Shape;4554;g11e637774d6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5" name="Google Shape;4555;g11e637774d6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20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1e036f821c_1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1e036f821c_1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11e637774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11e637774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11e637774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Google Shape;2572;g11e637774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1e637774d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1e637774d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1e036f821c_1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11e036f821c_1_1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1e036f821c_1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1e036f821c_1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1e637774d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1e637774d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1e637774d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1e637774d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424" y="-343350"/>
            <a:ext cx="9143654" cy="5830721"/>
            <a:chOff x="-11" y="-38242"/>
            <a:chExt cx="9143654" cy="5219983"/>
          </a:xfrm>
        </p:grpSpPr>
        <p:sp>
          <p:nvSpPr>
            <p:cNvPr id="11" name="Google Shape;11;p2"/>
            <p:cNvSpPr/>
            <p:nvPr/>
          </p:nvSpPr>
          <p:spPr>
            <a:xfrm>
              <a:off x="6350298" y="-38242"/>
              <a:ext cx="1905805" cy="436810"/>
            </a:xfrm>
            <a:custGeom>
              <a:avLst/>
              <a:gdLst/>
              <a:ahLst/>
              <a:cxnLst/>
              <a:rect l="l" t="t" r="r" b="b"/>
              <a:pathLst>
                <a:path w="59394" h="15897" fill="none" extrusionOk="0">
                  <a:moveTo>
                    <a:pt x="0" y="15897"/>
                  </a:moveTo>
                  <a:lnTo>
                    <a:pt x="34013" y="15897"/>
                  </a:lnTo>
                  <a:lnTo>
                    <a:pt x="39788" y="10061"/>
                  </a:lnTo>
                  <a:lnTo>
                    <a:pt x="53649" y="10061"/>
                  </a:lnTo>
                  <a:lnTo>
                    <a:pt x="59394" y="4347"/>
                  </a:lnTo>
                  <a:lnTo>
                    <a:pt x="5939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0923" y="-38242"/>
              <a:ext cx="453557" cy="2393675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93598" y="235540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51597" y="-38242"/>
              <a:ext cx="114135" cy="425956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8897" y="381010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19350" y="43363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0798" y="486249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41283" y="538017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932957" y="1901065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33020" y="1460931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72938" y="1066711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73900" y="98903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73900" y="91135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973900" y="8345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99841" y="88964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27676" y="95144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25504" y="310860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6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244"/>
                    <a:pt x="274" y="0"/>
                    <a:pt x="66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86423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06806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1004" y="1277"/>
                    <a:pt x="639" y="1277"/>
                  </a:cubicBezTo>
                  <a:cubicBezTo>
                    <a:pt x="27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04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61481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4" y="1277"/>
                    <a:pt x="1" y="1003"/>
                    <a:pt x="1" y="639"/>
                  </a:cubicBezTo>
                  <a:cubicBezTo>
                    <a:pt x="1" y="304"/>
                    <a:pt x="304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16157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69870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9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09322" y="38018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69"/>
                  </a:moveTo>
                  <a:cubicBezTo>
                    <a:pt x="1277" y="1003"/>
                    <a:pt x="100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274"/>
                    <a:pt x="244" y="0"/>
                    <a:pt x="639" y="0"/>
                  </a:cubicBezTo>
                  <a:cubicBezTo>
                    <a:pt x="973" y="0"/>
                    <a:pt x="1277" y="27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54987" y="312536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8"/>
                  </a:moveTo>
                  <a:cubicBezTo>
                    <a:pt x="1308" y="1003"/>
                    <a:pt x="1004" y="1277"/>
                    <a:pt x="669" y="1277"/>
                  </a:cubicBezTo>
                  <a:cubicBezTo>
                    <a:pt x="305" y="1277"/>
                    <a:pt x="1" y="1003"/>
                    <a:pt x="1" y="638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05533" y="49210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8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8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57406" y="48615"/>
              <a:ext cx="40976" cy="35089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777878" y="82852"/>
              <a:ext cx="365765" cy="265625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15561" y="-38242"/>
              <a:ext cx="392109" cy="933768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67442" y="328391"/>
              <a:ext cx="865143" cy="630609"/>
            </a:xfrm>
            <a:custGeom>
              <a:avLst/>
              <a:gdLst/>
              <a:ahLst/>
              <a:cxnLst/>
              <a:rect l="l" t="t" r="r" b="b"/>
              <a:pathLst>
                <a:path w="26962" h="22950" fill="none" extrusionOk="0">
                  <a:moveTo>
                    <a:pt x="26961" y="22949"/>
                  </a:moveTo>
                  <a:lnTo>
                    <a:pt x="13830" y="9788"/>
                  </a:lnTo>
                  <a:lnTo>
                    <a:pt x="13830" y="3952"/>
                  </a:lnTo>
                  <a:lnTo>
                    <a:pt x="9909" y="1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37368" y="555575"/>
              <a:ext cx="229233" cy="134634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699841" y="465366"/>
              <a:ext cx="295558" cy="370012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64737" y="-38242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20479" y="-38242"/>
              <a:ext cx="2967933" cy="341600"/>
            </a:xfrm>
            <a:custGeom>
              <a:avLst/>
              <a:gdLst/>
              <a:ahLst/>
              <a:cxnLst/>
              <a:rect l="l" t="t" r="r" b="b"/>
              <a:pathLst>
                <a:path w="92495" h="12432" fill="none" extrusionOk="0">
                  <a:moveTo>
                    <a:pt x="0" y="0"/>
                  </a:moveTo>
                  <a:lnTo>
                    <a:pt x="0" y="7234"/>
                  </a:lnTo>
                  <a:lnTo>
                    <a:pt x="5198" y="12432"/>
                  </a:lnTo>
                  <a:lnTo>
                    <a:pt x="54682" y="12432"/>
                  </a:lnTo>
                  <a:lnTo>
                    <a:pt x="62129" y="4954"/>
                  </a:lnTo>
                  <a:lnTo>
                    <a:pt x="92494" y="495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98887" y="-38242"/>
              <a:ext cx="872940" cy="134475"/>
            </a:xfrm>
            <a:custGeom>
              <a:avLst/>
              <a:gdLst/>
              <a:ahLst/>
              <a:cxnLst/>
              <a:rect l="l" t="t" r="r" b="b"/>
              <a:pathLst>
                <a:path w="27205" h="4894" fill="none" extrusionOk="0">
                  <a:moveTo>
                    <a:pt x="27205" y="4894"/>
                  </a:moveTo>
                  <a:lnTo>
                    <a:pt x="12828" y="4894"/>
                  </a:lnTo>
                  <a:lnTo>
                    <a:pt x="10579" y="2675"/>
                  </a:lnTo>
                  <a:lnTo>
                    <a:pt x="1217" y="2675"/>
                  </a:lnTo>
                  <a:lnTo>
                    <a:pt x="1" y="1459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53491" y="1496844"/>
              <a:ext cx="390152" cy="545401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29145" y="509632"/>
              <a:ext cx="577415" cy="281480"/>
            </a:xfrm>
            <a:custGeom>
              <a:avLst/>
              <a:gdLst/>
              <a:ahLst/>
              <a:cxnLst/>
              <a:rect l="l" t="t" r="r" b="b"/>
              <a:pathLst>
                <a:path w="17995" h="10244" fill="none" extrusionOk="0">
                  <a:moveTo>
                    <a:pt x="0" y="10244"/>
                  </a:moveTo>
                  <a:lnTo>
                    <a:pt x="0" y="5441"/>
                  </a:lnTo>
                  <a:lnTo>
                    <a:pt x="5471" y="0"/>
                  </a:lnTo>
                  <a:lnTo>
                    <a:pt x="1799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87171" y="-38242"/>
              <a:ext cx="1131405" cy="357482"/>
            </a:xfrm>
            <a:custGeom>
              <a:avLst/>
              <a:gdLst/>
              <a:ahLst/>
              <a:cxnLst/>
              <a:rect l="l" t="t" r="r" b="b"/>
              <a:pathLst>
                <a:path w="35260" h="13010" fill="none" extrusionOk="0">
                  <a:moveTo>
                    <a:pt x="1" y="13009"/>
                  </a:moveTo>
                  <a:lnTo>
                    <a:pt x="4986" y="8024"/>
                  </a:lnTo>
                  <a:lnTo>
                    <a:pt x="31886" y="8024"/>
                  </a:lnTo>
                  <a:lnTo>
                    <a:pt x="35260" y="4590"/>
                  </a:lnTo>
                  <a:lnTo>
                    <a:pt x="3526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46191" y="2131574"/>
              <a:ext cx="497453" cy="440190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854920" y="2308639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12982" y="22911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572298" y="382686"/>
              <a:ext cx="531562" cy="408426"/>
            </a:xfrm>
            <a:custGeom>
              <a:avLst/>
              <a:gdLst/>
              <a:ahLst/>
              <a:cxnLst/>
              <a:rect l="l" t="t" r="r" b="b"/>
              <a:pathLst>
                <a:path w="16566" h="14864" fill="none" extrusionOk="0">
                  <a:moveTo>
                    <a:pt x="16566" y="14864"/>
                  </a:moveTo>
                  <a:lnTo>
                    <a:pt x="16566" y="8238"/>
                  </a:lnTo>
                  <a:lnTo>
                    <a:pt x="8298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61052" y="-38242"/>
              <a:ext cx="1471789" cy="743349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0"/>
                  </a:moveTo>
                  <a:lnTo>
                    <a:pt x="0" y="5562"/>
                  </a:lnTo>
                  <a:lnTo>
                    <a:pt x="12493" y="18055"/>
                  </a:lnTo>
                  <a:lnTo>
                    <a:pt x="21763" y="18055"/>
                  </a:lnTo>
                  <a:lnTo>
                    <a:pt x="24590" y="15289"/>
                  </a:lnTo>
                  <a:lnTo>
                    <a:pt x="43314" y="15289"/>
                  </a:lnTo>
                  <a:lnTo>
                    <a:pt x="45867" y="17812"/>
                  </a:lnTo>
                  <a:lnTo>
                    <a:pt x="45867" y="22766"/>
                  </a:lnTo>
                  <a:lnTo>
                    <a:pt x="41551" y="27052"/>
                  </a:lnTo>
                  <a:lnTo>
                    <a:pt x="29150" y="2705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555394" y="68752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1"/>
                    <a:pt x="63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87530" y="-38242"/>
              <a:ext cx="1905805" cy="436810"/>
            </a:xfrm>
            <a:custGeom>
              <a:avLst/>
              <a:gdLst/>
              <a:ahLst/>
              <a:cxnLst/>
              <a:rect l="l" t="t" r="r" b="b"/>
              <a:pathLst>
                <a:path w="59394" h="15897" fill="none" extrusionOk="0">
                  <a:moveTo>
                    <a:pt x="59393" y="15897"/>
                  </a:moveTo>
                  <a:lnTo>
                    <a:pt x="25381" y="15897"/>
                  </a:lnTo>
                  <a:lnTo>
                    <a:pt x="19605" y="10061"/>
                  </a:lnTo>
                  <a:lnTo>
                    <a:pt x="5745" y="10061"/>
                  </a:lnTo>
                  <a:lnTo>
                    <a:pt x="0" y="434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10115" y="-38242"/>
              <a:ext cx="453557" cy="2393675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14135" y="0"/>
                  </a:moveTo>
                  <a:lnTo>
                    <a:pt x="14135" y="17417"/>
                  </a:lnTo>
                  <a:lnTo>
                    <a:pt x="1" y="31551"/>
                  </a:lnTo>
                  <a:lnTo>
                    <a:pt x="1" y="43435"/>
                  </a:lnTo>
                  <a:lnTo>
                    <a:pt x="5685" y="49119"/>
                  </a:lnTo>
                  <a:lnTo>
                    <a:pt x="5685" y="72585"/>
                  </a:lnTo>
                  <a:lnTo>
                    <a:pt x="13071" y="79940"/>
                  </a:lnTo>
                  <a:lnTo>
                    <a:pt x="13071" y="871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8064" y="235540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3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3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7868" y="-38242"/>
              <a:ext cx="115130" cy="425956"/>
            </a:xfrm>
            <a:custGeom>
              <a:avLst/>
              <a:gdLst/>
              <a:ahLst/>
              <a:cxnLst/>
              <a:rect l="l" t="t" r="r" b="b"/>
              <a:pathLst>
                <a:path w="3588" h="15502" fill="none" extrusionOk="0">
                  <a:moveTo>
                    <a:pt x="3588" y="0"/>
                  </a:moveTo>
                  <a:lnTo>
                    <a:pt x="3588" y="11945"/>
                  </a:lnTo>
                  <a:lnTo>
                    <a:pt x="1" y="1550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3759" y="38101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69"/>
                  </a:moveTo>
                  <a:cubicBezTo>
                    <a:pt x="0" y="1004"/>
                    <a:pt x="274" y="1308"/>
                    <a:pt x="638" y="1308"/>
                  </a:cubicBezTo>
                  <a:cubicBezTo>
                    <a:pt x="1003" y="1308"/>
                    <a:pt x="1307" y="1034"/>
                    <a:pt x="1307" y="669"/>
                  </a:cubicBezTo>
                  <a:cubicBezTo>
                    <a:pt x="1307" y="335"/>
                    <a:pt x="1033" y="1"/>
                    <a:pt x="638" y="1"/>
                  </a:cubicBezTo>
                  <a:cubicBezTo>
                    <a:pt x="274" y="61"/>
                    <a:pt x="0" y="335"/>
                    <a:pt x="0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2312" y="43363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4"/>
                    <a:pt x="304" y="1"/>
                    <a:pt x="669" y="1"/>
                  </a:cubicBezTo>
                  <a:cubicBezTo>
                    <a:pt x="1003" y="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1827" y="48624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1374" y="538017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973" y="1308"/>
                    <a:pt x="638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8" y="1"/>
                  </a:cubicBezTo>
                  <a:cubicBezTo>
                    <a:pt x="97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9668" y="1901065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69"/>
                  </a:moveTo>
                  <a:cubicBezTo>
                    <a:pt x="1277" y="1004"/>
                    <a:pt x="1004" y="1308"/>
                    <a:pt x="639" y="1308"/>
                  </a:cubicBezTo>
                  <a:cubicBezTo>
                    <a:pt x="274" y="1308"/>
                    <a:pt x="1" y="1004"/>
                    <a:pt x="1" y="669"/>
                  </a:cubicBezTo>
                  <a:cubicBezTo>
                    <a:pt x="1" y="304"/>
                    <a:pt x="274" y="1"/>
                    <a:pt x="639" y="1"/>
                  </a:cubicBezTo>
                  <a:cubicBezTo>
                    <a:pt x="1004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9605" y="1460931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8" y="638"/>
                  </a:moveTo>
                  <a:cubicBezTo>
                    <a:pt x="1278" y="1003"/>
                    <a:pt x="1004" y="1307"/>
                    <a:pt x="639" y="1307"/>
                  </a:cubicBezTo>
                  <a:cubicBezTo>
                    <a:pt x="275" y="1307"/>
                    <a:pt x="1" y="1003"/>
                    <a:pt x="1" y="638"/>
                  </a:cubicBezTo>
                  <a:cubicBezTo>
                    <a:pt x="1" y="304"/>
                    <a:pt x="275" y="0"/>
                    <a:pt x="639" y="0"/>
                  </a:cubicBezTo>
                  <a:cubicBezTo>
                    <a:pt x="1004" y="0"/>
                    <a:pt x="1278" y="304"/>
                    <a:pt x="127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9687" y="1066711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" y="639"/>
                  </a:moveTo>
                  <a:cubicBezTo>
                    <a:pt x="1" y="973"/>
                    <a:pt x="244" y="1277"/>
                    <a:pt x="639" y="1277"/>
                  </a:cubicBezTo>
                  <a:cubicBezTo>
                    <a:pt x="973" y="1277"/>
                    <a:pt x="1277" y="1003"/>
                    <a:pt x="1277" y="639"/>
                  </a:cubicBezTo>
                  <a:cubicBezTo>
                    <a:pt x="1277" y="304"/>
                    <a:pt x="1004" y="0"/>
                    <a:pt x="639" y="0"/>
                  </a:cubicBezTo>
                  <a:cubicBezTo>
                    <a:pt x="244" y="31"/>
                    <a:pt x="1" y="304"/>
                    <a:pt x="1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7730" y="98903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7730" y="91135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7730" y="8345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02784" y="88964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0" y="669"/>
                  </a:moveTo>
                  <a:cubicBezTo>
                    <a:pt x="0" y="1004"/>
                    <a:pt x="244" y="1307"/>
                    <a:pt x="639" y="1307"/>
                  </a:cubicBezTo>
                  <a:cubicBezTo>
                    <a:pt x="973" y="1307"/>
                    <a:pt x="1277" y="1034"/>
                    <a:pt x="1277" y="669"/>
                  </a:cubicBezTo>
                  <a:cubicBezTo>
                    <a:pt x="1277" y="304"/>
                    <a:pt x="1003" y="0"/>
                    <a:pt x="639" y="0"/>
                  </a:cubicBezTo>
                  <a:cubicBezTo>
                    <a:pt x="244" y="0"/>
                    <a:pt x="0" y="304"/>
                    <a:pt x="0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3986" y="95144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39"/>
                  </a:moveTo>
                  <a:cubicBezTo>
                    <a:pt x="0" y="1004"/>
                    <a:pt x="274" y="1308"/>
                    <a:pt x="669" y="1308"/>
                  </a:cubicBezTo>
                  <a:cubicBezTo>
                    <a:pt x="1003" y="1308"/>
                    <a:pt x="1307" y="1034"/>
                    <a:pt x="1307" y="639"/>
                  </a:cubicBez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305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75163" y="31000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70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15239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6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95819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1004" y="1277"/>
                    <a:pt x="639" y="1277"/>
                  </a:cubicBezTo>
                  <a:cubicBezTo>
                    <a:pt x="274" y="127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04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41143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973" y="1277"/>
                    <a:pt x="639" y="1277"/>
                  </a:cubicBezTo>
                  <a:cubicBezTo>
                    <a:pt x="274" y="127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85505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8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8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31792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93302" y="380186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9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46643" y="312536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8"/>
                  </a:moveTo>
                  <a:cubicBezTo>
                    <a:pt x="1308" y="1003"/>
                    <a:pt x="1004" y="1277"/>
                    <a:pt x="670" y="1277"/>
                  </a:cubicBezTo>
                  <a:cubicBezTo>
                    <a:pt x="305" y="1277"/>
                    <a:pt x="1" y="1003"/>
                    <a:pt x="1" y="638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196097" y="49210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8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38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5251" y="48615"/>
              <a:ext cx="40976" cy="35089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1" y="82852"/>
              <a:ext cx="365765" cy="265625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0" y="9666"/>
                  </a:moveTo>
                  <a:lnTo>
                    <a:pt x="5350" y="9666"/>
                  </a:lnTo>
                  <a:lnTo>
                    <a:pt x="11398" y="3617"/>
                  </a:lnTo>
                  <a:lnTo>
                    <a:pt x="11398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5930" y="-38242"/>
              <a:ext cx="392109" cy="933768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2220" y="0"/>
                  </a:moveTo>
                  <a:lnTo>
                    <a:pt x="12220" y="21763"/>
                  </a:lnTo>
                  <a:lnTo>
                    <a:pt x="1" y="3398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1047" y="328391"/>
              <a:ext cx="865143" cy="630609"/>
            </a:xfrm>
            <a:custGeom>
              <a:avLst/>
              <a:gdLst/>
              <a:ahLst/>
              <a:cxnLst/>
              <a:rect l="l" t="t" r="r" b="b"/>
              <a:pathLst>
                <a:path w="26962" h="22950" fill="none" extrusionOk="0">
                  <a:moveTo>
                    <a:pt x="0" y="22949"/>
                  </a:moveTo>
                  <a:lnTo>
                    <a:pt x="13131" y="9788"/>
                  </a:lnTo>
                  <a:lnTo>
                    <a:pt x="13131" y="3952"/>
                  </a:lnTo>
                  <a:lnTo>
                    <a:pt x="17052" y="1"/>
                  </a:lnTo>
                  <a:lnTo>
                    <a:pt x="2696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7031" y="555575"/>
              <a:ext cx="229233" cy="134634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5745" y="0"/>
                  </a:moveTo>
                  <a:lnTo>
                    <a:pt x="1976" y="0"/>
                  </a:lnTo>
                  <a:lnTo>
                    <a:pt x="0" y="1976"/>
                  </a:lnTo>
                  <a:lnTo>
                    <a:pt x="0" y="20882"/>
                  </a:lnTo>
                  <a:lnTo>
                    <a:pt x="7143" y="28025"/>
                  </a:lnTo>
                  <a:lnTo>
                    <a:pt x="7143" y="37204"/>
                  </a:lnTo>
                  <a:lnTo>
                    <a:pt x="3526" y="40852"/>
                  </a:lnTo>
                  <a:lnTo>
                    <a:pt x="3526" y="4899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196" y="465366"/>
              <a:ext cx="294595" cy="370012"/>
            </a:xfrm>
            <a:custGeom>
              <a:avLst/>
              <a:gdLst/>
              <a:ahLst/>
              <a:cxnLst/>
              <a:rect l="l" t="t" r="r" b="b"/>
              <a:pathLst>
                <a:path w="9181" h="13466" fill="none" extrusionOk="0">
                  <a:moveTo>
                    <a:pt x="1" y="13466"/>
                  </a:moveTo>
                  <a:lnTo>
                    <a:pt x="1" y="12037"/>
                  </a:lnTo>
                  <a:lnTo>
                    <a:pt x="9180" y="2827"/>
                  </a:lnTo>
                  <a:lnTo>
                    <a:pt x="9180" y="821"/>
                  </a:lnTo>
                  <a:lnTo>
                    <a:pt x="8359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74049" y="-38242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1672" y="19301"/>
                  </a:moveTo>
                  <a:lnTo>
                    <a:pt x="0" y="17629"/>
                  </a:lnTo>
                  <a:lnTo>
                    <a:pt x="0" y="15502"/>
                  </a:lnTo>
                  <a:lnTo>
                    <a:pt x="6383" y="9119"/>
                  </a:lnTo>
                  <a:lnTo>
                    <a:pt x="6383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56183" y="-38242"/>
              <a:ext cx="2966971" cy="341600"/>
            </a:xfrm>
            <a:custGeom>
              <a:avLst/>
              <a:gdLst/>
              <a:ahLst/>
              <a:cxnLst/>
              <a:rect l="l" t="t" r="r" b="b"/>
              <a:pathLst>
                <a:path w="92465" h="12432" fill="none" extrusionOk="0">
                  <a:moveTo>
                    <a:pt x="92464" y="0"/>
                  </a:moveTo>
                  <a:lnTo>
                    <a:pt x="92464" y="7234"/>
                  </a:lnTo>
                  <a:lnTo>
                    <a:pt x="87267" y="12432"/>
                  </a:lnTo>
                  <a:lnTo>
                    <a:pt x="37783" y="12432"/>
                  </a:lnTo>
                  <a:lnTo>
                    <a:pt x="30336" y="4954"/>
                  </a:lnTo>
                  <a:lnTo>
                    <a:pt x="1" y="495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72768" y="-38242"/>
              <a:ext cx="871946" cy="134475"/>
            </a:xfrm>
            <a:custGeom>
              <a:avLst/>
              <a:gdLst/>
              <a:ahLst/>
              <a:cxnLst/>
              <a:rect l="l" t="t" r="r" b="b"/>
              <a:pathLst>
                <a:path w="27174" h="4894" fill="none" extrusionOk="0">
                  <a:moveTo>
                    <a:pt x="0" y="4894"/>
                  </a:moveTo>
                  <a:lnTo>
                    <a:pt x="14347" y="4894"/>
                  </a:lnTo>
                  <a:lnTo>
                    <a:pt x="16596" y="2675"/>
                  </a:lnTo>
                  <a:lnTo>
                    <a:pt x="25988" y="2675"/>
                  </a:lnTo>
                  <a:lnTo>
                    <a:pt x="27174" y="1459"/>
                  </a:lnTo>
                  <a:lnTo>
                    <a:pt x="2717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1" y="1496844"/>
              <a:ext cx="390152" cy="545401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0" y="19848"/>
                  </a:moveTo>
                  <a:lnTo>
                    <a:pt x="6201" y="19848"/>
                  </a:lnTo>
                  <a:lnTo>
                    <a:pt x="12158" y="13860"/>
                  </a:lnTo>
                  <a:lnTo>
                    <a:pt x="12158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37073" y="509632"/>
              <a:ext cx="577415" cy="281480"/>
            </a:xfrm>
            <a:custGeom>
              <a:avLst/>
              <a:gdLst/>
              <a:ahLst/>
              <a:cxnLst/>
              <a:rect l="l" t="t" r="r" b="b"/>
              <a:pathLst>
                <a:path w="17995" h="10244" fill="none" extrusionOk="0">
                  <a:moveTo>
                    <a:pt x="17995" y="10244"/>
                  </a:moveTo>
                  <a:lnTo>
                    <a:pt x="17995" y="5441"/>
                  </a:lnTo>
                  <a:lnTo>
                    <a:pt x="12523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025024" y="-38242"/>
              <a:ext cx="1131405" cy="357482"/>
            </a:xfrm>
            <a:custGeom>
              <a:avLst/>
              <a:gdLst/>
              <a:ahLst/>
              <a:cxnLst/>
              <a:rect l="l" t="t" r="r" b="b"/>
              <a:pathLst>
                <a:path w="35260" h="13010" fill="none" extrusionOk="0">
                  <a:moveTo>
                    <a:pt x="35260" y="13009"/>
                  </a:moveTo>
                  <a:lnTo>
                    <a:pt x="30305" y="8024"/>
                  </a:lnTo>
                  <a:lnTo>
                    <a:pt x="3405" y="8024"/>
                  </a:lnTo>
                  <a:lnTo>
                    <a:pt x="1" y="459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1" y="2131574"/>
              <a:ext cx="497420" cy="440190"/>
            </a:xfrm>
            <a:custGeom>
              <a:avLst/>
              <a:gdLst/>
              <a:ahLst/>
              <a:cxnLst/>
              <a:rect l="l" t="t" r="r" b="b"/>
              <a:pathLst>
                <a:path w="15502" h="16020" fill="none" extrusionOk="0">
                  <a:moveTo>
                    <a:pt x="0" y="1"/>
                  </a:moveTo>
                  <a:lnTo>
                    <a:pt x="8693" y="1"/>
                  </a:lnTo>
                  <a:lnTo>
                    <a:pt x="15502" y="6779"/>
                  </a:lnTo>
                  <a:lnTo>
                    <a:pt x="15502" y="1601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11" y="2308639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0" y="1"/>
                  </a:moveTo>
                  <a:lnTo>
                    <a:pt x="899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8680" y="22911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8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040736" y="382686"/>
              <a:ext cx="531594" cy="408426"/>
            </a:xfrm>
            <a:custGeom>
              <a:avLst/>
              <a:gdLst/>
              <a:ahLst/>
              <a:cxnLst/>
              <a:rect l="l" t="t" r="r" b="b"/>
              <a:pathLst>
                <a:path w="16567" h="14864" fill="none" extrusionOk="0">
                  <a:moveTo>
                    <a:pt x="0" y="14864"/>
                  </a:moveTo>
                  <a:lnTo>
                    <a:pt x="0" y="8238"/>
                  </a:lnTo>
                  <a:lnTo>
                    <a:pt x="8238" y="0"/>
                  </a:lnTo>
                  <a:lnTo>
                    <a:pt x="16566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11754" y="-38242"/>
              <a:ext cx="1470827" cy="743349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0"/>
                  </a:moveTo>
                  <a:lnTo>
                    <a:pt x="45838" y="5562"/>
                  </a:lnTo>
                  <a:lnTo>
                    <a:pt x="33345" y="18055"/>
                  </a:lnTo>
                  <a:lnTo>
                    <a:pt x="24074" y="18055"/>
                  </a:lnTo>
                  <a:lnTo>
                    <a:pt x="21278" y="15289"/>
                  </a:lnTo>
                  <a:lnTo>
                    <a:pt x="2524" y="15289"/>
                  </a:lnTo>
                  <a:lnTo>
                    <a:pt x="1" y="17812"/>
                  </a:lnTo>
                  <a:lnTo>
                    <a:pt x="1" y="22766"/>
                  </a:lnTo>
                  <a:lnTo>
                    <a:pt x="4287" y="27052"/>
                  </a:lnTo>
                  <a:lnTo>
                    <a:pt x="16719" y="2705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46236" y="68752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6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87530" y="4745729"/>
              <a:ext cx="1905805" cy="436013"/>
            </a:xfrm>
            <a:custGeom>
              <a:avLst/>
              <a:gdLst/>
              <a:ahLst/>
              <a:cxnLst/>
              <a:rect l="l" t="t" r="r" b="b"/>
              <a:pathLst>
                <a:path w="59394" h="15868" fill="none" extrusionOk="0">
                  <a:moveTo>
                    <a:pt x="59393" y="31"/>
                  </a:moveTo>
                  <a:lnTo>
                    <a:pt x="25381" y="1"/>
                  </a:lnTo>
                  <a:lnTo>
                    <a:pt x="19605" y="5806"/>
                  </a:lnTo>
                  <a:lnTo>
                    <a:pt x="5745" y="5806"/>
                  </a:lnTo>
                  <a:lnTo>
                    <a:pt x="0" y="11551"/>
                  </a:lnTo>
                  <a:lnTo>
                    <a:pt x="0" y="15867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10115" y="2788039"/>
              <a:ext cx="453557" cy="2393702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14135" y="87114"/>
                  </a:moveTo>
                  <a:lnTo>
                    <a:pt x="14135" y="69728"/>
                  </a:lnTo>
                  <a:lnTo>
                    <a:pt x="1" y="55594"/>
                  </a:lnTo>
                  <a:lnTo>
                    <a:pt x="1" y="43679"/>
                  </a:lnTo>
                  <a:lnTo>
                    <a:pt x="5685" y="37995"/>
                  </a:lnTo>
                  <a:lnTo>
                    <a:pt x="5685" y="14560"/>
                  </a:lnTo>
                  <a:lnTo>
                    <a:pt x="13071" y="7174"/>
                  </a:lnTo>
                  <a:lnTo>
                    <a:pt x="1307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08064" y="27521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3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3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7868" y="4755758"/>
              <a:ext cx="115130" cy="425984"/>
            </a:xfrm>
            <a:custGeom>
              <a:avLst/>
              <a:gdLst/>
              <a:ahLst/>
              <a:cxnLst/>
              <a:rect l="l" t="t" r="r" b="b"/>
              <a:pathLst>
                <a:path w="3588" h="15503" fill="none" extrusionOk="0">
                  <a:moveTo>
                    <a:pt x="3588" y="15502"/>
                  </a:moveTo>
                  <a:lnTo>
                    <a:pt x="3588" y="3587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43759" y="472652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39"/>
                  </a:moveTo>
                  <a:cubicBezTo>
                    <a:pt x="0" y="305"/>
                    <a:pt x="27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ubicBezTo>
                    <a:pt x="1307" y="1034"/>
                    <a:pt x="1033" y="1308"/>
                    <a:pt x="638" y="1308"/>
                  </a:cubicBezTo>
                  <a:cubicBezTo>
                    <a:pt x="274" y="1247"/>
                    <a:pt x="0" y="1004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2312" y="467475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6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6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1827" y="4622135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374" y="4570340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97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9668" y="3206467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4"/>
                    <a:pt x="1004" y="1308"/>
                    <a:pt x="639" y="1308"/>
                  </a:cubicBezTo>
                  <a:cubicBezTo>
                    <a:pt x="274" y="1308"/>
                    <a:pt x="1" y="1004"/>
                    <a:pt x="1" y="639"/>
                  </a:cubicBezTo>
                  <a:cubicBezTo>
                    <a:pt x="1" y="305"/>
                    <a:pt x="274" y="1"/>
                    <a:pt x="639" y="1"/>
                  </a:cubicBezTo>
                  <a:cubicBezTo>
                    <a:pt x="1004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69605" y="3647453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8" y="639"/>
                  </a:moveTo>
                  <a:cubicBezTo>
                    <a:pt x="1278" y="973"/>
                    <a:pt x="1004" y="1277"/>
                    <a:pt x="639" y="1277"/>
                  </a:cubicBezTo>
                  <a:cubicBezTo>
                    <a:pt x="275" y="1277"/>
                    <a:pt x="1" y="973"/>
                    <a:pt x="1" y="639"/>
                  </a:cubicBezTo>
                  <a:cubicBezTo>
                    <a:pt x="1" y="274"/>
                    <a:pt x="275" y="1"/>
                    <a:pt x="639" y="1"/>
                  </a:cubicBezTo>
                  <a:cubicBezTo>
                    <a:pt x="1004" y="1"/>
                    <a:pt x="1278" y="274"/>
                    <a:pt x="127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27730" y="404167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9687" y="4119351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" y="638"/>
                  </a:moveTo>
                  <a:cubicBezTo>
                    <a:pt x="1" y="304"/>
                    <a:pt x="244" y="0"/>
                    <a:pt x="639" y="0"/>
                  </a:cubicBezTo>
                  <a:cubicBezTo>
                    <a:pt x="973" y="0"/>
                    <a:pt x="1277" y="243"/>
                    <a:pt x="1277" y="638"/>
                  </a:cubicBezTo>
                  <a:cubicBezTo>
                    <a:pt x="1277" y="973"/>
                    <a:pt x="1004" y="1277"/>
                    <a:pt x="639" y="1277"/>
                  </a:cubicBezTo>
                  <a:cubicBezTo>
                    <a:pt x="244" y="1246"/>
                    <a:pt x="1" y="973"/>
                    <a:pt x="1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7730" y="419617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27730" y="4273857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2784" y="421788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0" y="670"/>
                  </a:moveTo>
                  <a:cubicBezTo>
                    <a:pt x="0" y="305"/>
                    <a:pt x="244" y="1"/>
                    <a:pt x="639" y="1"/>
                  </a:cubicBezTo>
                  <a:cubicBezTo>
                    <a:pt x="973" y="1"/>
                    <a:pt x="1277" y="274"/>
                    <a:pt x="1277" y="670"/>
                  </a:cubicBezTo>
                  <a:cubicBezTo>
                    <a:pt x="1277" y="1034"/>
                    <a:pt x="1003" y="1308"/>
                    <a:pt x="639" y="1308"/>
                  </a:cubicBezTo>
                  <a:cubicBezTo>
                    <a:pt x="244" y="1308"/>
                    <a:pt x="0" y="1004"/>
                    <a:pt x="0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986" y="4156913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0" y="639"/>
                  </a:move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244"/>
                    <a:pt x="1307" y="639"/>
                  </a:cubicBezTo>
                  <a:cubicBezTo>
                    <a:pt x="1307" y="1004"/>
                    <a:pt x="1034" y="1278"/>
                    <a:pt x="669" y="1278"/>
                  </a:cubicBezTo>
                  <a:cubicBezTo>
                    <a:pt x="304" y="1278"/>
                    <a:pt x="0" y="974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75163" y="479752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15239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6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6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95819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41143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5505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931792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93302" y="4728198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146643" y="4795848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70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70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96097" y="461545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5251" y="5059769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1" y="4795848"/>
              <a:ext cx="365765" cy="264773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0" y="1"/>
                  </a:moveTo>
                  <a:lnTo>
                    <a:pt x="5350" y="1"/>
                  </a:lnTo>
                  <a:lnTo>
                    <a:pt x="11398" y="6019"/>
                  </a:lnTo>
                  <a:lnTo>
                    <a:pt x="11398" y="96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5930" y="4248798"/>
              <a:ext cx="392109" cy="932944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2220" y="33952"/>
                  </a:moveTo>
                  <a:lnTo>
                    <a:pt x="12220" y="12189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1047" y="4184501"/>
              <a:ext cx="865143" cy="630581"/>
            </a:xfrm>
            <a:custGeom>
              <a:avLst/>
              <a:gdLst/>
              <a:ahLst/>
              <a:cxnLst/>
              <a:rect l="l" t="t" r="r" b="b"/>
              <a:pathLst>
                <a:path w="26962" h="22949" fill="none" extrusionOk="0">
                  <a:moveTo>
                    <a:pt x="0" y="0"/>
                  </a:moveTo>
                  <a:lnTo>
                    <a:pt x="13131" y="13161"/>
                  </a:lnTo>
                  <a:lnTo>
                    <a:pt x="13131" y="18997"/>
                  </a:lnTo>
                  <a:lnTo>
                    <a:pt x="17052" y="22949"/>
                  </a:lnTo>
                  <a:lnTo>
                    <a:pt x="26961" y="2294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7031" y="3242380"/>
              <a:ext cx="229233" cy="1345546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5745" y="48968"/>
                  </a:moveTo>
                  <a:lnTo>
                    <a:pt x="1976" y="48968"/>
                  </a:lnTo>
                  <a:lnTo>
                    <a:pt x="0" y="46992"/>
                  </a:lnTo>
                  <a:lnTo>
                    <a:pt x="0" y="28117"/>
                  </a:lnTo>
                  <a:lnTo>
                    <a:pt x="7143" y="20974"/>
                  </a:lnTo>
                  <a:lnTo>
                    <a:pt x="7143" y="11764"/>
                  </a:lnTo>
                  <a:lnTo>
                    <a:pt x="3526" y="8116"/>
                  </a:lnTo>
                  <a:lnTo>
                    <a:pt x="3526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9196" y="4308094"/>
              <a:ext cx="294595" cy="370864"/>
            </a:xfrm>
            <a:custGeom>
              <a:avLst/>
              <a:gdLst/>
              <a:ahLst/>
              <a:cxnLst/>
              <a:rect l="l" t="t" r="r" b="b"/>
              <a:pathLst>
                <a:path w="9181" h="13497" fill="none" extrusionOk="0">
                  <a:moveTo>
                    <a:pt x="1" y="1"/>
                  </a:moveTo>
                  <a:lnTo>
                    <a:pt x="1" y="1429"/>
                  </a:lnTo>
                  <a:lnTo>
                    <a:pt x="9180" y="10639"/>
                  </a:lnTo>
                  <a:lnTo>
                    <a:pt x="9180" y="12645"/>
                  </a:lnTo>
                  <a:lnTo>
                    <a:pt x="8359" y="1349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4049" y="4651371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1672" y="0"/>
                  </a:moveTo>
                  <a:lnTo>
                    <a:pt x="0" y="1672"/>
                  </a:lnTo>
                  <a:lnTo>
                    <a:pt x="0" y="3800"/>
                  </a:lnTo>
                  <a:lnTo>
                    <a:pt x="6383" y="10183"/>
                  </a:lnTo>
                  <a:lnTo>
                    <a:pt x="6383" y="1930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56183" y="4840114"/>
              <a:ext cx="2966971" cy="341628"/>
            </a:xfrm>
            <a:custGeom>
              <a:avLst/>
              <a:gdLst/>
              <a:ahLst/>
              <a:cxnLst/>
              <a:rect l="l" t="t" r="r" b="b"/>
              <a:pathLst>
                <a:path w="92465" h="12433" fill="none" extrusionOk="0">
                  <a:moveTo>
                    <a:pt x="92464" y="12432"/>
                  </a:moveTo>
                  <a:lnTo>
                    <a:pt x="92464" y="5229"/>
                  </a:lnTo>
                  <a:lnTo>
                    <a:pt x="87267" y="1"/>
                  </a:lnTo>
                  <a:lnTo>
                    <a:pt x="37783" y="1"/>
                  </a:lnTo>
                  <a:lnTo>
                    <a:pt x="30336" y="7508"/>
                  </a:lnTo>
                  <a:lnTo>
                    <a:pt x="1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972768" y="5047239"/>
              <a:ext cx="871946" cy="134502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11" y="3101228"/>
              <a:ext cx="390152" cy="546253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0" y="1"/>
                  </a:moveTo>
                  <a:lnTo>
                    <a:pt x="6201" y="1"/>
                  </a:lnTo>
                  <a:lnTo>
                    <a:pt x="12158" y="5989"/>
                  </a:lnTo>
                  <a:lnTo>
                    <a:pt x="12158" y="1988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237073" y="4353185"/>
              <a:ext cx="577415" cy="280655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25024" y="4825084"/>
              <a:ext cx="1131405" cy="356658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35260" y="0"/>
                  </a:moveTo>
                  <a:lnTo>
                    <a:pt x="30305" y="4955"/>
                  </a:lnTo>
                  <a:lnTo>
                    <a:pt x="3405" y="4955"/>
                  </a:lnTo>
                  <a:lnTo>
                    <a:pt x="1" y="8390"/>
                  </a:lnTo>
                  <a:lnTo>
                    <a:pt x="1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1" y="2571736"/>
              <a:ext cx="497420" cy="441014"/>
            </a:xfrm>
            <a:custGeom>
              <a:avLst/>
              <a:gdLst/>
              <a:ahLst/>
              <a:cxnLst/>
              <a:rect l="l" t="t" r="r" b="b"/>
              <a:pathLst>
                <a:path w="15502" h="16050" fill="none" extrusionOk="0">
                  <a:moveTo>
                    <a:pt x="0" y="16049"/>
                  </a:moveTo>
                  <a:lnTo>
                    <a:pt x="8693" y="16049"/>
                  </a:lnTo>
                  <a:lnTo>
                    <a:pt x="15502" y="9240"/>
                  </a:lnTo>
                  <a:lnTo>
                    <a:pt x="15502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11" y="2834806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0" y="1"/>
                  </a:moveTo>
                  <a:lnTo>
                    <a:pt x="899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680" y="281727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1004"/>
                    <a:pt x="1003" y="1277"/>
                    <a:pt x="638" y="1277"/>
                  </a:cubicBezTo>
                  <a:cubicBezTo>
                    <a:pt x="304" y="1277"/>
                    <a:pt x="0" y="1004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040736" y="4353185"/>
              <a:ext cx="531594" cy="407601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11754" y="4438393"/>
              <a:ext cx="1470827" cy="743349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546236" y="442083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50298" y="4746580"/>
              <a:ext cx="1905805" cy="435161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380923" y="2788039"/>
              <a:ext cx="453557" cy="2393702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393598" y="27521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51597" y="4755758"/>
              <a:ext cx="114135" cy="425984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658897" y="4726522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719350" y="467475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780798" y="4622135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841283" y="4570340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932957" y="3206467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733020" y="3647453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973900" y="404167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972938" y="4119351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973900" y="419617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973900" y="4273857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699841" y="421788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627676" y="4156913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725504" y="4797524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886423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06806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461481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316157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69870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309322" y="4729022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954987" y="4795848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05533" y="461545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757406" y="5059769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777878" y="4795848"/>
              <a:ext cx="365765" cy="264773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315561" y="4248798"/>
              <a:ext cx="392109" cy="932944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767442" y="4184501"/>
              <a:ext cx="865143" cy="630581"/>
            </a:xfrm>
            <a:custGeom>
              <a:avLst/>
              <a:gdLst/>
              <a:ahLst/>
              <a:cxnLst/>
              <a:rect l="l" t="t" r="r" b="b"/>
              <a:pathLst>
                <a:path w="26962" h="22949" fill="none" extrusionOk="0">
                  <a:moveTo>
                    <a:pt x="26961" y="0"/>
                  </a:moveTo>
                  <a:lnTo>
                    <a:pt x="13830" y="13161"/>
                  </a:lnTo>
                  <a:lnTo>
                    <a:pt x="13830" y="18997"/>
                  </a:lnTo>
                  <a:lnTo>
                    <a:pt x="9909" y="22949"/>
                  </a:lnTo>
                  <a:lnTo>
                    <a:pt x="0" y="2294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837368" y="3242380"/>
              <a:ext cx="229233" cy="1345546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699841" y="4308094"/>
              <a:ext cx="295558" cy="370864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664737" y="4651371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920479" y="4840114"/>
              <a:ext cx="2967933" cy="341628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298887" y="5047239"/>
              <a:ext cx="872940" cy="134502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753491" y="3101228"/>
              <a:ext cx="390152" cy="546253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329145" y="4353185"/>
              <a:ext cx="577415" cy="280655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87171" y="4825084"/>
              <a:ext cx="1131405" cy="356658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646191" y="2571736"/>
              <a:ext cx="497453" cy="441014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854920" y="2834806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812982" y="281727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72298" y="4353185"/>
              <a:ext cx="531562" cy="407601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61052" y="4438393"/>
              <a:ext cx="1471789" cy="743349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55394" y="442083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83" name="Google Shape;183;p2"/>
          <p:cNvSpPr txBox="1">
            <a:spLocks noGrp="1"/>
          </p:cNvSpPr>
          <p:nvPr>
            <p:ph type="ctrTitle"/>
          </p:nvPr>
        </p:nvSpPr>
        <p:spPr>
          <a:xfrm>
            <a:off x="1669825" y="1351550"/>
            <a:ext cx="5804400" cy="2098200"/>
          </a:xfrm>
          <a:prstGeom prst="rect">
            <a:avLst/>
          </a:prstGeom>
          <a:effectLst>
            <a:outerShdw blurRad="357188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subTitle" idx="1"/>
          </p:nvPr>
        </p:nvSpPr>
        <p:spPr>
          <a:xfrm>
            <a:off x="2392500" y="3480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591629" y="257005"/>
            <a:ext cx="7958288" cy="4630464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00038" algn="bl" rotWithShape="0">
              <a:srgbClr val="000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1190803" y="635290"/>
            <a:ext cx="9144078" cy="4418568"/>
            <a:chOff x="512425" y="1782610"/>
            <a:chExt cx="6542700" cy="3161540"/>
          </a:xfrm>
        </p:grpSpPr>
        <p:sp>
          <p:nvSpPr>
            <p:cNvPr id="187" name="Google Shape;187;p2"/>
            <p:cNvSpPr/>
            <p:nvPr/>
          </p:nvSpPr>
          <p:spPr>
            <a:xfrm>
              <a:off x="1795166" y="1782610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605225" y="4858275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005700" y="3982875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19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9"/>
          <p:cNvSpPr txBox="1">
            <a:spLocks noGrp="1"/>
          </p:cNvSpPr>
          <p:nvPr>
            <p:ph type="title"/>
          </p:nvPr>
        </p:nvSpPr>
        <p:spPr>
          <a:xfrm>
            <a:off x="1168025" y="2347225"/>
            <a:ext cx="4361700" cy="1016100"/>
          </a:xfrm>
          <a:prstGeom prst="rect">
            <a:avLst/>
          </a:prstGeom>
          <a:effectLst>
            <a:outerShdw blurRad="357188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5" name="Google Shape;1235;p19"/>
          <p:cNvSpPr txBox="1">
            <a:spLocks noGrp="1"/>
          </p:cNvSpPr>
          <p:nvPr>
            <p:ph type="title" idx="2" hasCustomPrompt="1"/>
          </p:nvPr>
        </p:nvSpPr>
        <p:spPr>
          <a:xfrm>
            <a:off x="1773425" y="1336550"/>
            <a:ext cx="3150900" cy="901200"/>
          </a:xfrm>
          <a:prstGeom prst="rect">
            <a:avLst/>
          </a:prstGeom>
          <a:effectLst>
            <a:outerShdw blurRad="357188" algn="bl" rotWithShape="0">
              <a:schemeClr val="dk2">
                <a:alpha val="5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6" name="Google Shape;1236;p19"/>
          <p:cNvSpPr txBox="1">
            <a:spLocks noGrp="1"/>
          </p:cNvSpPr>
          <p:nvPr>
            <p:ph type="subTitle" idx="1"/>
          </p:nvPr>
        </p:nvSpPr>
        <p:spPr>
          <a:xfrm>
            <a:off x="1168775" y="3401950"/>
            <a:ext cx="43602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237" name="Google Shape;1237;p19"/>
          <p:cNvGrpSpPr/>
          <p:nvPr/>
        </p:nvGrpSpPr>
        <p:grpSpPr>
          <a:xfrm>
            <a:off x="-138" y="627318"/>
            <a:ext cx="8429030" cy="4195735"/>
            <a:chOff x="350575" y="1819889"/>
            <a:chExt cx="6359132" cy="3165398"/>
          </a:xfrm>
        </p:grpSpPr>
        <p:sp>
          <p:nvSpPr>
            <p:cNvPr id="1238" name="Google Shape;1238;p19"/>
            <p:cNvSpPr/>
            <p:nvPr/>
          </p:nvSpPr>
          <p:spPr>
            <a:xfrm>
              <a:off x="987406" y="1819889"/>
              <a:ext cx="161900" cy="161875"/>
            </a:xfrm>
            <a:custGeom>
              <a:avLst/>
              <a:gdLst/>
              <a:ahLst/>
              <a:cxnLst/>
              <a:rect l="l" t="t" r="r" b="b"/>
              <a:pathLst>
                <a:path w="6476" h="6475" extrusionOk="0">
                  <a:moveTo>
                    <a:pt x="3253" y="1"/>
                  </a:moveTo>
                  <a:cubicBezTo>
                    <a:pt x="2858" y="1"/>
                    <a:pt x="2524" y="305"/>
                    <a:pt x="2524" y="730"/>
                  </a:cubicBezTo>
                  <a:lnTo>
                    <a:pt x="2524" y="2523"/>
                  </a:lnTo>
                  <a:lnTo>
                    <a:pt x="730" y="2523"/>
                  </a:lnTo>
                  <a:cubicBezTo>
                    <a:pt x="366" y="2523"/>
                    <a:pt x="1" y="2827"/>
                    <a:pt x="1" y="3253"/>
                  </a:cubicBezTo>
                  <a:cubicBezTo>
                    <a:pt x="1" y="3618"/>
                    <a:pt x="305" y="3982"/>
                    <a:pt x="730" y="3982"/>
                  </a:cubicBezTo>
                  <a:lnTo>
                    <a:pt x="2524" y="3982"/>
                  </a:lnTo>
                  <a:lnTo>
                    <a:pt x="2524" y="5745"/>
                  </a:lnTo>
                  <a:cubicBezTo>
                    <a:pt x="2524" y="6141"/>
                    <a:pt x="2828" y="6475"/>
                    <a:pt x="325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82"/>
                  </a:lnTo>
                  <a:lnTo>
                    <a:pt x="5746" y="3982"/>
                  </a:lnTo>
                  <a:cubicBezTo>
                    <a:pt x="6141" y="3982"/>
                    <a:pt x="6475" y="3679"/>
                    <a:pt x="6475" y="3253"/>
                  </a:cubicBezTo>
                  <a:cubicBezTo>
                    <a:pt x="6475" y="2827"/>
                    <a:pt x="6171" y="2523"/>
                    <a:pt x="5746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1"/>
                    <a:pt x="3253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6067541" y="4465239"/>
              <a:ext cx="161875" cy="161125"/>
            </a:xfrm>
            <a:custGeom>
              <a:avLst/>
              <a:gdLst/>
              <a:ahLst/>
              <a:cxnLst/>
              <a:rect l="l" t="t" r="r" b="b"/>
              <a:pathLst>
                <a:path w="6475" h="6445" extrusionOk="0">
                  <a:moveTo>
                    <a:pt x="319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524"/>
                  </a:lnTo>
                  <a:lnTo>
                    <a:pt x="730" y="2524"/>
                  </a:lnTo>
                  <a:cubicBezTo>
                    <a:pt x="365" y="2524"/>
                    <a:pt x="0" y="2828"/>
                    <a:pt x="0" y="3223"/>
                  </a:cubicBezTo>
                  <a:cubicBezTo>
                    <a:pt x="0" y="3618"/>
                    <a:pt x="304" y="3952"/>
                    <a:pt x="730" y="3952"/>
                  </a:cubicBezTo>
                  <a:lnTo>
                    <a:pt x="2523" y="3952"/>
                  </a:lnTo>
                  <a:lnTo>
                    <a:pt x="2523" y="5746"/>
                  </a:lnTo>
                  <a:cubicBezTo>
                    <a:pt x="2523" y="6110"/>
                    <a:pt x="2827" y="6445"/>
                    <a:pt x="3253" y="6445"/>
                  </a:cubicBezTo>
                  <a:cubicBezTo>
                    <a:pt x="361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75" y="3648"/>
                    <a:pt x="6475" y="3223"/>
                  </a:cubicBezTo>
                  <a:cubicBezTo>
                    <a:pt x="6444" y="2858"/>
                    <a:pt x="6079" y="2524"/>
                    <a:pt x="5715" y="2524"/>
                  </a:cubicBezTo>
                  <a:lnTo>
                    <a:pt x="3921" y="2524"/>
                  </a:lnTo>
                  <a:lnTo>
                    <a:pt x="3921" y="730"/>
                  </a:lnTo>
                  <a:cubicBezTo>
                    <a:pt x="3921" y="335"/>
                    <a:pt x="3617" y="1"/>
                    <a:pt x="319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6202922" y="2062805"/>
              <a:ext cx="161100" cy="161125"/>
            </a:xfrm>
            <a:custGeom>
              <a:avLst/>
              <a:gdLst/>
              <a:ahLst/>
              <a:cxnLst/>
              <a:rect l="l" t="t" r="r" b="b"/>
              <a:pathLst>
                <a:path w="6444" h="6445" extrusionOk="0">
                  <a:moveTo>
                    <a:pt x="322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493"/>
                  </a:lnTo>
                  <a:lnTo>
                    <a:pt x="699" y="2493"/>
                  </a:lnTo>
                  <a:cubicBezTo>
                    <a:pt x="334" y="2493"/>
                    <a:pt x="0" y="2797"/>
                    <a:pt x="0" y="3223"/>
                  </a:cubicBezTo>
                  <a:cubicBezTo>
                    <a:pt x="0" y="3618"/>
                    <a:pt x="304" y="3952"/>
                    <a:pt x="699" y="3952"/>
                  </a:cubicBezTo>
                  <a:lnTo>
                    <a:pt x="2493" y="3952"/>
                  </a:lnTo>
                  <a:lnTo>
                    <a:pt x="2493" y="5746"/>
                  </a:lnTo>
                  <a:cubicBezTo>
                    <a:pt x="2493" y="6110"/>
                    <a:pt x="2796" y="6445"/>
                    <a:pt x="3222" y="6445"/>
                  </a:cubicBezTo>
                  <a:cubicBezTo>
                    <a:pt x="358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4" y="3648"/>
                    <a:pt x="6444" y="3223"/>
                  </a:cubicBezTo>
                  <a:cubicBezTo>
                    <a:pt x="6444" y="2797"/>
                    <a:pt x="6110" y="2493"/>
                    <a:pt x="574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1"/>
                    <a:pt x="322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1149309" y="4823412"/>
              <a:ext cx="161125" cy="161875"/>
            </a:xfrm>
            <a:custGeom>
              <a:avLst/>
              <a:gdLst/>
              <a:ahLst/>
              <a:cxnLst/>
              <a:rect l="l" t="t" r="r" b="b"/>
              <a:pathLst>
                <a:path w="6445" h="647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523"/>
                  </a:lnTo>
                  <a:lnTo>
                    <a:pt x="730" y="2523"/>
                  </a:lnTo>
                  <a:cubicBezTo>
                    <a:pt x="335" y="2523"/>
                    <a:pt x="1" y="2827"/>
                    <a:pt x="1" y="3253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75"/>
                    <a:pt x="322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5" y="3648"/>
                    <a:pt x="6445" y="3253"/>
                  </a:cubicBezTo>
                  <a:cubicBezTo>
                    <a:pt x="6414" y="2827"/>
                    <a:pt x="6110" y="2523"/>
                    <a:pt x="5745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6548582" y="2823055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3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618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46" y="3952"/>
                  </a:lnTo>
                  <a:cubicBezTo>
                    <a:pt x="6110" y="3952"/>
                    <a:pt x="6445" y="3648"/>
                    <a:pt x="6445" y="3222"/>
                  </a:cubicBezTo>
                  <a:cubicBezTo>
                    <a:pt x="6414" y="2857"/>
                    <a:pt x="6110" y="2493"/>
                    <a:pt x="5746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350575" y="2764775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27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0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0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587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15" y="3952"/>
                  </a:lnTo>
                  <a:cubicBezTo>
                    <a:pt x="6110" y="3952"/>
                    <a:pt x="6444" y="3648"/>
                    <a:pt x="6444" y="3222"/>
                  </a:cubicBezTo>
                  <a:cubicBezTo>
                    <a:pt x="6444" y="2857"/>
                    <a:pt x="6140" y="2493"/>
                    <a:pt x="571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19"/>
          <p:cNvGrpSpPr/>
          <p:nvPr/>
        </p:nvGrpSpPr>
        <p:grpSpPr>
          <a:xfrm rot="5400000">
            <a:off x="3201879" y="-4967559"/>
            <a:ext cx="2685357" cy="9198934"/>
            <a:chOff x="-323262" y="-920815"/>
            <a:chExt cx="1942954" cy="6655766"/>
          </a:xfrm>
        </p:grpSpPr>
        <p:sp>
          <p:nvSpPr>
            <p:cNvPr id="1245" name="Google Shape;1245;p19"/>
            <p:cNvSpPr/>
            <p:nvPr/>
          </p:nvSpPr>
          <p:spPr>
            <a:xfrm rot="10800000">
              <a:off x="12214" y="2834054"/>
              <a:ext cx="492145" cy="2900896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 rot="10800000">
              <a:off x="445065" y="2790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 rot="10800000">
              <a:off x="195316" y="5218734"/>
              <a:ext cx="123846" cy="516217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 rot="10800000">
              <a:off x="158268" y="518330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 rot="10800000">
              <a:off x="91591" y="5119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 rot="10800000">
              <a:off x="25959" y="5056763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 rot="10800000">
              <a:off x="-40718" y="499302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 rot="10800000">
              <a:off x="-139114" y="3341148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 rot="10800000">
              <a:off x="77838" y="3874547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 rot="10800000">
              <a:off x="-183576" y="435333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-184621" y="4447440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 rot="10800000">
              <a:off x="-184621" y="454058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 rot="10800000">
              <a:off x="-184621" y="46336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 rot="10800000">
              <a:off x="112761" y="45668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 rot="10800000">
              <a:off x="191067" y="4491995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 rot="10800000">
              <a:off x="51376" y="5587165"/>
              <a:ext cx="44462" cy="42524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 rot="10800000">
              <a:off x="-323260" y="5266286"/>
              <a:ext cx="396885" cy="321911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 rot="10800000">
              <a:off x="149814" y="4603317"/>
              <a:ext cx="425470" cy="1131634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 rot="10800000">
              <a:off x="-239665" y="3383671"/>
              <a:ext cx="248736" cy="163163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 rot="10800000">
              <a:off x="-162402" y="4676211"/>
              <a:ext cx="320704" cy="448418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 rot="10800000">
              <a:off x="-25882" y="5092194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 rot="10800000">
              <a:off x="-323260" y="3213609"/>
              <a:ext cx="423346" cy="660972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 rot="10800000">
              <a:off x="-323258" y="2571885"/>
              <a:ext cx="539776" cy="533466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 rot="10800000">
              <a:off x="-323262" y="2890732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 rot="10800000">
              <a:off x="-10008" y="286948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 rot="5400000">
              <a:off x="755781" y="-91930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 rot="5400000">
              <a:off x="755781" y="-760571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 rot="5400000">
              <a:off x="1018920" y="-47429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 rot="5400000">
              <a:off x="224001" y="-326053"/>
              <a:ext cx="946131" cy="163003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 rot="5400000">
              <a:off x="897984" y="-287612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 rot="5400000">
              <a:off x="989658" y="359385"/>
              <a:ext cx="576822" cy="493972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 rot="5400000">
              <a:off x="29640" y="-327763"/>
              <a:ext cx="1595965" cy="900865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 rot="5400000">
              <a:off x="1255284" y="-9385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 rot="5400000">
              <a:off x="-154725" y="3717631"/>
              <a:ext cx="2067951" cy="527372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 rot="10800000">
              <a:off x="12214" y="-591149"/>
              <a:ext cx="492145" cy="2900930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 rot="10800000">
              <a:off x="445065" y="2309748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 rot="10800000">
              <a:off x="195316" y="-591147"/>
              <a:ext cx="123846" cy="516250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 rot="10800000">
              <a:off x="158268" y="-8302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 rot="10800000">
              <a:off x="91591" y="-1925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 rot="10800000">
              <a:off x="25959" y="43484"/>
              <a:ext cx="44497" cy="43556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rot="10800000">
              <a:off x="-40718" y="10725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 rot="10800000">
              <a:off x="-139114" y="1759132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 rot="10800000">
              <a:off x="77838" y="1225700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 rot="10800000">
              <a:off x="-184621" y="746946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 rot="10800000">
              <a:off x="-183576" y="653839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 rot="10800000">
              <a:off x="-184621" y="560699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 rot="10800000">
              <a:off x="-184621" y="46659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 rot="10800000">
              <a:off x="112761" y="53339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 rot="10800000">
              <a:off x="191067" y="60828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 rot="10800000">
              <a:off x="931639" y="-16907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 rot="5400000">
              <a:off x="756303" y="3226664"/>
              <a:ext cx="44497" cy="42524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 rot="5400000">
              <a:off x="755781" y="3069495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 rot="5400000">
              <a:off x="755781" y="291180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 rot="5400000">
              <a:off x="755781" y="275306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 rot="5400000">
              <a:off x="1120688" y="2903848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 rot="5400000">
              <a:off x="1039181" y="3604981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 rot="5400000">
              <a:off x="1257295" y="2465719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 rot="10800000">
              <a:off x="51376" y="-485886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 rot="10800000">
              <a:off x="-323260" y="-444361"/>
              <a:ext cx="396885" cy="320879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 rot="10800000">
              <a:off x="149814" y="-591148"/>
              <a:ext cx="425470" cy="1130635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 rot="10800000">
              <a:off x="-239665" y="128498"/>
              <a:ext cx="248736" cy="1630668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 rot="10800000">
              <a:off x="-162402" y="18176"/>
              <a:ext cx="320704" cy="449450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 rot="10800000">
              <a:off x="-25882" y="-591147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 rot="5400000">
              <a:off x="-787648" y="2799058"/>
              <a:ext cx="3220445" cy="414019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 rot="5400000">
              <a:off x="223462" y="2198558"/>
              <a:ext cx="947210" cy="163003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 rot="10800000">
              <a:off x="-323260" y="1268224"/>
              <a:ext cx="423346" cy="662004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 rot="5400000">
              <a:off x="1136359" y="1982496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 rot="5400000">
              <a:off x="217849" y="4036127"/>
              <a:ext cx="1227665" cy="432234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 rot="10800000">
              <a:off x="-323258" y="2037453"/>
              <a:ext cx="539776" cy="534465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 rot="10800000">
              <a:off x="-323262" y="2253071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 rot="10800000">
              <a:off x="-10008" y="2231792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 rot="5400000">
              <a:off x="989676" y="936165"/>
              <a:ext cx="576787" cy="493972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 rot="5400000">
              <a:off x="267492" y="1462412"/>
              <a:ext cx="1597009" cy="900865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 rot="5400000">
              <a:off x="1493659" y="208628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 rot="10800000">
              <a:off x="319167" y="46336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 rot="10800000">
              <a:off x="490617" y="47881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321" name="Google Shape;1321;p19"/>
          <p:cNvGrpSpPr/>
          <p:nvPr/>
        </p:nvGrpSpPr>
        <p:grpSpPr>
          <a:xfrm rot="-5400000">
            <a:off x="6879579" y="3688067"/>
            <a:ext cx="3098625" cy="1840850"/>
            <a:chOff x="584900" y="3939600"/>
            <a:chExt cx="3098625" cy="1840850"/>
          </a:xfrm>
        </p:grpSpPr>
        <p:grpSp>
          <p:nvGrpSpPr>
            <p:cNvPr id="1322" name="Google Shape;1322;p19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1323" name="Google Shape;1323;p19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9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9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9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9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9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3" name="Google Shape;1333;p19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9"/>
          <p:cNvGrpSpPr/>
          <p:nvPr/>
        </p:nvGrpSpPr>
        <p:grpSpPr>
          <a:xfrm>
            <a:off x="-389220" y="387465"/>
            <a:ext cx="9657201" cy="4675414"/>
            <a:chOff x="255826" y="1816991"/>
            <a:chExt cx="6909846" cy="3345316"/>
          </a:xfrm>
        </p:grpSpPr>
        <p:sp>
          <p:nvSpPr>
            <p:cNvPr id="1335" name="Google Shape;1335;p19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6116247" y="3219227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6397658" y="4528882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55826" y="4245096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942915" y="5076432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" name="Google Shape;1356;p20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20"/>
          <p:cNvSpPr txBox="1">
            <a:spLocks noGrp="1"/>
          </p:cNvSpPr>
          <p:nvPr>
            <p:ph type="title"/>
          </p:nvPr>
        </p:nvSpPr>
        <p:spPr>
          <a:xfrm>
            <a:off x="3194450" y="1445275"/>
            <a:ext cx="4320000" cy="7182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20"/>
          <p:cNvSpPr txBox="1">
            <a:spLocks noGrp="1"/>
          </p:cNvSpPr>
          <p:nvPr>
            <p:ph type="body" idx="1"/>
          </p:nvPr>
        </p:nvSpPr>
        <p:spPr>
          <a:xfrm>
            <a:off x="3194450" y="2293275"/>
            <a:ext cx="4320000" cy="13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grpSp>
        <p:nvGrpSpPr>
          <p:cNvPr id="1359" name="Google Shape;1359;p20"/>
          <p:cNvGrpSpPr/>
          <p:nvPr/>
        </p:nvGrpSpPr>
        <p:grpSpPr>
          <a:xfrm rot="10800000" flipH="1">
            <a:off x="-30597" y="339415"/>
            <a:ext cx="9144078" cy="4418568"/>
            <a:chOff x="512425" y="1782610"/>
            <a:chExt cx="6542700" cy="3161540"/>
          </a:xfrm>
        </p:grpSpPr>
        <p:sp>
          <p:nvSpPr>
            <p:cNvPr id="1360" name="Google Shape;1360;p20"/>
            <p:cNvSpPr/>
            <p:nvPr/>
          </p:nvSpPr>
          <p:spPr>
            <a:xfrm>
              <a:off x="1795166" y="1782610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605225" y="4858275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6005700" y="3982875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20"/>
          <p:cNvGrpSpPr/>
          <p:nvPr/>
        </p:nvGrpSpPr>
        <p:grpSpPr>
          <a:xfrm rot="2700000">
            <a:off x="-435328" y="3301159"/>
            <a:ext cx="3098595" cy="1840832"/>
            <a:chOff x="584900" y="3939600"/>
            <a:chExt cx="3098625" cy="1840850"/>
          </a:xfrm>
        </p:grpSpPr>
        <p:grpSp>
          <p:nvGrpSpPr>
            <p:cNvPr id="1383" name="Google Shape;1383;p20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1384" name="Google Shape;1384;p20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0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0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4" name="Google Shape;1394;p20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0"/>
          <p:cNvGrpSpPr/>
          <p:nvPr/>
        </p:nvGrpSpPr>
        <p:grpSpPr>
          <a:xfrm rot="8100000">
            <a:off x="-609127" y="50298"/>
            <a:ext cx="3098595" cy="1840832"/>
            <a:chOff x="584900" y="3939600"/>
            <a:chExt cx="3098625" cy="1840850"/>
          </a:xfrm>
        </p:grpSpPr>
        <p:grpSp>
          <p:nvGrpSpPr>
            <p:cNvPr id="1396" name="Google Shape;1396;p20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1397" name="Google Shape;1397;p20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0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0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0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" name="Google Shape;1407;p20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20"/>
          <p:cNvGrpSpPr/>
          <p:nvPr/>
        </p:nvGrpSpPr>
        <p:grpSpPr>
          <a:xfrm rot="-5400000">
            <a:off x="7760346" y="3929577"/>
            <a:ext cx="385122" cy="942185"/>
            <a:chOff x="8423996" y="3200252"/>
            <a:chExt cx="385122" cy="942185"/>
          </a:xfrm>
        </p:grpSpPr>
        <p:sp>
          <p:nvSpPr>
            <p:cNvPr id="1409" name="Google Shape;1409;p20"/>
            <p:cNvSpPr/>
            <p:nvPr/>
          </p:nvSpPr>
          <p:spPr>
            <a:xfrm>
              <a:off x="842399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842399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866434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866434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866434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8664346" y="32002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842399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" name="Google Shape;1792;p28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28"/>
          <p:cNvSpPr txBox="1">
            <a:spLocks noGrp="1"/>
          </p:cNvSpPr>
          <p:nvPr>
            <p:ph type="subTitle" idx="1"/>
          </p:nvPr>
        </p:nvSpPr>
        <p:spPr>
          <a:xfrm>
            <a:off x="720000" y="26645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4" name="Google Shape;1794;p28"/>
          <p:cNvSpPr txBox="1">
            <a:spLocks noGrp="1"/>
          </p:cNvSpPr>
          <p:nvPr>
            <p:ph type="subTitle" idx="2"/>
          </p:nvPr>
        </p:nvSpPr>
        <p:spPr>
          <a:xfrm>
            <a:off x="720000" y="3249695"/>
            <a:ext cx="23364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28"/>
          <p:cNvSpPr txBox="1">
            <a:spLocks noGrp="1"/>
          </p:cNvSpPr>
          <p:nvPr>
            <p:ph type="subTitle" idx="3"/>
          </p:nvPr>
        </p:nvSpPr>
        <p:spPr>
          <a:xfrm>
            <a:off x="3403800" y="3249450"/>
            <a:ext cx="2336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96" name="Google Shape;1796;p28"/>
          <p:cNvSpPr txBox="1">
            <a:spLocks noGrp="1"/>
          </p:cNvSpPr>
          <p:nvPr>
            <p:ph type="subTitle" idx="4"/>
          </p:nvPr>
        </p:nvSpPr>
        <p:spPr>
          <a:xfrm>
            <a:off x="6087600" y="3249450"/>
            <a:ext cx="2336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97" name="Google Shape;1797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8" name="Google Shape;1798;p28"/>
          <p:cNvSpPr txBox="1">
            <a:spLocks noGrp="1"/>
          </p:cNvSpPr>
          <p:nvPr>
            <p:ph type="subTitle" idx="5"/>
          </p:nvPr>
        </p:nvSpPr>
        <p:spPr>
          <a:xfrm>
            <a:off x="3403800" y="2664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9" name="Google Shape;1799;p28"/>
          <p:cNvSpPr txBox="1">
            <a:spLocks noGrp="1"/>
          </p:cNvSpPr>
          <p:nvPr>
            <p:ph type="subTitle" idx="6"/>
          </p:nvPr>
        </p:nvSpPr>
        <p:spPr>
          <a:xfrm>
            <a:off x="6087600" y="2664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00" name="Google Shape;1800;p28"/>
          <p:cNvGrpSpPr/>
          <p:nvPr/>
        </p:nvGrpSpPr>
        <p:grpSpPr>
          <a:xfrm flipH="1">
            <a:off x="270212" y="9318"/>
            <a:ext cx="8873380" cy="4911385"/>
            <a:chOff x="350575" y="1353650"/>
            <a:chExt cx="6694364" cy="3705308"/>
          </a:xfrm>
        </p:grpSpPr>
        <p:sp>
          <p:nvSpPr>
            <p:cNvPr id="1801" name="Google Shape;1801;p28"/>
            <p:cNvSpPr/>
            <p:nvPr/>
          </p:nvSpPr>
          <p:spPr>
            <a:xfrm>
              <a:off x="2290575" y="1353650"/>
              <a:ext cx="161900" cy="161875"/>
            </a:xfrm>
            <a:custGeom>
              <a:avLst/>
              <a:gdLst/>
              <a:ahLst/>
              <a:cxnLst/>
              <a:rect l="l" t="t" r="r" b="b"/>
              <a:pathLst>
                <a:path w="6476" h="6475" extrusionOk="0">
                  <a:moveTo>
                    <a:pt x="3253" y="1"/>
                  </a:moveTo>
                  <a:cubicBezTo>
                    <a:pt x="2858" y="1"/>
                    <a:pt x="2524" y="305"/>
                    <a:pt x="2524" y="730"/>
                  </a:cubicBezTo>
                  <a:lnTo>
                    <a:pt x="2524" y="2523"/>
                  </a:lnTo>
                  <a:lnTo>
                    <a:pt x="730" y="2523"/>
                  </a:lnTo>
                  <a:cubicBezTo>
                    <a:pt x="366" y="2523"/>
                    <a:pt x="1" y="2827"/>
                    <a:pt x="1" y="3253"/>
                  </a:cubicBezTo>
                  <a:cubicBezTo>
                    <a:pt x="1" y="3618"/>
                    <a:pt x="305" y="3982"/>
                    <a:pt x="730" y="3982"/>
                  </a:cubicBezTo>
                  <a:lnTo>
                    <a:pt x="2524" y="3982"/>
                  </a:lnTo>
                  <a:lnTo>
                    <a:pt x="2524" y="5745"/>
                  </a:lnTo>
                  <a:cubicBezTo>
                    <a:pt x="2524" y="6141"/>
                    <a:pt x="2828" y="6475"/>
                    <a:pt x="325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82"/>
                  </a:lnTo>
                  <a:lnTo>
                    <a:pt x="5746" y="3982"/>
                  </a:lnTo>
                  <a:cubicBezTo>
                    <a:pt x="6141" y="3982"/>
                    <a:pt x="6475" y="3679"/>
                    <a:pt x="6475" y="3253"/>
                  </a:cubicBezTo>
                  <a:cubicBezTo>
                    <a:pt x="6475" y="2827"/>
                    <a:pt x="6171" y="2523"/>
                    <a:pt x="5746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1"/>
                    <a:pt x="3253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5743343" y="4897095"/>
              <a:ext cx="161875" cy="161125"/>
            </a:xfrm>
            <a:custGeom>
              <a:avLst/>
              <a:gdLst/>
              <a:ahLst/>
              <a:cxnLst/>
              <a:rect l="l" t="t" r="r" b="b"/>
              <a:pathLst>
                <a:path w="6475" h="6445" extrusionOk="0">
                  <a:moveTo>
                    <a:pt x="319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524"/>
                  </a:lnTo>
                  <a:lnTo>
                    <a:pt x="730" y="2524"/>
                  </a:lnTo>
                  <a:cubicBezTo>
                    <a:pt x="365" y="2524"/>
                    <a:pt x="0" y="2828"/>
                    <a:pt x="0" y="3223"/>
                  </a:cubicBezTo>
                  <a:cubicBezTo>
                    <a:pt x="0" y="3618"/>
                    <a:pt x="304" y="3952"/>
                    <a:pt x="730" y="3952"/>
                  </a:cubicBezTo>
                  <a:lnTo>
                    <a:pt x="2523" y="3952"/>
                  </a:lnTo>
                  <a:lnTo>
                    <a:pt x="2523" y="5746"/>
                  </a:lnTo>
                  <a:cubicBezTo>
                    <a:pt x="2523" y="6110"/>
                    <a:pt x="2827" y="6445"/>
                    <a:pt x="3253" y="6445"/>
                  </a:cubicBezTo>
                  <a:cubicBezTo>
                    <a:pt x="361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75" y="3648"/>
                    <a:pt x="6475" y="3223"/>
                  </a:cubicBezTo>
                  <a:cubicBezTo>
                    <a:pt x="6444" y="2858"/>
                    <a:pt x="6079" y="2524"/>
                    <a:pt x="5715" y="2524"/>
                  </a:cubicBezTo>
                  <a:lnTo>
                    <a:pt x="3921" y="2524"/>
                  </a:lnTo>
                  <a:lnTo>
                    <a:pt x="3921" y="730"/>
                  </a:lnTo>
                  <a:cubicBezTo>
                    <a:pt x="3921" y="335"/>
                    <a:pt x="3617" y="1"/>
                    <a:pt x="319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6264371" y="1436211"/>
              <a:ext cx="161100" cy="161125"/>
            </a:xfrm>
            <a:custGeom>
              <a:avLst/>
              <a:gdLst/>
              <a:ahLst/>
              <a:cxnLst/>
              <a:rect l="l" t="t" r="r" b="b"/>
              <a:pathLst>
                <a:path w="6444" h="6445" extrusionOk="0">
                  <a:moveTo>
                    <a:pt x="322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493"/>
                  </a:lnTo>
                  <a:lnTo>
                    <a:pt x="699" y="2493"/>
                  </a:lnTo>
                  <a:cubicBezTo>
                    <a:pt x="334" y="2493"/>
                    <a:pt x="0" y="2797"/>
                    <a:pt x="0" y="3223"/>
                  </a:cubicBezTo>
                  <a:cubicBezTo>
                    <a:pt x="0" y="3618"/>
                    <a:pt x="304" y="3952"/>
                    <a:pt x="699" y="3952"/>
                  </a:cubicBezTo>
                  <a:lnTo>
                    <a:pt x="2493" y="3952"/>
                  </a:lnTo>
                  <a:lnTo>
                    <a:pt x="2493" y="5746"/>
                  </a:lnTo>
                  <a:cubicBezTo>
                    <a:pt x="2493" y="6110"/>
                    <a:pt x="2796" y="6445"/>
                    <a:pt x="3222" y="6445"/>
                  </a:cubicBezTo>
                  <a:cubicBezTo>
                    <a:pt x="358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4" y="3648"/>
                    <a:pt x="6444" y="3223"/>
                  </a:cubicBezTo>
                  <a:cubicBezTo>
                    <a:pt x="6444" y="2797"/>
                    <a:pt x="6110" y="2493"/>
                    <a:pt x="574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1"/>
                    <a:pt x="322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955043" y="4897083"/>
              <a:ext cx="161125" cy="161875"/>
            </a:xfrm>
            <a:custGeom>
              <a:avLst/>
              <a:gdLst/>
              <a:ahLst/>
              <a:cxnLst/>
              <a:rect l="l" t="t" r="r" b="b"/>
              <a:pathLst>
                <a:path w="6445" h="647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523"/>
                  </a:lnTo>
                  <a:lnTo>
                    <a:pt x="730" y="2523"/>
                  </a:lnTo>
                  <a:cubicBezTo>
                    <a:pt x="335" y="2523"/>
                    <a:pt x="1" y="2827"/>
                    <a:pt x="1" y="3253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75"/>
                    <a:pt x="322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5" y="3648"/>
                    <a:pt x="6445" y="3253"/>
                  </a:cubicBezTo>
                  <a:cubicBezTo>
                    <a:pt x="6414" y="2827"/>
                    <a:pt x="6110" y="2523"/>
                    <a:pt x="5745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6883814" y="3415548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3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618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46" y="3952"/>
                  </a:lnTo>
                  <a:cubicBezTo>
                    <a:pt x="6110" y="3952"/>
                    <a:pt x="6445" y="3648"/>
                    <a:pt x="6445" y="3222"/>
                  </a:cubicBezTo>
                  <a:cubicBezTo>
                    <a:pt x="6414" y="2857"/>
                    <a:pt x="6110" y="2493"/>
                    <a:pt x="5746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350575" y="2764775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27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0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0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587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15" y="3952"/>
                  </a:lnTo>
                  <a:cubicBezTo>
                    <a:pt x="6110" y="3952"/>
                    <a:pt x="6444" y="3648"/>
                    <a:pt x="6444" y="3222"/>
                  </a:cubicBezTo>
                  <a:cubicBezTo>
                    <a:pt x="6444" y="2857"/>
                    <a:pt x="6140" y="2493"/>
                    <a:pt x="571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28"/>
          <p:cNvGrpSpPr/>
          <p:nvPr/>
        </p:nvGrpSpPr>
        <p:grpSpPr>
          <a:xfrm rot="-2700000" flipH="1">
            <a:off x="7746647" y="-567716"/>
            <a:ext cx="3098595" cy="1840832"/>
            <a:chOff x="584900" y="3939600"/>
            <a:chExt cx="3098625" cy="1840850"/>
          </a:xfrm>
        </p:grpSpPr>
        <p:grpSp>
          <p:nvGrpSpPr>
            <p:cNvPr id="1808" name="Google Shape;1808;p28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8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8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8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9" name="Google Shape;1819;p28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8"/>
          <p:cNvGrpSpPr/>
          <p:nvPr/>
        </p:nvGrpSpPr>
        <p:grpSpPr>
          <a:xfrm rot="2700000">
            <a:off x="-1773153" y="3426059"/>
            <a:ext cx="3098595" cy="1840832"/>
            <a:chOff x="584900" y="3939600"/>
            <a:chExt cx="3098625" cy="1840850"/>
          </a:xfrm>
        </p:grpSpPr>
        <p:grpSp>
          <p:nvGrpSpPr>
            <p:cNvPr id="1821" name="Google Shape;1821;p28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1822" name="Google Shape;1822;p28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8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2" name="Google Shape;1832;p28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3" name="Google Shape;1833;p28"/>
          <p:cNvGrpSpPr/>
          <p:nvPr/>
        </p:nvGrpSpPr>
        <p:grpSpPr>
          <a:xfrm flipH="1">
            <a:off x="-55554" y="604702"/>
            <a:ext cx="385122" cy="942185"/>
            <a:chOff x="8423996" y="3200252"/>
            <a:chExt cx="385122" cy="942185"/>
          </a:xfrm>
        </p:grpSpPr>
        <p:sp>
          <p:nvSpPr>
            <p:cNvPr id="1834" name="Google Shape;1834;p28"/>
            <p:cNvSpPr/>
            <p:nvPr/>
          </p:nvSpPr>
          <p:spPr>
            <a:xfrm>
              <a:off x="842399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842399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866434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866434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866434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8664346" y="32002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842399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1" name="Google Shape;1931;p30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30"/>
          <p:cNvSpPr txBox="1">
            <a:spLocks noGrp="1"/>
          </p:cNvSpPr>
          <p:nvPr>
            <p:ph type="subTitle" idx="1"/>
          </p:nvPr>
        </p:nvSpPr>
        <p:spPr>
          <a:xfrm>
            <a:off x="988275" y="1639775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3" name="Google Shape;1933;p30"/>
          <p:cNvSpPr txBox="1">
            <a:spLocks noGrp="1"/>
          </p:cNvSpPr>
          <p:nvPr>
            <p:ph type="subTitle" idx="2"/>
          </p:nvPr>
        </p:nvSpPr>
        <p:spPr>
          <a:xfrm>
            <a:off x="988275" y="2269375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34" name="Google Shape;1934;p30"/>
          <p:cNvSpPr txBox="1">
            <a:spLocks noGrp="1"/>
          </p:cNvSpPr>
          <p:nvPr>
            <p:ph type="subTitle" idx="3"/>
          </p:nvPr>
        </p:nvSpPr>
        <p:spPr>
          <a:xfrm>
            <a:off x="3901425" y="2269375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35" name="Google Shape;1935;p30"/>
          <p:cNvSpPr txBox="1">
            <a:spLocks noGrp="1"/>
          </p:cNvSpPr>
          <p:nvPr>
            <p:ph type="subTitle" idx="4"/>
          </p:nvPr>
        </p:nvSpPr>
        <p:spPr>
          <a:xfrm>
            <a:off x="988275" y="3659300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36" name="Google Shape;1936;p30"/>
          <p:cNvSpPr txBox="1">
            <a:spLocks noGrp="1"/>
          </p:cNvSpPr>
          <p:nvPr>
            <p:ph type="subTitle" idx="5"/>
          </p:nvPr>
        </p:nvSpPr>
        <p:spPr>
          <a:xfrm>
            <a:off x="3901425" y="3659300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37" name="Google Shape;1937;p30"/>
          <p:cNvSpPr txBox="1">
            <a:spLocks noGrp="1"/>
          </p:cNvSpPr>
          <p:nvPr>
            <p:ph type="title"/>
          </p:nvPr>
        </p:nvSpPr>
        <p:spPr>
          <a:xfrm>
            <a:off x="988275" y="535000"/>
            <a:ext cx="5345100" cy="5727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38" name="Google Shape;1938;p30"/>
          <p:cNvSpPr txBox="1">
            <a:spLocks noGrp="1"/>
          </p:cNvSpPr>
          <p:nvPr>
            <p:ph type="subTitle" idx="6"/>
          </p:nvPr>
        </p:nvSpPr>
        <p:spPr>
          <a:xfrm>
            <a:off x="988275" y="3029138"/>
            <a:ext cx="2503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9" name="Google Shape;1939;p30"/>
          <p:cNvSpPr txBox="1">
            <a:spLocks noGrp="1"/>
          </p:cNvSpPr>
          <p:nvPr>
            <p:ph type="subTitle" idx="7"/>
          </p:nvPr>
        </p:nvSpPr>
        <p:spPr>
          <a:xfrm>
            <a:off x="3901423" y="1639775"/>
            <a:ext cx="2503200" cy="5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0" name="Google Shape;1940;p30"/>
          <p:cNvSpPr txBox="1">
            <a:spLocks noGrp="1"/>
          </p:cNvSpPr>
          <p:nvPr>
            <p:ph type="subTitle" idx="8"/>
          </p:nvPr>
        </p:nvSpPr>
        <p:spPr>
          <a:xfrm>
            <a:off x="3901423" y="3029138"/>
            <a:ext cx="2503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41" name="Google Shape;1941;p30"/>
          <p:cNvGrpSpPr/>
          <p:nvPr/>
        </p:nvGrpSpPr>
        <p:grpSpPr>
          <a:xfrm rot="8190151">
            <a:off x="6282604" y="232617"/>
            <a:ext cx="4292578" cy="5071202"/>
            <a:chOff x="1028900" y="632225"/>
            <a:chExt cx="3667675" cy="4075325"/>
          </a:xfrm>
        </p:grpSpPr>
        <p:sp>
          <p:nvSpPr>
            <p:cNvPr id="1942" name="Google Shape;1942;p30"/>
            <p:cNvSpPr/>
            <p:nvPr/>
          </p:nvSpPr>
          <p:spPr>
            <a:xfrm>
              <a:off x="3151575" y="1196750"/>
              <a:ext cx="793825" cy="1278375"/>
            </a:xfrm>
            <a:custGeom>
              <a:avLst/>
              <a:gdLst/>
              <a:ahLst/>
              <a:cxnLst/>
              <a:rect l="l" t="t" r="r" b="b"/>
              <a:pathLst>
                <a:path w="31753" h="51135" extrusionOk="0">
                  <a:moveTo>
                    <a:pt x="2369" y="47364"/>
                  </a:moveTo>
                  <a:cubicBezTo>
                    <a:pt x="2746" y="47364"/>
                    <a:pt x="3093" y="47515"/>
                    <a:pt x="3379" y="47771"/>
                  </a:cubicBezTo>
                  <a:cubicBezTo>
                    <a:pt x="3952" y="48344"/>
                    <a:pt x="3952" y="49249"/>
                    <a:pt x="3379" y="49808"/>
                  </a:cubicBezTo>
                  <a:cubicBezTo>
                    <a:pt x="3123" y="50079"/>
                    <a:pt x="2746" y="50230"/>
                    <a:pt x="2369" y="50230"/>
                  </a:cubicBezTo>
                  <a:cubicBezTo>
                    <a:pt x="1992" y="50230"/>
                    <a:pt x="1614" y="50079"/>
                    <a:pt x="1343" y="49808"/>
                  </a:cubicBezTo>
                  <a:cubicBezTo>
                    <a:pt x="1087" y="49551"/>
                    <a:pt x="936" y="49174"/>
                    <a:pt x="936" y="48797"/>
                  </a:cubicBezTo>
                  <a:cubicBezTo>
                    <a:pt x="936" y="48420"/>
                    <a:pt x="1071" y="48043"/>
                    <a:pt x="1343" y="47771"/>
                  </a:cubicBezTo>
                  <a:cubicBezTo>
                    <a:pt x="1614" y="47515"/>
                    <a:pt x="1992" y="47364"/>
                    <a:pt x="2369" y="47364"/>
                  </a:cubicBezTo>
                  <a:close/>
                  <a:moveTo>
                    <a:pt x="31119" y="0"/>
                  </a:moveTo>
                  <a:lnTo>
                    <a:pt x="18282" y="12852"/>
                  </a:lnTo>
                  <a:lnTo>
                    <a:pt x="18252" y="12882"/>
                  </a:lnTo>
                  <a:lnTo>
                    <a:pt x="17950" y="22174"/>
                  </a:lnTo>
                  <a:lnTo>
                    <a:pt x="2067" y="38087"/>
                  </a:lnTo>
                  <a:lnTo>
                    <a:pt x="2037" y="38102"/>
                  </a:lnTo>
                  <a:lnTo>
                    <a:pt x="2037" y="46459"/>
                  </a:lnTo>
                  <a:cubicBezTo>
                    <a:pt x="1524" y="46534"/>
                    <a:pt x="1071" y="46761"/>
                    <a:pt x="694" y="47123"/>
                  </a:cubicBezTo>
                  <a:cubicBezTo>
                    <a:pt x="257" y="47575"/>
                    <a:pt x="0" y="48148"/>
                    <a:pt x="0" y="48782"/>
                  </a:cubicBezTo>
                  <a:cubicBezTo>
                    <a:pt x="0" y="49400"/>
                    <a:pt x="242" y="50004"/>
                    <a:pt x="694" y="50441"/>
                  </a:cubicBezTo>
                  <a:cubicBezTo>
                    <a:pt x="1147" y="50894"/>
                    <a:pt x="1735" y="51135"/>
                    <a:pt x="2354" y="51135"/>
                  </a:cubicBezTo>
                  <a:cubicBezTo>
                    <a:pt x="2987" y="51135"/>
                    <a:pt x="3590" y="50894"/>
                    <a:pt x="4013" y="50441"/>
                  </a:cubicBezTo>
                  <a:cubicBezTo>
                    <a:pt x="4948" y="49506"/>
                    <a:pt x="4948" y="48028"/>
                    <a:pt x="4013" y="47092"/>
                  </a:cubicBezTo>
                  <a:cubicBezTo>
                    <a:pt x="3711" y="46791"/>
                    <a:pt x="3334" y="46595"/>
                    <a:pt x="2942" y="46474"/>
                  </a:cubicBezTo>
                  <a:lnTo>
                    <a:pt x="2942" y="38464"/>
                  </a:lnTo>
                  <a:lnTo>
                    <a:pt x="18840" y="22551"/>
                  </a:lnTo>
                  <a:lnTo>
                    <a:pt x="18840" y="22566"/>
                  </a:lnTo>
                  <a:lnTo>
                    <a:pt x="19142" y="13274"/>
                  </a:lnTo>
                  <a:lnTo>
                    <a:pt x="31677" y="709"/>
                  </a:lnTo>
                  <a:lnTo>
                    <a:pt x="31752" y="634"/>
                  </a:lnTo>
                  <a:lnTo>
                    <a:pt x="31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58875" y="1296675"/>
              <a:ext cx="1150550" cy="1594775"/>
            </a:xfrm>
            <a:custGeom>
              <a:avLst/>
              <a:gdLst/>
              <a:ahLst/>
              <a:cxnLst/>
              <a:rect l="l" t="t" r="r" b="b"/>
              <a:pathLst>
                <a:path w="46022" h="63791" extrusionOk="0">
                  <a:moveTo>
                    <a:pt x="2580" y="59974"/>
                  </a:moveTo>
                  <a:cubicBezTo>
                    <a:pt x="2957" y="59974"/>
                    <a:pt x="3334" y="60125"/>
                    <a:pt x="3606" y="60397"/>
                  </a:cubicBezTo>
                  <a:cubicBezTo>
                    <a:pt x="3862" y="60653"/>
                    <a:pt x="4013" y="61030"/>
                    <a:pt x="4013" y="61407"/>
                  </a:cubicBezTo>
                  <a:cubicBezTo>
                    <a:pt x="4013" y="61799"/>
                    <a:pt x="3862" y="62161"/>
                    <a:pt x="3606" y="62433"/>
                  </a:cubicBezTo>
                  <a:cubicBezTo>
                    <a:pt x="3334" y="62689"/>
                    <a:pt x="2957" y="62840"/>
                    <a:pt x="2580" y="62840"/>
                  </a:cubicBezTo>
                  <a:cubicBezTo>
                    <a:pt x="2203" y="62840"/>
                    <a:pt x="1826" y="62689"/>
                    <a:pt x="1569" y="62433"/>
                  </a:cubicBezTo>
                  <a:cubicBezTo>
                    <a:pt x="996" y="61860"/>
                    <a:pt x="996" y="60955"/>
                    <a:pt x="1569" y="60397"/>
                  </a:cubicBezTo>
                  <a:cubicBezTo>
                    <a:pt x="1826" y="60125"/>
                    <a:pt x="2203" y="59974"/>
                    <a:pt x="2580" y="59974"/>
                  </a:cubicBezTo>
                  <a:close/>
                  <a:moveTo>
                    <a:pt x="45388" y="1"/>
                  </a:moveTo>
                  <a:lnTo>
                    <a:pt x="32552" y="12852"/>
                  </a:lnTo>
                  <a:lnTo>
                    <a:pt x="32506" y="12852"/>
                  </a:lnTo>
                  <a:lnTo>
                    <a:pt x="32205" y="22159"/>
                  </a:lnTo>
                  <a:lnTo>
                    <a:pt x="16306" y="38088"/>
                  </a:lnTo>
                  <a:lnTo>
                    <a:pt x="16291" y="38103"/>
                  </a:lnTo>
                  <a:lnTo>
                    <a:pt x="16291" y="46670"/>
                  </a:lnTo>
                  <a:lnTo>
                    <a:pt x="3666" y="59311"/>
                  </a:lnTo>
                  <a:cubicBezTo>
                    <a:pt x="3319" y="59145"/>
                    <a:pt x="2957" y="59054"/>
                    <a:pt x="2580" y="59054"/>
                  </a:cubicBezTo>
                  <a:cubicBezTo>
                    <a:pt x="1961" y="59054"/>
                    <a:pt x="1358" y="59296"/>
                    <a:pt x="921" y="59748"/>
                  </a:cubicBezTo>
                  <a:cubicBezTo>
                    <a:pt x="1" y="60668"/>
                    <a:pt x="1" y="62161"/>
                    <a:pt x="921" y="63082"/>
                  </a:cubicBezTo>
                  <a:cubicBezTo>
                    <a:pt x="1373" y="63534"/>
                    <a:pt x="1961" y="63791"/>
                    <a:pt x="2580" y="63791"/>
                  </a:cubicBezTo>
                  <a:cubicBezTo>
                    <a:pt x="3198" y="63791"/>
                    <a:pt x="3817" y="63534"/>
                    <a:pt x="4239" y="63082"/>
                  </a:cubicBezTo>
                  <a:cubicBezTo>
                    <a:pt x="4692" y="62629"/>
                    <a:pt x="4948" y="62056"/>
                    <a:pt x="4948" y="61422"/>
                  </a:cubicBezTo>
                  <a:cubicBezTo>
                    <a:pt x="4948" y="60864"/>
                    <a:pt x="4737" y="60336"/>
                    <a:pt x="4375" y="59899"/>
                  </a:cubicBezTo>
                  <a:lnTo>
                    <a:pt x="17181" y="47078"/>
                  </a:lnTo>
                  <a:lnTo>
                    <a:pt x="17196" y="47062"/>
                  </a:lnTo>
                  <a:lnTo>
                    <a:pt x="17196" y="38495"/>
                  </a:lnTo>
                  <a:lnTo>
                    <a:pt x="33095" y="22581"/>
                  </a:lnTo>
                  <a:lnTo>
                    <a:pt x="33110" y="22566"/>
                  </a:lnTo>
                  <a:lnTo>
                    <a:pt x="33411" y="13274"/>
                  </a:lnTo>
                  <a:lnTo>
                    <a:pt x="45946" y="710"/>
                  </a:lnTo>
                  <a:lnTo>
                    <a:pt x="46022" y="634"/>
                  </a:lnTo>
                  <a:lnTo>
                    <a:pt x="45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00500" y="1745425"/>
              <a:ext cx="691250" cy="560400"/>
            </a:xfrm>
            <a:custGeom>
              <a:avLst/>
              <a:gdLst/>
              <a:ahLst/>
              <a:cxnLst/>
              <a:rect l="l" t="t" r="r" b="b"/>
              <a:pathLst>
                <a:path w="27650" h="22416" extrusionOk="0">
                  <a:moveTo>
                    <a:pt x="26231" y="0"/>
                  </a:moveTo>
                  <a:cubicBezTo>
                    <a:pt x="25854" y="0"/>
                    <a:pt x="25492" y="151"/>
                    <a:pt x="25236" y="408"/>
                  </a:cubicBezTo>
                  <a:cubicBezTo>
                    <a:pt x="24813" y="830"/>
                    <a:pt x="24708" y="1479"/>
                    <a:pt x="24964" y="2037"/>
                  </a:cubicBezTo>
                  <a:lnTo>
                    <a:pt x="9488" y="17528"/>
                  </a:lnTo>
                  <a:lnTo>
                    <a:pt x="2550" y="20168"/>
                  </a:lnTo>
                  <a:cubicBezTo>
                    <a:pt x="2504" y="20122"/>
                    <a:pt x="2459" y="20062"/>
                    <a:pt x="2414" y="20002"/>
                  </a:cubicBezTo>
                  <a:cubicBezTo>
                    <a:pt x="2157" y="19745"/>
                    <a:pt x="1795" y="19595"/>
                    <a:pt x="1418" y="19595"/>
                  </a:cubicBezTo>
                  <a:cubicBezTo>
                    <a:pt x="1041" y="19595"/>
                    <a:pt x="679" y="19745"/>
                    <a:pt x="423" y="20002"/>
                  </a:cubicBezTo>
                  <a:cubicBezTo>
                    <a:pt x="151" y="20273"/>
                    <a:pt x="0" y="20620"/>
                    <a:pt x="0" y="20997"/>
                  </a:cubicBezTo>
                  <a:cubicBezTo>
                    <a:pt x="0" y="21374"/>
                    <a:pt x="151" y="21736"/>
                    <a:pt x="423" y="22008"/>
                  </a:cubicBezTo>
                  <a:cubicBezTo>
                    <a:pt x="679" y="22264"/>
                    <a:pt x="1041" y="22415"/>
                    <a:pt x="1418" y="22415"/>
                  </a:cubicBezTo>
                  <a:cubicBezTo>
                    <a:pt x="1795" y="22415"/>
                    <a:pt x="2157" y="22264"/>
                    <a:pt x="2414" y="22008"/>
                  </a:cubicBezTo>
                  <a:cubicBezTo>
                    <a:pt x="2670" y="21736"/>
                    <a:pt x="2806" y="21405"/>
                    <a:pt x="2836" y="21043"/>
                  </a:cubicBezTo>
                  <a:lnTo>
                    <a:pt x="10001" y="18312"/>
                  </a:lnTo>
                  <a:lnTo>
                    <a:pt x="25613" y="2670"/>
                  </a:lnTo>
                  <a:cubicBezTo>
                    <a:pt x="25810" y="2769"/>
                    <a:pt x="26020" y="2816"/>
                    <a:pt x="26228" y="2816"/>
                  </a:cubicBezTo>
                  <a:cubicBezTo>
                    <a:pt x="26591" y="2816"/>
                    <a:pt x="26949" y="2673"/>
                    <a:pt x="27227" y="2414"/>
                  </a:cubicBezTo>
                  <a:cubicBezTo>
                    <a:pt x="27498" y="2142"/>
                    <a:pt x="27649" y="1795"/>
                    <a:pt x="27649" y="1418"/>
                  </a:cubicBezTo>
                  <a:cubicBezTo>
                    <a:pt x="27649" y="1041"/>
                    <a:pt x="27498" y="679"/>
                    <a:pt x="27227" y="408"/>
                  </a:cubicBezTo>
                  <a:cubicBezTo>
                    <a:pt x="26970" y="151"/>
                    <a:pt x="26608" y="0"/>
                    <a:pt x="26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352125" y="1346075"/>
              <a:ext cx="787775" cy="545300"/>
            </a:xfrm>
            <a:custGeom>
              <a:avLst/>
              <a:gdLst/>
              <a:ahLst/>
              <a:cxnLst/>
              <a:rect l="l" t="t" r="r" b="b"/>
              <a:pathLst>
                <a:path w="31511" h="21812" extrusionOk="0">
                  <a:moveTo>
                    <a:pt x="30095" y="1"/>
                  </a:moveTo>
                  <a:cubicBezTo>
                    <a:pt x="29731" y="1"/>
                    <a:pt x="29369" y="136"/>
                    <a:pt x="29097" y="408"/>
                  </a:cubicBezTo>
                  <a:cubicBezTo>
                    <a:pt x="28675" y="830"/>
                    <a:pt x="28569" y="1494"/>
                    <a:pt x="28841" y="2037"/>
                  </a:cubicBezTo>
                  <a:lnTo>
                    <a:pt x="19293" y="11600"/>
                  </a:lnTo>
                  <a:lnTo>
                    <a:pt x="11223" y="9956"/>
                  </a:lnTo>
                  <a:lnTo>
                    <a:pt x="2037" y="19157"/>
                  </a:lnTo>
                  <a:cubicBezTo>
                    <a:pt x="1844" y="19064"/>
                    <a:pt x="1633" y="19018"/>
                    <a:pt x="1422" y="19018"/>
                  </a:cubicBezTo>
                  <a:cubicBezTo>
                    <a:pt x="1056" y="19018"/>
                    <a:pt x="691" y="19155"/>
                    <a:pt x="423" y="19414"/>
                  </a:cubicBezTo>
                  <a:cubicBezTo>
                    <a:pt x="151" y="19685"/>
                    <a:pt x="1" y="20047"/>
                    <a:pt x="1" y="20424"/>
                  </a:cubicBezTo>
                  <a:cubicBezTo>
                    <a:pt x="1" y="20801"/>
                    <a:pt x="151" y="21148"/>
                    <a:pt x="423" y="21420"/>
                  </a:cubicBezTo>
                  <a:cubicBezTo>
                    <a:pt x="679" y="21691"/>
                    <a:pt x="1041" y="21812"/>
                    <a:pt x="1403" y="21812"/>
                  </a:cubicBezTo>
                  <a:cubicBezTo>
                    <a:pt x="1750" y="21812"/>
                    <a:pt x="2112" y="21691"/>
                    <a:pt x="2399" y="21405"/>
                  </a:cubicBezTo>
                  <a:cubicBezTo>
                    <a:pt x="2821" y="20982"/>
                    <a:pt x="2927" y="20334"/>
                    <a:pt x="2670" y="19776"/>
                  </a:cubicBezTo>
                  <a:lnTo>
                    <a:pt x="11510" y="10936"/>
                  </a:lnTo>
                  <a:lnTo>
                    <a:pt x="19579" y="12581"/>
                  </a:lnTo>
                  <a:lnTo>
                    <a:pt x="29475" y="2686"/>
                  </a:lnTo>
                  <a:cubicBezTo>
                    <a:pt x="29671" y="2778"/>
                    <a:pt x="29882" y="2824"/>
                    <a:pt x="30091" y="2824"/>
                  </a:cubicBezTo>
                  <a:cubicBezTo>
                    <a:pt x="30460" y="2824"/>
                    <a:pt x="30825" y="2683"/>
                    <a:pt x="31104" y="2414"/>
                  </a:cubicBezTo>
                  <a:cubicBezTo>
                    <a:pt x="31360" y="2143"/>
                    <a:pt x="31511" y="1796"/>
                    <a:pt x="31511" y="1419"/>
                  </a:cubicBezTo>
                  <a:cubicBezTo>
                    <a:pt x="31511" y="1041"/>
                    <a:pt x="31360" y="679"/>
                    <a:pt x="31104" y="408"/>
                  </a:cubicBezTo>
                  <a:cubicBezTo>
                    <a:pt x="30825" y="136"/>
                    <a:pt x="30459" y="1"/>
                    <a:pt x="30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2253700" y="3072800"/>
              <a:ext cx="912975" cy="1018200"/>
            </a:xfrm>
            <a:custGeom>
              <a:avLst/>
              <a:gdLst/>
              <a:ahLst/>
              <a:cxnLst/>
              <a:rect l="l" t="t" r="r" b="b"/>
              <a:pathLst>
                <a:path w="36519" h="40728" extrusionOk="0">
                  <a:moveTo>
                    <a:pt x="34136" y="921"/>
                  </a:moveTo>
                  <a:cubicBezTo>
                    <a:pt x="34513" y="921"/>
                    <a:pt x="34890" y="1072"/>
                    <a:pt x="35146" y="1343"/>
                  </a:cubicBezTo>
                  <a:cubicBezTo>
                    <a:pt x="35418" y="1600"/>
                    <a:pt x="35569" y="1977"/>
                    <a:pt x="35569" y="2354"/>
                  </a:cubicBezTo>
                  <a:cubicBezTo>
                    <a:pt x="35584" y="2746"/>
                    <a:pt x="35433" y="3108"/>
                    <a:pt x="35146" y="3380"/>
                  </a:cubicBezTo>
                  <a:cubicBezTo>
                    <a:pt x="34890" y="3636"/>
                    <a:pt x="34513" y="3787"/>
                    <a:pt x="34136" y="3787"/>
                  </a:cubicBezTo>
                  <a:cubicBezTo>
                    <a:pt x="33758" y="3787"/>
                    <a:pt x="33381" y="3636"/>
                    <a:pt x="33110" y="3380"/>
                  </a:cubicBezTo>
                  <a:cubicBezTo>
                    <a:pt x="32552" y="2807"/>
                    <a:pt x="32552" y="1902"/>
                    <a:pt x="33110" y="1343"/>
                  </a:cubicBezTo>
                  <a:cubicBezTo>
                    <a:pt x="33381" y="1072"/>
                    <a:pt x="33758" y="921"/>
                    <a:pt x="34136" y="921"/>
                  </a:cubicBezTo>
                  <a:close/>
                  <a:moveTo>
                    <a:pt x="34136" y="1"/>
                  </a:moveTo>
                  <a:cubicBezTo>
                    <a:pt x="33502" y="1"/>
                    <a:pt x="32899" y="242"/>
                    <a:pt x="32476" y="695"/>
                  </a:cubicBezTo>
                  <a:cubicBezTo>
                    <a:pt x="31677" y="1494"/>
                    <a:pt x="31571" y="2716"/>
                    <a:pt x="32175" y="3651"/>
                  </a:cubicBezTo>
                  <a:lnTo>
                    <a:pt x="26986" y="8840"/>
                  </a:lnTo>
                  <a:lnTo>
                    <a:pt x="26941" y="8885"/>
                  </a:lnTo>
                  <a:lnTo>
                    <a:pt x="27453" y="12656"/>
                  </a:lnTo>
                  <a:lnTo>
                    <a:pt x="1" y="40079"/>
                  </a:lnTo>
                  <a:lnTo>
                    <a:pt x="649" y="40728"/>
                  </a:lnTo>
                  <a:lnTo>
                    <a:pt x="28404" y="12973"/>
                  </a:lnTo>
                  <a:lnTo>
                    <a:pt x="28434" y="12928"/>
                  </a:lnTo>
                  <a:lnTo>
                    <a:pt x="27921" y="9157"/>
                  </a:lnTo>
                  <a:lnTo>
                    <a:pt x="32823" y="4255"/>
                  </a:lnTo>
                  <a:cubicBezTo>
                    <a:pt x="33231" y="4526"/>
                    <a:pt x="33683" y="4677"/>
                    <a:pt x="34166" y="4677"/>
                  </a:cubicBezTo>
                  <a:cubicBezTo>
                    <a:pt x="34784" y="4677"/>
                    <a:pt x="35388" y="4421"/>
                    <a:pt x="35825" y="3968"/>
                  </a:cubicBezTo>
                  <a:cubicBezTo>
                    <a:pt x="36277" y="3515"/>
                    <a:pt x="36519" y="2942"/>
                    <a:pt x="36519" y="2309"/>
                  </a:cubicBezTo>
                  <a:cubicBezTo>
                    <a:pt x="36519" y="1690"/>
                    <a:pt x="36277" y="1087"/>
                    <a:pt x="35825" y="650"/>
                  </a:cubicBezTo>
                  <a:cubicBezTo>
                    <a:pt x="35357" y="242"/>
                    <a:pt x="34769" y="1"/>
                    <a:pt x="34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1099025" y="632225"/>
              <a:ext cx="2909725" cy="2693275"/>
            </a:xfrm>
            <a:custGeom>
              <a:avLst/>
              <a:gdLst/>
              <a:ahLst/>
              <a:cxnLst/>
              <a:rect l="l" t="t" r="r" b="b"/>
              <a:pathLst>
                <a:path w="116389" h="107731" extrusionOk="0">
                  <a:moveTo>
                    <a:pt x="55660" y="50653"/>
                  </a:moveTo>
                  <a:lnTo>
                    <a:pt x="54107" y="52206"/>
                  </a:lnTo>
                  <a:lnTo>
                    <a:pt x="54107" y="52101"/>
                  </a:lnTo>
                  <a:cubicBezTo>
                    <a:pt x="54092" y="51708"/>
                    <a:pt x="54242" y="51346"/>
                    <a:pt x="54529" y="51075"/>
                  </a:cubicBezTo>
                  <a:cubicBezTo>
                    <a:pt x="54785" y="50803"/>
                    <a:pt x="55163" y="50653"/>
                    <a:pt x="55540" y="50653"/>
                  </a:cubicBezTo>
                  <a:close/>
                  <a:moveTo>
                    <a:pt x="56535" y="51045"/>
                  </a:moveTo>
                  <a:cubicBezTo>
                    <a:pt x="56535" y="51045"/>
                    <a:pt x="56535" y="51045"/>
                    <a:pt x="56535" y="51045"/>
                  </a:cubicBezTo>
                  <a:lnTo>
                    <a:pt x="56535" y="51045"/>
                  </a:lnTo>
                  <a:cubicBezTo>
                    <a:pt x="56535" y="51060"/>
                    <a:pt x="56543" y="51067"/>
                    <a:pt x="56547" y="51067"/>
                  </a:cubicBezTo>
                  <a:cubicBezTo>
                    <a:pt x="56550" y="51067"/>
                    <a:pt x="56550" y="51060"/>
                    <a:pt x="56535" y="51045"/>
                  </a:cubicBezTo>
                  <a:lnTo>
                    <a:pt x="56535" y="51045"/>
                  </a:lnTo>
                  <a:cubicBezTo>
                    <a:pt x="56822" y="51331"/>
                    <a:pt x="56973" y="51693"/>
                    <a:pt x="56973" y="52086"/>
                  </a:cubicBezTo>
                  <a:cubicBezTo>
                    <a:pt x="56973" y="52463"/>
                    <a:pt x="56822" y="52840"/>
                    <a:pt x="56565" y="53111"/>
                  </a:cubicBezTo>
                  <a:cubicBezTo>
                    <a:pt x="56294" y="53368"/>
                    <a:pt x="55917" y="53519"/>
                    <a:pt x="55540" y="53519"/>
                  </a:cubicBezTo>
                  <a:cubicBezTo>
                    <a:pt x="55238" y="53519"/>
                    <a:pt x="54936" y="53428"/>
                    <a:pt x="54710" y="53232"/>
                  </a:cubicBezTo>
                  <a:lnTo>
                    <a:pt x="54529" y="53051"/>
                  </a:lnTo>
                  <a:lnTo>
                    <a:pt x="56535" y="51045"/>
                  </a:lnTo>
                  <a:close/>
                  <a:moveTo>
                    <a:pt x="33713" y="59416"/>
                  </a:moveTo>
                  <a:cubicBezTo>
                    <a:pt x="34090" y="59416"/>
                    <a:pt x="34467" y="59567"/>
                    <a:pt x="34724" y="59839"/>
                  </a:cubicBezTo>
                  <a:cubicBezTo>
                    <a:pt x="34995" y="60095"/>
                    <a:pt x="35146" y="60472"/>
                    <a:pt x="35146" y="60849"/>
                  </a:cubicBezTo>
                  <a:cubicBezTo>
                    <a:pt x="35161" y="61257"/>
                    <a:pt x="35010" y="61604"/>
                    <a:pt x="34724" y="61875"/>
                  </a:cubicBezTo>
                  <a:cubicBezTo>
                    <a:pt x="34467" y="62131"/>
                    <a:pt x="34090" y="62282"/>
                    <a:pt x="33713" y="62282"/>
                  </a:cubicBezTo>
                  <a:cubicBezTo>
                    <a:pt x="33336" y="62282"/>
                    <a:pt x="32959" y="62131"/>
                    <a:pt x="32687" y="61875"/>
                  </a:cubicBezTo>
                  <a:cubicBezTo>
                    <a:pt x="32431" y="61604"/>
                    <a:pt x="32280" y="61226"/>
                    <a:pt x="32280" y="60849"/>
                  </a:cubicBezTo>
                  <a:cubicBezTo>
                    <a:pt x="32280" y="60472"/>
                    <a:pt x="32431" y="60095"/>
                    <a:pt x="32687" y="59839"/>
                  </a:cubicBezTo>
                  <a:cubicBezTo>
                    <a:pt x="32959" y="59567"/>
                    <a:pt x="33336" y="59416"/>
                    <a:pt x="33713" y="59416"/>
                  </a:cubicBezTo>
                  <a:close/>
                  <a:moveTo>
                    <a:pt x="47666" y="58647"/>
                  </a:moveTo>
                  <a:lnTo>
                    <a:pt x="43638" y="62659"/>
                  </a:lnTo>
                  <a:lnTo>
                    <a:pt x="41059" y="62086"/>
                  </a:lnTo>
                  <a:lnTo>
                    <a:pt x="43895" y="59250"/>
                  </a:lnTo>
                  <a:lnTo>
                    <a:pt x="47666" y="58647"/>
                  </a:lnTo>
                  <a:close/>
                  <a:moveTo>
                    <a:pt x="115740" y="1"/>
                  </a:moveTo>
                  <a:lnTo>
                    <a:pt x="69311" y="46263"/>
                  </a:lnTo>
                  <a:lnTo>
                    <a:pt x="61875" y="44408"/>
                  </a:lnTo>
                  <a:lnTo>
                    <a:pt x="56415" y="49898"/>
                  </a:lnTo>
                  <a:cubicBezTo>
                    <a:pt x="56143" y="49793"/>
                    <a:pt x="55841" y="49732"/>
                    <a:pt x="55540" y="49732"/>
                  </a:cubicBezTo>
                  <a:cubicBezTo>
                    <a:pt x="54921" y="49732"/>
                    <a:pt x="54318" y="49974"/>
                    <a:pt x="53880" y="50426"/>
                  </a:cubicBezTo>
                  <a:cubicBezTo>
                    <a:pt x="53428" y="50879"/>
                    <a:pt x="53187" y="51467"/>
                    <a:pt x="53187" y="52086"/>
                  </a:cubicBezTo>
                  <a:cubicBezTo>
                    <a:pt x="53187" y="52387"/>
                    <a:pt x="53247" y="52674"/>
                    <a:pt x="53352" y="52960"/>
                  </a:cubicBezTo>
                  <a:lnTo>
                    <a:pt x="48767" y="57531"/>
                  </a:lnTo>
                  <a:lnTo>
                    <a:pt x="43473" y="58391"/>
                  </a:lnTo>
                  <a:lnTo>
                    <a:pt x="40018" y="61830"/>
                  </a:lnTo>
                  <a:lnTo>
                    <a:pt x="36081" y="60925"/>
                  </a:lnTo>
                  <a:lnTo>
                    <a:pt x="36081" y="60849"/>
                  </a:lnTo>
                  <a:cubicBezTo>
                    <a:pt x="36081" y="60231"/>
                    <a:pt x="35840" y="59628"/>
                    <a:pt x="35388" y="59190"/>
                  </a:cubicBezTo>
                  <a:cubicBezTo>
                    <a:pt x="34935" y="58738"/>
                    <a:pt x="34347" y="58496"/>
                    <a:pt x="33728" y="58496"/>
                  </a:cubicBezTo>
                  <a:cubicBezTo>
                    <a:pt x="33110" y="58496"/>
                    <a:pt x="32506" y="58738"/>
                    <a:pt x="32069" y="59190"/>
                  </a:cubicBezTo>
                  <a:cubicBezTo>
                    <a:pt x="31149" y="60125"/>
                    <a:pt x="31149" y="61604"/>
                    <a:pt x="32069" y="62539"/>
                  </a:cubicBezTo>
                  <a:cubicBezTo>
                    <a:pt x="32522" y="62991"/>
                    <a:pt x="33110" y="63233"/>
                    <a:pt x="33728" y="63233"/>
                  </a:cubicBezTo>
                  <a:cubicBezTo>
                    <a:pt x="34347" y="63233"/>
                    <a:pt x="34950" y="62991"/>
                    <a:pt x="35388" y="62539"/>
                  </a:cubicBezTo>
                  <a:cubicBezTo>
                    <a:pt x="35599" y="62328"/>
                    <a:pt x="35750" y="62101"/>
                    <a:pt x="35870" y="61830"/>
                  </a:cubicBezTo>
                  <a:lnTo>
                    <a:pt x="39837" y="62735"/>
                  </a:lnTo>
                  <a:lnTo>
                    <a:pt x="39340" y="67743"/>
                  </a:lnTo>
                  <a:lnTo>
                    <a:pt x="1" y="107082"/>
                  </a:lnTo>
                  <a:lnTo>
                    <a:pt x="634" y="107730"/>
                  </a:lnTo>
                  <a:lnTo>
                    <a:pt x="40229" y="68135"/>
                  </a:lnTo>
                  <a:lnTo>
                    <a:pt x="40742" y="62931"/>
                  </a:lnTo>
                  <a:lnTo>
                    <a:pt x="43970" y="63655"/>
                  </a:lnTo>
                  <a:lnTo>
                    <a:pt x="49219" y="58406"/>
                  </a:lnTo>
                  <a:lnTo>
                    <a:pt x="50125" y="58255"/>
                  </a:lnTo>
                  <a:lnTo>
                    <a:pt x="54303" y="54077"/>
                  </a:lnTo>
                  <a:cubicBezTo>
                    <a:pt x="54680" y="54333"/>
                    <a:pt x="55102" y="54439"/>
                    <a:pt x="55555" y="54439"/>
                  </a:cubicBezTo>
                  <a:cubicBezTo>
                    <a:pt x="56188" y="54439"/>
                    <a:pt x="56792" y="54197"/>
                    <a:pt x="57214" y="53745"/>
                  </a:cubicBezTo>
                  <a:cubicBezTo>
                    <a:pt x="57666" y="53292"/>
                    <a:pt x="57923" y="52704"/>
                    <a:pt x="57923" y="52086"/>
                  </a:cubicBezTo>
                  <a:cubicBezTo>
                    <a:pt x="57923" y="51467"/>
                    <a:pt x="57666" y="50864"/>
                    <a:pt x="57214" y="50426"/>
                  </a:cubicBezTo>
                  <a:lnTo>
                    <a:pt x="57199" y="50411"/>
                  </a:lnTo>
                  <a:lnTo>
                    <a:pt x="62177" y="45434"/>
                  </a:lnTo>
                  <a:lnTo>
                    <a:pt x="69598" y="47274"/>
                  </a:lnTo>
                  <a:lnTo>
                    <a:pt x="116313" y="725"/>
                  </a:lnTo>
                  <a:lnTo>
                    <a:pt x="116388" y="649"/>
                  </a:lnTo>
                  <a:lnTo>
                    <a:pt x="115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419950" y="3367700"/>
              <a:ext cx="1425825" cy="1339850"/>
            </a:xfrm>
            <a:custGeom>
              <a:avLst/>
              <a:gdLst/>
              <a:ahLst/>
              <a:cxnLst/>
              <a:rect l="l" t="t" r="r" b="b"/>
              <a:pathLst>
                <a:path w="57033" h="53594" extrusionOk="0">
                  <a:moveTo>
                    <a:pt x="55615" y="1"/>
                  </a:moveTo>
                  <a:cubicBezTo>
                    <a:pt x="55237" y="1"/>
                    <a:pt x="54890" y="151"/>
                    <a:pt x="54619" y="423"/>
                  </a:cubicBezTo>
                  <a:cubicBezTo>
                    <a:pt x="54212" y="830"/>
                    <a:pt x="54091" y="1464"/>
                    <a:pt x="54332" y="2007"/>
                  </a:cubicBezTo>
                  <a:lnTo>
                    <a:pt x="46187" y="10152"/>
                  </a:lnTo>
                  <a:lnTo>
                    <a:pt x="42552" y="10152"/>
                  </a:lnTo>
                  <a:lnTo>
                    <a:pt x="29489" y="23215"/>
                  </a:lnTo>
                  <a:lnTo>
                    <a:pt x="26156" y="23215"/>
                  </a:lnTo>
                  <a:lnTo>
                    <a:pt x="20499" y="28871"/>
                  </a:lnTo>
                  <a:lnTo>
                    <a:pt x="20454" y="28916"/>
                  </a:lnTo>
                  <a:lnTo>
                    <a:pt x="20891" y="32084"/>
                  </a:lnTo>
                  <a:lnTo>
                    <a:pt x="0" y="52945"/>
                  </a:lnTo>
                  <a:lnTo>
                    <a:pt x="634" y="53594"/>
                  </a:lnTo>
                  <a:lnTo>
                    <a:pt x="21706" y="32537"/>
                  </a:lnTo>
                  <a:lnTo>
                    <a:pt x="21872" y="32356"/>
                  </a:lnTo>
                  <a:lnTo>
                    <a:pt x="21434" y="29188"/>
                  </a:lnTo>
                  <a:lnTo>
                    <a:pt x="26548" y="24090"/>
                  </a:lnTo>
                  <a:lnTo>
                    <a:pt x="29881" y="24090"/>
                  </a:lnTo>
                  <a:lnTo>
                    <a:pt x="42944" y="11012"/>
                  </a:lnTo>
                  <a:lnTo>
                    <a:pt x="46564" y="11012"/>
                  </a:lnTo>
                  <a:lnTo>
                    <a:pt x="46564" y="11057"/>
                  </a:lnTo>
                  <a:lnTo>
                    <a:pt x="54966" y="2670"/>
                  </a:lnTo>
                  <a:cubicBezTo>
                    <a:pt x="55171" y="2773"/>
                    <a:pt x="55394" y="2824"/>
                    <a:pt x="55615" y="2824"/>
                  </a:cubicBezTo>
                  <a:cubicBezTo>
                    <a:pt x="55980" y="2824"/>
                    <a:pt x="56344" y="2686"/>
                    <a:pt x="56625" y="2414"/>
                  </a:cubicBezTo>
                  <a:cubicBezTo>
                    <a:pt x="56882" y="2158"/>
                    <a:pt x="57032" y="1796"/>
                    <a:pt x="57032" y="1418"/>
                  </a:cubicBezTo>
                  <a:cubicBezTo>
                    <a:pt x="57032" y="1041"/>
                    <a:pt x="56882" y="679"/>
                    <a:pt x="56625" y="423"/>
                  </a:cubicBezTo>
                  <a:cubicBezTo>
                    <a:pt x="56354" y="151"/>
                    <a:pt x="55992" y="1"/>
                    <a:pt x="5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267350" y="1514275"/>
              <a:ext cx="1429225" cy="1340225"/>
            </a:xfrm>
            <a:custGeom>
              <a:avLst/>
              <a:gdLst/>
              <a:ahLst/>
              <a:cxnLst/>
              <a:rect l="l" t="t" r="r" b="b"/>
              <a:pathLst>
                <a:path w="57169" h="53609" extrusionOk="0">
                  <a:moveTo>
                    <a:pt x="56520" y="0"/>
                  </a:moveTo>
                  <a:lnTo>
                    <a:pt x="35312" y="21223"/>
                  </a:lnTo>
                  <a:lnTo>
                    <a:pt x="35749" y="24391"/>
                  </a:lnTo>
                  <a:lnTo>
                    <a:pt x="30636" y="29489"/>
                  </a:lnTo>
                  <a:lnTo>
                    <a:pt x="27287" y="29489"/>
                  </a:lnTo>
                  <a:lnTo>
                    <a:pt x="14224" y="42567"/>
                  </a:lnTo>
                  <a:lnTo>
                    <a:pt x="10589" y="42567"/>
                  </a:lnTo>
                  <a:lnTo>
                    <a:pt x="2202" y="50954"/>
                  </a:lnTo>
                  <a:cubicBezTo>
                    <a:pt x="1993" y="50843"/>
                    <a:pt x="1765" y="50789"/>
                    <a:pt x="1539" y="50789"/>
                  </a:cubicBezTo>
                  <a:cubicBezTo>
                    <a:pt x="1179" y="50789"/>
                    <a:pt x="821" y="50926"/>
                    <a:pt x="543" y="51195"/>
                  </a:cubicBezTo>
                  <a:cubicBezTo>
                    <a:pt x="0" y="51738"/>
                    <a:pt x="0" y="52643"/>
                    <a:pt x="543" y="53201"/>
                  </a:cubicBezTo>
                  <a:cubicBezTo>
                    <a:pt x="830" y="53473"/>
                    <a:pt x="1177" y="53608"/>
                    <a:pt x="1539" y="53608"/>
                  </a:cubicBezTo>
                  <a:cubicBezTo>
                    <a:pt x="1901" y="53608"/>
                    <a:pt x="2248" y="53473"/>
                    <a:pt x="2534" y="53201"/>
                  </a:cubicBezTo>
                  <a:cubicBezTo>
                    <a:pt x="2957" y="52779"/>
                    <a:pt x="3062" y="52160"/>
                    <a:pt x="2821" y="51617"/>
                  </a:cubicBezTo>
                  <a:lnTo>
                    <a:pt x="10966" y="43472"/>
                  </a:lnTo>
                  <a:lnTo>
                    <a:pt x="14601" y="43472"/>
                  </a:lnTo>
                  <a:lnTo>
                    <a:pt x="27664" y="30394"/>
                  </a:lnTo>
                  <a:lnTo>
                    <a:pt x="31013" y="30394"/>
                  </a:lnTo>
                  <a:lnTo>
                    <a:pt x="36669" y="24738"/>
                  </a:lnTo>
                  <a:lnTo>
                    <a:pt x="36699" y="24708"/>
                  </a:lnTo>
                  <a:lnTo>
                    <a:pt x="36277" y="21540"/>
                  </a:lnTo>
                  <a:lnTo>
                    <a:pt x="57168" y="649"/>
                  </a:lnTo>
                  <a:lnTo>
                    <a:pt x="56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1463675" y="3299450"/>
              <a:ext cx="461975" cy="743275"/>
            </a:xfrm>
            <a:custGeom>
              <a:avLst/>
              <a:gdLst/>
              <a:ahLst/>
              <a:cxnLst/>
              <a:rect l="l" t="t" r="r" b="b"/>
              <a:pathLst>
                <a:path w="18479" h="29731" extrusionOk="0">
                  <a:moveTo>
                    <a:pt x="17091" y="619"/>
                  </a:moveTo>
                  <a:cubicBezTo>
                    <a:pt x="17287" y="619"/>
                    <a:pt x="17498" y="694"/>
                    <a:pt x="17649" y="845"/>
                  </a:cubicBezTo>
                  <a:cubicBezTo>
                    <a:pt x="17800" y="996"/>
                    <a:pt x="17875" y="1207"/>
                    <a:pt x="17875" y="1418"/>
                  </a:cubicBezTo>
                  <a:cubicBezTo>
                    <a:pt x="17875" y="1629"/>
                    <a:pt x="17800" y="1826"/>
                    <a:pt x="17649" y="1976"/>
                  </a:cubicBezTo>
                  <a:cubicBezTo>
                    <a:pt x="17498" y="2127"/>
                    <a:pt x="17287" y="2203"/>
                    <a:pt x="17091" y="2203"/>
                  </a:cubicBezTo>
                  <a:cubicBezTo>
                    <a:pt x="16865" y="2203"/>
                    <a:pt x="16669" y="2127"/>
                    <a:pt x="16518" y="1976"/>
                  </a:cubicBezTo>
                  <a:cubicBezTo>
                    <a:pt x="16367" y="1826"/>
                    <a:pt x="16291" y="1629"/>
                    <a:pt x="16291" y="1418"/>
                  </a:cubicBezTo>
                  <a:cubicBezTo>
                    <a:pt x="16291" y="1207"/>
                    <a:pt x="16367" y="996"/>
                    <a:pt x="16518" y="845"/>
                  </a:cubicBezTo>
                  <a:cubicBezTo>
                    <a:pt x="16669" y="694"/>
                    <a:pt x="16880" y="619"/>
                    <a:pt x="17091" y="619"/>
                  </a:cubicBezTo>
                  <a:close/>
                  <a:moveTo>
                    <a:pt x="17061" y="0"/>
                  </a:moveTo>
                  <a:cubicBezTo>
                    <a:pt x="16684" y="0"/>
                    <a:pt x="16337" y="151"/>
                    <a:pt x="16065" y="423"/>
                  </a:cubicBezTo>
                  <a:cubicBezTo>
                    <a:pt x="15522" y="966"/>
                    <a:pt x="15522" y="1856"/>
                    <a:pt x="16065" y="2399"/>
                  </a:cubicBezTo>
                  <a:cubicBezTo>
                    <a:pt x="16231" y="2565"/>
                    <a:pt x="16442" y="2700"/>
                    <a:pt x="16684" y="2761"/>
                  </a:cubicBezTo>
                  <a:lnTo>
                    <a:pt x="16684" y="7361"/>
                  </a:lnTo>
                  <a:lnTo>
                    <a:pt x="7467" y="16578"/>
                  </a:lnTo>
                  <a:lnTo>
                    <a:pt x="7316" y="21963"/>
                  </a:lnTo>
                  <a:lnTo>
                    <a:pt x="1" y="29308"/>
                  </a:lnTo>
                  <a:lnTo>
                    <a:pt x="438" y="29731"/>
                  </a:lnTo>
                  <a:lnTo>
                    <a:pt x="7920" y="22234"/>
                  </a:lnTo>
                  <a:lnTo>
                    <a:pt x="8086" y="16864"/>
                  </a:lnTo>
                  <a:lnTo>
                    <a:pt x="17302" y="7618"/>
                  </a:lnTo>
                  <a:lnTo>
                    <a:pt x="17302" y="2806"/>
                  </a:lnTo>
                  <a:cubicBezTo>
                    <a:pt x="17589" y="2761"/>
                    <a:pt x="17860" y="2625"/>
                    <a:pt x="18056" y="2414"/>
                  </a:cubicBezTo>
                  <a:cubicBezTo>
                    <a:pt x="18328" y="2142"/>
                    <a:pt x="18479" y="1795"/>
                    <a:pt x="18479" y="1418"/>
                  </a:cubicBezTo>
                  <a:cubicBezTo>
                    <a:pt x="18479" y="1041"/>
                    <a:pt x="18328" y="679"/>
                    <a:pt x="18056" y="423"/>
                  </a:cubicBezTo>
                  <a:cubicBezTo>
                    <a:pt x="17800" y="151"/>
                    <a:pt x="17438" y="0"/>
                    <a:pt x="1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775600" y="3390600"/>
              <a:ext cx="457075" cy="317650"/>
            </a:xfrm>
            <a:custGeom>
              <a:avLst/>
              <a:gdLst/>
              <a:ahLst/>
              <a:cxnLst/>
              <a:rect l="l" t="t" r="r" b="b"/>
              <a:pathLst>
                <a:path w="18283" h="12706" extrusionOk="0">
                  <a:moveTo>
                    <a:pt x="17432" y="1"/>
                  </a:moveTo>
                  <a:cubicBezTo>
                    <a:pt x="17212" y="1"/>
                    <a:pt x="16993" y="88"/>
                    <a:pt x="16834" y="261"/>
                  </a:cubicBezTo>
                  <a:cubicBezTo>
                    <a:pt x="16593" y="502"/>
                    <a:pt x="16518" y="895"/>
                    <a:pt x="16669" y="1226"/>
                  </a:cubicBezTo>
                  <a:lnTo>
                    <a:pt x="11600" y="6310"/>
                  </a:lnTo>
                  <a:lnTo>
                    <a:pt x="6970" y="5375"/>
                  </a:lnTo>
                  <a:lnTo>
                    <a:pt x="6924" y="5344"/>
                  </a:lnTo>
                  <a:lnTo>
                    <a:pt x="1207" y="11076"/>
                  </a:lnTo>
                  <a:cubicBezTo>
                    <a:pt x="1097" y="11024"/>
                    <a:pt x="979" y="10998"/>
                    <a:pt x="860" y="10998"/>
                  </a:cubicBezTo>
                  <a:cubicBezTo>
                    <a:pt x="640" y="10998"/>
                    <a:pt x="419" y="11085"/>
                    <a:pt x="242" y="11242"/>
                  </a:cubicBezTo>
                  <a:cubicBezTo>
                    <a:pt x="76" y="11423"/>
                    <a:pt x="1" y="11619"/>
                    <a:pt x="1" y="11846"/>
                  </a:cubicBezTo>
                  <a:cubicBezTo>
                    <a:pt x="1" y="12087"/>
                    <a:pt x="91" y="12298"/>
                    <a:pt x="242" y="12464"/>
                  </a:cubicBezTo>
                  <a:cubicBezTo>
                    <a:pt x="408" y="12630"/>
                    <a:pt x="619" y="12705"/>
                    <a:pt x="845" y="12705"/>
                  </a:cubicBezTo>
                  <a:cubicBezTo>
                    <a:pt x="1072" y="12705"/>
                    <a:pt x="1298" y="12600"/>
                    <a:pt x="1449" y="12464"/>
                  </a:cubicBezTo>
                  <a:cubicBezTo>
                    <a:pt x="1690" y="12208"/>
                    <a:pt x="1766" y="11815"/>
                    <a:pt x="1615" y="11499"/>
                  </a:cubicBezTo>
                  <a:lnTo>
                    <a:pt x="7105" y="5993"/>
                  </a:lnTo>
                  <a:lnTo>
                    <a:pt x="11706" y="6928"/>
                  </a:lnTo>
                  <a:lnTo>
                    <a:pt x="11766" y="6958"/>
                  </a:lnTo>
                  <a:lnTo>
                    <a:pt x="17076" y="1634"/>
                  </a:lnTo>
                  <a:cubicBezTo>
                    <a:pt x="17192" y="1686"/>
                    <a:pt x="17313" y="1712"/>
                    <a:pt x="17433" y="1712"/>
                  </a:cubicBezTo>
                  <a:cubicBezTo>
                    <a:pt x="17657" y="1712"/>
                    <a:pt x="17874" y="1625"/>
                    <a:pt x="18041" y="1468"/>
                  </a:cubicBezTo>
                  <a:cubicBezTo>
                    <a:pt x="18207" y="1302"/>
                    <a:pt x="18283" y="1091"/>
                    <a:pt x="18283" y="864"/>
                  </a:cubicBezTo>
                  <a:cubicBezTo>
                    <a:pt x="18283" y="638"/>
                    <a:pt x="18192" y="412"/>
                    <a:pt x="18041" y="261"/>
                  </a:cubicBezTo>
                  <a:cubicBezTo>
                    <a:pt x="17875" y="88"/>
                    <a:pt x="17653" y="1"/>
                    <a:pt x="1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2107775" y="3078850"/>
              <a:ext cx="42625" cy="43000"/>
            </a:xfrm>
            <a:custGeom>
              <a:avLst/>
              <a:gdLst/>
              <a:ahLst/>
              <a:cxnLst/>
              <a:rect l="l" t="t" r="r" b="b"/>
              <a:pathLst>
                <a:path w="1705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05" y="172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2107775" y="3015875"/>
              <a:ext cx="42625" cy="42625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05" y="170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1955800" y="2372550"/>
              <a:ext cx="1157700" cy="1350400"/>
            </a:xfrm>
            <a:custGeom>
              <a:avLst/>
              <a:gdLst/>
              <a:ahLst/>
              <a:cxnLst/>
              <a:rect l="l" t="t" r="r" b="b"/>
              <a:pathLst>
                <a:path w="46308" h="54016" extrusionOk="0">
                  <a:moveTo>
                    <a:pt x="15597" y="31963"/>
                  </a:moveTo>
                  <a:cubicBezTo>
                    <a:pt x="15808" y="31963"/>
                    <a:pt x="16004" y="32038"/>
                    <a:pt x="16155" y="32189"/>
                  </a:cubicBezTo>
                  <a:cubicBezTo>
                    <a:pt x="16216" y="32250"/>
                    <a:pt x="16261" y="32310"/>
                    <a:pt x="16291" y="32385"/>
                  </a:cubicBezTo>
                  <a:cubicBezTo>
                    <a:pt x="16306" y="32476"/>
                    <a:pt x="16351" y="32551"/>
                    <a:pt x="16366" y="32627"/>
                  </a:cubicBezTo>
                  <a:lnTo>
                    <a:pt x="16366" y="32702"/>
                  </a:lnTo>
                  <a:lnTo>
                    <a:pt x="15537" y="33547"/>
                  </a:lnTo>
                  <a:cubicBezTo>
                    <a:pt x="15356" y="33532"/>
                    <a:pt x="15160" y="33456"/>
                    <a:pt x="15024" y="33320"/>
                  </a:cubicBezTo>
                  <a:cubicBezTo>
                    <a:pt x="14873" y="33170"/>
                    <a:pt x="14798" y="32974"/>
                    <a:pt x="14798" y="32762"/>
                  </a:cubicBezTo>
                  <a:cubicBezTo>
                    <a:pt x="14798" y="32551"/>
                    <a:pt x="14873" y="32340"/>
                    <a:pt x="15024" y="32189"/>
                  </a:cubicBezTo>
                  <a:cubicBezTo>
                    <a:pt x="15175" y="32038"/>
                    <a:pt x="15386" y="31963"/>
                    <a:pt x="15597" y="31963"/>
                  </a:cubicBezTo>
                  <a:close/>
                  <a:moveTo>
                    <a:pt x="6486" y="48148"/>
                  </a:moveTo>
                  <a:lnTo>
                    <a:pt x="6667" y="48329"/>
                  </a:lnTo>
                  <a:cubicBezTo>
                    <a:pt x="6773" y="48465"/>
                    <a:pt x="6833" y="48631"/>
                    <a:pt x="6833" y="48812"/>
                  </a:cubicBezTo>
                  <a:cubicBezTo>
                    <a:pt x="6848" y="49038"/>
                    <a:pt x="6758" y="49219"/>
                    <a:pt x="6607" y="49370"/>
                  </a:cubicBezTo>
                  <a:cubicBezTo>
                    <a:pt x="6456" y="49521"/>
                    <a:pt x="6245" y="49596"/>
                    <a:pt x="6034" y="49596"/>
                  </a:cubicBezTo>
                  <a:cubicBezTo>
                    <a:pt x="5823" y="49596"/>
                    <a:pt x="5627" y="49521"/>
                    <a:pt x="5476" y="49370"/>
                  </a:cubicBezTo>
                  <a:cubicBezTo>
                    <a:pt x="5431" y="49340"/>
                    <a:pt x="5415" y="49294"/>
                    <a:pt x="5370" y="49264"/>
                  </a:cubicBezTo>
                  <a:lnTo>
                    <a:pt x="6486" y="48148"/>
                  </a:lnTo>
                  <a:close/>
                  <a:moveTo>
                    <a:pt x="45871" y="0"/>
                  </a:moveTo>
                  <a:lnTo>
                    <a:pt x="40667" y="5219"/>
                  </a:lnTo>
                  <a:lnTo>
                    <a:pt x="40667" y="7331"/>
                  </a:lnTo>
                  <a:lnTo>
                    <a:pt x="33110" y="14873"/>
                  </a:lnTo>
                  <a:lnTo>
                    <a:pt x="33110" y="16804"/>
                  </a:lnTo>
                  <a:lnTo>
                    <a:pt x="30183" y="19730"/>
                  </a:lnTo>
                  <a:lnTo>
                    <a:pt x="28358" y="19489"/>
                  </a:lnTo>
                  <a:lnTo>
                    <a:pt x="17045" y="30801"/>
                  </a:lnTo>
                  <a:cubicBezTo>
                    <a:pt x="16894" y="30877"/>
                    <a:pt x="16759" y="30952"/>
                    <a:pt x="16653" y="31088"/>
                  </a:cubicBezTo>
                  <a:cubicBezTo>
                    <a:pt x="16532" y="31194"/>
                    <a:pt x="16442" y="31329"/>
                    <a:pt x="16381" y="31480"/>
                  </a:cubicBezTo>
                  <a:lnTo>
                    <a:pt x="16291" y="31571"/>
                  </a:lnTo>
                  <a:cubicBezTo>
                    <a:pt x="16080" y="31435"/>
                    <a:pt x="15838" y="31390"/>
                    <a:pt x="15597" y="31390"/>
                  </a:cubicBezTo>
                  <a:cubicBezTo>
                    <a:pt x="15220" y="31390"/>
                    <a:pt x="14858" y="31541"/>
                    <a:pt x="14586" y="31797"/>
                  </a:cubicBezTo>
                  <a:cubicBezTo>
                    <a:pt x="14330" y="32069"/>
                    <a:pt x="14179" y="32415"/>
                    <a:pt x="14179" y="32793"/>
                  </a:cubicBezTo>
                  <a:cubicBezTo>
                    <a:pt x="14179" y="33170"/>
                    <a:pt x="14330" y="33532"/>
                    <a:pt x="14586" y="33803"/>
                  </a:cubicBezTo>
                  <a:cubicBezTo>
                    <a:pt x="14722" y="33924"/>
                    <a:pt x="14873" y="34029"/>
                    <a:pt x="15024" y="34105"/>
                  </a:cubicBezTo>
                  <a:lnTo>
                    <a:pt x="11328" y="37755"/>
                  </a:lnTo>
                  <a:lnTo>
                    <a:pt x="11298" y="37800"/>
                  </a:lnTo>
                  <a:lnTo>
                    <a:pt x="11811" y="41571"/>
                  </a:lnTo>
                  <a:lnTo>
                    <a:pt x="5958" y="47409"/>
                  </a:lnTo>
                  <a:cubicBezTo>
                    <a:pt x="5627" y="47424"/>
                    <a:pt x="5295" y="47575"/>
                    <a:pt x="5053" y="47831"/>
                  </a:cubicBezTo>
                  <a:cubicBezTo>
                    <a:pt x="4812" y="48073"/>
                    <a:pt x="4676" y="48389"/>
                    <a:pt x="4646" y="48736"/>
                  </a:cubicBezTo>
                  <a:lnTo>
                    <a:pt x="0" y="53367"/>
                  </a:lnTo>
                  <a:lnTo>
                    <a:pt x="634" y="54016"/>
                  </a:lnTo>
                  <a:lnTo>
                    <a:pt x="4963" y="49687"/>
                  </a:lnTo>
                  <a:cubicBezTo>
                    <a:pt x="4993" y="49732"/>
                    <a:pt x="5008" y="49762"/>
                    <a:pt x="5053" y="49792"/>
                  </a:cubicBezTo>
                  <a:cubicBezTo>
                    <a:pt x="5310" y="50049"/>
                    <a:pt x="5672" y="50199"/>
                    <a:pt x="6049" y="50199"/>
                  </a:cubicBezTo>
                  <a:cubicBezTo>
                    <a:pt x="6426" y="50199"/>
                    <a:pt x="6788" y="50049"/>
                    <a:pt x="7045" y="49792"/>
                  </a:cubicBezTo>
                  <a:cubicBezTo>
                    <a:pt x="7316" y="49521"/>
                    <a:pt x="7467" y="49159"/>
                    <a:pt x="7467" y="48782"/>
                  </a:cubicBezTo>
                  <a:cubicBezTo>
                    <a:pt x="7467" y="48510"/>
                    <a:pt x="7391" y="48238"/>
                    <a:pt x="7226" y="47997"/>
                  </a:cubicBezTo>
                  <a:lnTo>
                    <a:pt x="9458" y="45735"/>
                  </a:lnTo>
                  <a:lnTo>
                    <a:pt x="13063" y="45161"/>
                  </a:lnTo>
                  <a:lnTo>
                    <a:pt x="15145" y="43095"/>
                  </a:lnTo>
                  <a:lnTo>
                    <a:pt x="15461" y="39731"/>
                  </a:lnTo>
                  <a:lnTo>
                    <a:pt x="38253" y="16939"/>
                  </a:lnTo>
                  <a:lnTo>
                    <a:pt x="37831" y="16502"/>
                  </a:lnTo>
                  <a:lnTo>
                    <a:pt x="14873" y="39490"/>
                  </a:lnTo>
                  <a:lnTo>
                    <a:pt x="14556" y="42854"/>
                  </a:lnTo>
                  <a:lnTo>
                    <a:pt x="12761" y="44633"/>
                  </a:lnTo>
                  <a:lnTo>
                    <a:pt x="9518" y="45146"/>
                  </a:lnTo>
                  <a:lnTo>
                    <a:pt x="9518" y="45146"/>
                  </a:lnTo>
                  <a:lnTo>
                    <a:pt x="12761" y="41903"/>
                  </a:lnTo>
                  <a:lnTo>
                    <a:pt x="12807" y="41873"/>
                  </a:lnTo>
                  <a:lnTo>
                    <a:pt x="12294" y="38087"/>
                  </a:lnTo>
                  <a:lnTo>
                    <a:pt x="17060" y="33320"/>
                  </a:lnTo>
                  <a:cubicBezTo>
                    <a:pt x="17263" y="33419"/>
                    <a:pt x="17477" y="33466"/>
                    <a:pt x="17686" y="33466"/>
                  </a:cubicBezTo>
                  <a:cubicBezTo>
                    <a:pt x="18052" y="33466"/>
                    <a:pt x="18406" y="33323"/>
                    <a:pt x="18674" y="33064"/>
                  </a:cubicBezTo>
                  <a:cubicBezTo>
                    <a:pt x="18931" y="32793"/>
                    <a:pt x="19081" y="32446"/>
                    <a:pt x="19081" y="32069"/>
                  </a:cubicBezTo>
                  <a:cubicBezTo>
                    <a:pt x="19081" y="31691"/>
                    <a:pt x="18931" y="31329"/>
                    <a:pt x="18674" y="31058"/>
                  </a:cubicBezTo>
                  <a:cubicBezTo>
                    <a:pt x="18478" y="30877"/>
                    <a:pt x="18252" y="30756"/>
                    <a:pt x="18026" y="30711"/>
                  </a:cubicBezTo>
                  <a:lnTo>
                    <a:pt x="28599" y="20122"/>
                  </a:lnTo>
                  <a:lnTo>
                    <a:pt x="30410" y="20363"/>
                  </a:lnTo>
                  <a:lnTo>
                    <a:pt x="33728" y="17045"/>
                  </a:lnTo>
                  <a:lnTo>
                    <a:pt x="33728" y="15129"/>
                  </a:lnTo>
                  <a:lnTo>
                    <a:pt x="41300" y="7572"/>
                  </a:lnTo>
                  <a:lnTo>
                    <a:pt x="41300" y="5460"/>
                  </a:lnTo>
                  <a:lnTo>
                    <a:pt x="46308" y="438"/>
                  </a:lnTo>
                  <a:lnTo>
                    <a:pt x="45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427850" y="3445000"/>
              <a:ext cx="1232775" cy="923925"/>
            </a:xfrm>
            <a:custGeom>
              <a:avLst/>
              <a:gdLst/>
              <a:ahLst/>
              <a:cxnLst/>
              <a:rect l="l" t="t" r="r" b="b"/>
              <a:pathLst>
                <a:path w="49311" h="36957" extrusionOk="0">
                  <a:moveTo>
                    <a:pt x="47877" y="891"/>
                  </a:moveTo>
                  <a:cubicBezTo>
                    <a:pt x="48088" y="891"/>
                    <a:pt x="48284" y="966"/>
                    <a:pt x="48435" y="1117"/>
                  </a:cubicBezTo>
                  <a:cubicBezTo>
                    <a:pt x="48586" y="1268"/>
                    <a:pt x="48662" y="1479"/>
                    <a:pt x="48662" y="1690"/>
                  </a:cubicBezTo>
                  <a:cubicBezTo>
                    <a:pt x="48662" y="1886"/>
                    <a:pt x="48586" y="2097"/>
                    <a:pt x="48435" y="2248"/>
                  </a:cubicBezTo>
                  <a:cubicBezTo>
                    <a:pt x="48284" y="2399"/>
                    <a:pt x="48088" y="2475"/>
                    <a:pt x="47877" y="2475"/>
                  </a:cubicBezTo>
                  <a:cubicBezTo>
                    <a:pt x="47666" y="2475"/>
                    <a:pt x="47455" y="2399"/>
                    <a:pt x="47304" y="2248"/>
                  </a:cubicBezTo>
                  <a:cubicBezTo>
                    <a:pt x="47153" y="2097"/>
                    <a:pt x="47078" y="1886"/>
                    <a:pt x="47078" y="1690"/>
                  </a:cubicBezTo>
                  <a:cubicBezTo>
                    <a:pt x="47078" y="1479"/>
                    <a:pt x="47153" y="1268"/>
                    <a:pt x="47304" y="1117"/>
                  </a:cubicBezTo>
                  <a:cubicBezTo>
                    <a:pt x="47455" y="966"/>
                    <a:pt x="47666" y="891"/>
                    <a:pt x="47877" y="891"/>
                  </a:cubicBezTo>
                  <a:close/>
                  <a:moveTo>
                    <a:pt x="41979" y="1"/>
                  </a:moveTo>
                  <a:lnTo>
                    <a:pt x="31436" y="10560"/>
                  </a:lnTo>
                  <a:lnTo>
                    <a:pt x="27137" y="9489"/>
                  </a:lnTo>
                  <a:lnTo>
                    <a:pt x="76" y="36459"/>
                  </a:lnTo>
                  <a:lnTo>
                    <a:pt x="1" y="36534"/>
                  </a:lnTo>
                  <a:lnTo>
                    <a:pt x="438" y="36956"/>
                  </a:lnTo>
                  <a:lnTo>
                    <a:pt x="27303" y="10182"/>
                  </a:lnTo>
                  <a:lnTo>
                    <a:pt x="31602" y="11268"/>
                  </a:lnTo>
                  <a:lnTo>
                    <a:pt x="42160" y="710"/>
                  </a:lnTo>
                  <a:lnTo>
                    <a:pt x="46505" y="1690"/>
                  </a:lnTo>
                  <a:lnTo>
                    <a:pt x="46505" y="1705"/>
                  </a:lnTo>
                  <a:cubicBezTo>
                    <a:pt x="46474" y="2067"/>
                    <a:pt x="46610" y="2414"/>
                    <a:pt x="46897" y="2686"/>
                  </a:cubicBezTo>
                  <a:cubicBezTo>
                    <a:pt x="47153" y="2942"/>
                    <a:pt x="47515" y="3093"/>
                    <a:pt x="47892" y="3093"/>
                  </a:cubicBezTo>
                  <a:cubicBezTo>
                    <a:pt x="48269" y="3093"/>
                    <a:pt x="48631" y="2942"/>
                    <a:pt x="48888" y="2686"/>
                  </a:cubicBezTo>
                  <a:cubicBezTo>
                    <a:pt x="49159" y="2414"/>
                    <a:pt x="49310" y="2067"/>
                    <a:pt x="49310" y="1690"/>
                  </a:cubicBezTo>
                  <a:cubicBezTo>
                    <a:pt x="49310" y="1313"/>
                    <a:pt x="49159" y="951"/>
                    <a:pt x="48888" y="680"/>
                  </a:cubicBezTo>
                  <a:cubicBezTo>
                    <a:pt x="48631" y="423"/>
                    <a:pt x="48269" y="272"/>
                    <a:pt x="47892" y="272"/>
                  </a:cubicBezTo>
                  <a:cubicBezTo>
                    <a:pt x="47515" y="272"/>
                    <a:pt x="47153" y="423"/>
                    <a:pt x="46897" y="680"/>
                  </a:cubicBezTo>
                  <a:cubicBezTo>
                    <a:pt x="46776" y="800"/>
                    <a:pt x="46686" y="936"/>
                    <a:pt x="46625" y="1057"/>
                  </a:cubicBezTo>
                  <a:lnTo>
                    <a:pt x="41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2176025" y="29521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1168800" y="2630100"/>
              <a:ext cx="840200" cy="842075"/>
            </a:xfrm>
            <a:custGeom>
              <a:avLst/>
              <a:gdLst/>
              <a:ahLst/>
              <a:cxnLst/>
              <a:rect l="l" t="t" r="r" b="b"/>
              <a:pathLst>
                <a:path w="33608" h="33683" extrusionOk="0">
                  <a:moveTo>
                    <a:pt x="32219" y="619"/>
                  </a:moveTo>
                  <a:cubicBezTo>
                    <a:pt x="32431" y="619"/>
                    <a:pt x="32627" y="694"/>
                    <a:pt x="32778" y="845"/>
                  </a:cubicBezTo>
                  <a:cubicBezTo>
                    <a:pt x="32928" y="996"/>
                    <a:pt x="33004" y="1207"/>
                    <a:pt x="33004" y="1418"/>
                  </a:cubicBezTo>
                  <a:cubicBezTo>
                    <a:pt x="33004" y="1629"/>
                    <a:pt x="32928" y="1826"/>
                    <a:pt x="32778" y="1976"/>
                  </a:cubicBezTo>
                  <a:cubicBezTo>
                    <a:pt x="32627" y="2127"/>
                    <a:pt x="32431" y="2203"/>
                    <a:pt x="32219" y="2203"/>
                  </a:cubicBezTo>
                  <a:cubicBezTo>
                    <a:pt x="32054" y="2203"/>
                    <a:pt x="31903" y="2142"/>
                    <a:pt x="31767" y="2052"/>
                  </a:cubicBezTo>
                  <a:lnTo>
                    <a:pt x="31571" y="1871"/>
                  </a:lnTo>
                  <a:cubicBezTo>
                    <a:pt x="31480" y="1735"/>
                    <a:pt x="31420" y="1569"/>
                    <a:pt x="31420" y="1388"/>
                  </a:cubicBezTo>
                  <a:cubicBezTo>
                    <a:pt x="31420" y="1192"/>
                    <a:pt x="31495" y="996"/>
                    <a:pt x="31646" y="845"/>
                  </a:cubicBezTo>
                  <a:cubicBezTo>
                    <a:pt x="31797" y="694"/>
                    <a:pt x="32008" y="619"/>
                    <a:pt x="32219" y="619"/>
                  </a:cubicBezTo>
                  <a:close/>
                  <a:moveTo>
                    <a:pt x="32204" y="0"/>
                  </a:moveTo>
                  <a:cubicBezTo>
                    <a:pt x="31827" y="0"/>
                    <a:pt x="31465" y="151"/>
                    <a:pt x="31194" y="423"/>
                  </a:cubicBezTo>
                  <a:cubicBezTo>
                    <a:pt x="30937" y="679"/>
                    <a:pt x="30786" y="1041"/>
                    <a:pt x="30786" y="1418"/>
                  </a:cubicBezTo>
                  <a:cubicBezTo>
                    <a:pt x="30786" y="1705"/>
                    <a:pt x="30862" y="1961"/>
                    <a:pt x="31028" y="2203"/>
                  </a:cubicBezTo>
                  <a:lnTo>
                    <a:pt x="28765" y="4465"/>
                  </a:lnTo>
                  <a:lnTo>
                    <a:pt x="25205" y="5023"/>
                  </a:lnTo>
                  <a:lnTo>
                    <a:pt x="23124" y="7090"/>
                  </a:lnTo>
                  <a:lnTo>
                    <a:pt x="22807" y="10438"/>
                  </a:lnTo>
                  <a:lnTo>
                    <a:pt x="0" y="33245"/>
                  </a:lnTo>
                  <a:lnTo>
                    <a:pt x="422" y="33683"/>
                  </a:lnTo>
                  <a:lnTo>
                    <a:pt x="23380" y="10725"/>
                  </a:lnTo>
                  <a:lnTo>
                    <a:pt x="23697" y="7376"/>
                  </a:lnTo>
                  <a:lnTo>
                    <a:pt x="25492" y="5581"/>
                  </a:lnTo>
                  <a:lnTo>
                    <a:pt x="29082" y="5023"/>
                  </a:lnTo>
                  <a:lnTo>
                    <a:pt x="31480" y="2625"/>
                  </a:lnTo>
                  <a:cubicBezTo>
                    <a:pt x="31707" y="2761"/>
                    <a:pt x="31948" y="2836"/>
                    <a:pt x="32204" y="2836"/>
                  </a:cubicBezTo>
                  <a:cubicBezTo>
                    <a:pt x="32581" y="2836"/>
                    <a:pt x="32928" y="2685"/>
                    <a:pt x="33200" y="2414"/>
                  </a:cubicBezTo>
                  <a:cubicBezTo>
                    <a:pt x="33456" y="2157"/>
                    <a:pt x="33607" y="1795"/>
                    <a:pt x="33607" y="1418"/>
                  </a:cubicBezTo>
                  <a:cubicBezTo>
                    <a:pt x="33607" y="1041"/>
                    <a:pt x="33456" y="679"/>
                    <a:pt x="33200" y="423"/>
                  </a:cubicBezTo>
                  <a:cubicBezTo>
                    <a:pt x="32928" y="151"/>
                    <a:pt x="32581" y="0"/>
                    <a:pt x="3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1915450" y="2364250"/>
              <a:ext cx="530975" cy="592450"/>
            </a:xfrm>
            <a:custGeom>
              <a:avLst/>
              <a:gdLst/>
              <a:ahLst/>
              <a:cxnLst/>
              <a:rect l="l" t="t" r="r" b="b"/>
              <a:pathLst>
                <a:path w="21239" h="23698" extrusionOk="0">
                  <a:moveTo>
                    <a:pt x="1388" y="21480"/>
                  </a:moveTo>
                  <a:cubicBezTo>
                    <a:pt x="1599" y="21480"/>
                    <a:pt x="1810" y="21555"/>
                    <a:pt x="1961" y="21706"/>
                  </a:cubicBezTo>
                  <a:cubicBezTo>
                    <a:pt x="2112" y="21857"/>
                    <a:pt x="2188" y="22068"/>
                    <a:pt x="2188" y="22264"/>
                  </a:cubicBezTo>
                  <a:cubicBezTo>
                    <a:pt x="2203" y="22490"/>
                    <a:pt x="2112" y="22686"/>
                    <a:pt x="1961" y="22837"/>
                  </a:cubicBezTo>
                  <a:cubicBezTo>
                    <a:pt x="1810" y="22988"/>
                    <a:pt x="1599" y="23064"/>
                    <a:pt x="1388" y="23064"/>
                  </a:cubicBezTo>
                  <a:cubicBezTo>
                    <a:pt x="1177" y="23064"/>
                    <a:pt x="981" y="22988"/>
                    <a:pt x="830" y="22837"/>
                  </a:cubicBezTo>
                  <a:cubicBezTo>
                    <a:pt x="679" y="22686"/>
                    <a:pt x="604" y="22475"/>
                    <a:pt x="604" y="22264"/>
                  </a:cubicBezTo>
                  <a:cubicBezTo>
                    <a:pt x="604" y="22068"/>
                    <a:pt x="679" y="21857"/>
                    <a:pt x="830" y="21706"/>
                  </a:cubicBezTo>
                  <a:cubicBezTo>
                    <a:pt x="981" y="21555"/>
                    <a:pt x="1177" y="21480"/>
                    <a:pt x="1388" y="21480"/>
                  </a:cubicBezTo>
                  <a:close/>
                  <a:moveTo>
                    <a:pt x="20786" y="0"/>
                  </a:moveTo>
                  <a:lnTo>
                    <a:pt x="4676" y="16125"/>
                  </a:lnTo>
                  <a:lnTo>
                    <a:pt x="4978" y="18312"/>
                  </a:lnTo>
                  <a:lnTo>
                    <a:pt x="2188" y="21103"/>
                  </a:lnTo>
                  <a:cubicBezTo>
                    <a:pt x="1961" y="20952"/>
                    <a:pt x="1690" y="20876"/>
                    <a:pt x="1403" y="20876"/>
                  </a:cubicBezTo>
                  <a:cubicBezTo>
                    <a:pt x="1026" y="20876"/>
                    <a:pt x="679" y="21027"/>
                    <a:pt x="408" y="21284"/>
                  </a:cubicBezTo>
                  <a:cubicBezTo>
                    <a:pt x="151" y="21555"/>
                    <a:pt x="0" y="21902"/>
                    <a:pt x="0" y="22279"/>
                  </a:cubicBezTo>
                  <a:cubicBezTo>
                    <a:pt x="0" y="22656"/>
                    <a:pt x="151" y="23018"/>
                    <a:pt x="408" y="23290"/>
                  </a:cubicBezTo>
                  <a:cubicBezTo>
                    <a:pt x="679" y="23546"/>
                    <a:pt x="1026" y="23697"/>
                    <a:pt x="1403" y="23697"/>
                  </a:cubicBezTo>
                  <a:cubicBezTo>
                    <a:pt x="1780" y="23697"/>
                    <a:pt x="2142" y="23546"/>
                    <a:pt x="2414" y="23290"/>
                  </a:cubicBezTo>
                  <a:cubicBezTo>
                    <a:pt x="2670" y="23018"/>
                    <a:pt x="2821" y="22656"/>
                    <a:pt x="2821" y="22279"/>
                  </a:cubicBezTo>
                  <a:cubicBezTo>
                    <a:pt x="2821" y="22023"/>
                    <a:pt x="2746" y="21781"/>
                    <a:pt x="2610" y="21555"/>
                  </a:cubicBezTo>
                  <a:lnTo>
                    <a:pt x="5627" y="18538"/>
                  </a:lnTo>
                  <a:lnTo>
                    <a:pt x="5325" y="16351"/>
                  </a:lnTo>
                  <a:lnTo>
                    <a:pt x="21239" y="438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2340050" y="2577300"/>
              <a:ext cx="277575" cy="340550"/>
            </a:xfrm>
            <a:custGeom>
              <a:avLst/>
              <a:gdLst/>
              <a:ahLst/>
              <a:cxnLst/>
              <a:rect l="l" t="t" r="r" b="b"/>
              <a:pathLst>
                <a:path w="11103" h="13622" extrusionOk="0">
                  <a:moveTo>
                    <a:pt x="10665" y="1"/>
                  </a:moveTo>
                  <a:lnTo>
                    <a:pt x="3591" y="7075"/>
                  </a:lnTo>
                  <a:lnTo>
                    <a:pt x="3908" y="9262"/>
                  </a:lnTo>
                  <a:lnTo>
                    <a:pt x="1162" y="11992"/>
                  </a:lnTo>
                  <a:cubicBezTo>
                    <a:pt x="1053" y="11938"/>
                    <a:pt x="934" y="11911"/>
                    <a:pt x="815" y="11911"/>
                  </a:cubicBezTo>
                  <a:cubicBezTo>
                    <a:pt x="606" y="11911"/>
                    <a:pt x="396" y="11995"/>
                    <a:pt x="242" y="12158"/>
                  </a:cubicBezTo>
                  <a:cubicBezTo>
                    <a:pt x="76" y="12339"/>
                    <a:pt x="1" y="12535"/>
                    <a:pt x="1" y="12762"/>
                  </a:cubicBezTo>
                  <a:cubicBezTo>
                    <a:pt x="1" y="12988"/>
                    <a:pt x="91" y="13214"/>
                    <a:pt x="242" y="13365"/>
                  </a:cubicBezTo>
                  <a:cubicBezTo>
                    <a:pt x="408" y="13546"/>
                    <a:pt x="619" y="13621"/>
                    <a:pt x="846" y="13621"/>
                  </a:cubicBezTo>
                  <a:cubicBezTo>
                    <a:pt x="1072" y="13621"/>
                    <a:pt x="1283" y="13546"/>
                    <a:pt x="1449" y="13365"/>
                  </a:cubicBezTo>
                  <a:cubicBezTo>
                    <a:pt x="1690" y="13124"/>
                    <a:pt x="1766" y="12731"/>
                    <a:pt x="1615" y="12415"/>
                  </a:cubicBezTo>
                  <a:lnTo>
                    <a:pt x="4556" y="9473"/>
                  </a:lnTo>
                  <a:lnTo>
                    <a:pt x="4255" y="7286"/>
                  </a:lnTo>
                  <a:lnTo>
                    <a:pt x="11103" y="438"/>
                  </a:lnTo>
                  <a:lnTo>
                    <a:pt x="10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1028900" y="3080925"/>
              <a:ext cx="828125" cy="777400"/>
            </a:xfrm>
            <a:custGeom>
              <a:avLst/>
              <a:gdLst/>
              <a:ahLst/>
              <a:cxnLst/>
              <a:rect l="l" t="t" r="r" b="b"/>
              <a:pathLst>
                <a:path w="33125" h="31096" extrusionOk="0">
                  <a:moveTo>
                    <a:pt x="32265" y="0"/>
                  </a:moveTo>
                  <a:cubicBezTo>
                    <a:pt x="32046" y="0"/>
                    <a:pt x="31827" y="83"/>
                    <a:pt x="31661" y="249"/>
                  </a:cubicBezTo>
                  <a:cubicBezTo>
                    <a:pt x="31420" y="506"/>
                    <a:pt x="31344" y="883"/>
                    <a:pt x="31480" y="1184"/>
                  </a:cubicBezTo>
                  <a:lnTo>
                    <a:pt x="26804" y="5860"/>
                  </a:lnTo>
                  <a:lnTo>
                    <a:pt x="24692" y="5860"/>
                  </a:lnTo>
                  <a:lnTo>
                    <a:pt x="17120" y="13417"/>
                  </a:lnTo>
                  <a:lnTo>
                    <a:pt x="15190" y="13417"/>
                  </a:lnTo>
                  <a:lnTo>
                    <a:pt x="11871" y="16736"/>
                  </a:lnTo>
                  <a:lnTo>
                    <a:pt x="12112" y="18561"/>
                  </a:lnTo>
                  <a:lnTo>
                    <a:pt x="0" y="30673"/>
                  </a:lnTo>
                  <a:lnTo>
                    <a:pt x="437" y="31096"/>
                  </a:lnTo>
                  <a:lnTo>
                    <a:pt x="12731" y="18802"/>
                  </a:lnTo>
                  <a:lnTo>
                    <a:pt x="12761" y="18787"/>
                  </a:lnTo>
                  <a:lnTo>
                    <a:pt x="12505" y="16962"/>
                  </a:lnTo>
                  <a:lnTo>
                    <a:pt x="15431" y="14036"/>
                  </a:lnTo>
                  <a:lnTo>
                    <a:pt x="17377" y="14036"/>
                  </a:lnTo>
                  <a:lnTo>
                    <a:pt x="24934" y="6479"/>
                  </a:lnTo>
                  <a:lnTo>
                    <a:pt x="27045" y="6479"/>
                  </a:lnTo>
                  <a:lnTo>
                    <a:pt x="31887" y="1637"/>
                  </a:lnTo>
                  <a:cubicBezTo>
                    <a:pt x="32006" y="1691"/>
                    <a:pt x="32132" y="1718"/>
                    <a:pt x="32257" y="1718"/>
                  </a:cubicBezTo>
                  <a:cubicBezTo>
                    <a:pt x="32482" y="1718"/>
                    <a:pt x="32703" y="1630"/>
                    <a:pt x="32868" y="1456"/>
                  </a:cubicBezTo>
                  <a:cubicBezTo>
                    <a:pt x="33034" y="1290"/>
                    <a:pt x="33124" y="1079"/>
                    <a:pt x="33124" y="852"/>
                  </a:cubicBezTo>
                  <a:cubicBezTo>
                    <a:pt x="33124" y="626"/>
                    <a:pt x="33019" y="400"/>
                    <a:pt x="32868" y="249"/>
                  </a:cubicBezTo>
                  <a:cubicBezTo>
                    <a:pt x="32702" y="83"/>
                    <a:pt x="32483" y="0"/>
                    <a:pt x="32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1099400" y="2064075"/>
              <a:ext cx="1857625" cy="2012225"/>
            </a:xfrm>
            <a:custGeom>
              <a:avLst/>
              <a:gdLst/>
              <a:ahLst/>
              <a:cxnLst/>
              <a:rect l="l" t="t" r="r" b="b"/>
              <a:pathLst>
                <a:path w="74305" h="80489" extrusionOk="0">
                  <a:moveTo>
                    <a:pt x="52991" y="22581"/>
                  </a:moveTo>
                  <a:cubicBezTo>
                    <a:pt x="53368" y="22581"/>
                    <a:pt x="53745" y="22732"/>
                    <a:pt x="54016" y="23003"/>
                  </a:cubicBezTo>
                  <a:cubicBezTo>
                    <a:pt x="54273" y="23260"/>
                    <a:pt x="54424" y="23637"/>
                    <a:pt x="54424" y="24014"/>
                  </a:cubicBezTo>
                  <a:cubicBezTo>
                    <a:pt x="54424" y="24391"/>
                    <a:pt x="54273" y="24768"/>
                    <a:pt x="54016" y="25040"/>
                  </a:cubicBezTo>
                  <a:cubicBezTo>
                    <a:pt x="53745" y="25296"/>
                    <a:pt x="53368" y="25447"/>
                    <a:pt x="52991" y="25447"/>
                  </a:cubicBezTo>
                  <a:cubicBezTo>
                    <a:pt x="52613" y="25447"/>
                    <a:pt x="52236" y="25296"/>
                    <a:pt x="51980" y="25040"/>
                  </a:cubicBezTo>
                  <a:cubicBezTo>
                    <a:pt x="51724" y="24768"/>
                    <a:pt x="51573" y="24391"/>
                    <a:pt x="51573" y="24014"/>
                  </a:cubicBezTo>
                  <a:cubicBezTo>
                    <a:pt x="51573" y="23622"/>
                    <a:pt x="51693" y="23260"/>
                    <a:pt x="51980" y="23003"/>
                  </a:cubicBezTo>
                  <a:cubicBezTo>
                    <a:pt x="52236" y="22732"/>
                    <a:pt x="52613" y="22581"/>
                    <a:pt x="52991" y="22581"/>
                  </a:cubicBezTo>
                  <a:close/>
                  <a:moveTo>
                    <a:pt x="36051" y="40440"/>
                  </a:moveTo>
                  <a:lnTo>
                    <a:pt x="35176" y="41315"/>
                  </a:lnTo>
                  <a:lnTo>
                    <a:pt x="35176" y="41240"/>
                  </a:lnTo>
                  <a:cubicBezTo>
                    <a:pt x="35176" y="40999"/>
                    <a:pt x="35252" y="40802"/>
                    <a:pt x="35403" y="40667"/>
                  </a:cubicBezTo>
                  <a:cubicBezTo>
                    <a:pt x="35554" y="40516"/>
                    <a:pt x="35765" y="40440"/>
                    <a:pt x="35976" y="40440"/>
                  </a:cubicBezTo>
                  <a:close/>
                  <a:moveTo>
                    <a:pt x="36745" y="41044"/>
                  </a:moveTo>
                  <a:lnTo>
                    <a:pt x="36745" y="41044"/>
                  </a:lnTo>
                  <a:cubicBezTo>
                    <a:pt x="36805" y="41315"/>
                    <a:pt x="36745" y="41587"/>
                    <a:pt x="36534" y="41783"/>
                  </a:cubicBezTo>
                  <a:cubicBezTo>
                    <a:pt x="36383" y="41934"/>
                    <a:pt x="36187" y="42009"/>
                    <a:pt x="35976" y="42009"/>
                  </a:cubicBezTo>
                  <a:cubicBezTo>
                    <a:pt x="35916" y="42009"/>
                    <a:pt x="35855" y="42009"/>
                    <a:pt x="35780" y="41994"/>
                  </a:cubicBezTo>
                  <a:lnTo>
                    <a:pt x="36745" y="41044"/>
                  </a:lnTo>
                  <a:close/>
                  <a:moveTo>
                    <a:pt x="73867" y="0"/>
                  </a:moveTo>
                  <a:lnTo>
                    <a:pt x="61558" y="12309"/>
                  </a:lnTo>
                  <a:lnTo>
                    <a:pt x="61800" y="14134"/>
                  </a:lnTo>
                  <a:lnTo>
                    <a:pt x="58888" y="17075"/>
                  </a:lnTo>
                  <a:lnTo>
                    <a:pt x="56943" y="17075"/>
                  </a:lnTo>
                  <a:lnTo>
                    <a:pt x="52251" y="21767"/>
                  </a:lnTo>
                  <a:cubicBezTo>
                    <a:pt x="51905" y="21887"/>
                    <a:pt x="51588" y="22083"/>
                    <a:pt x="51346" y="22340"/>
                  </a:cubicBezTo>
                  <a:cubicBezTo>
                    <a:pt x="51075" y="22596"/>
                    <a:pt x="50894" y="22898"/>
                    <a:pt x="50773" y="23245"/>
                  </a:cubicBezTo>
                  <a:lnTo>
                    <a:pt x="49401" y="24617"/>
                  </a:lnTo>
                  <a:lnTo>
                    <a:pt x="47289" y="24617"/>
                  </a:lnTo>
                  <a:lnTo>
                    <a:pt x="42447" y="29474"/>
                  </a:lnTo>
                  <a:cubicBezTo>
                    <a:pt x="42323" y="29418"/>
                    <a:pt x="42190" y="29389"/>
                    <a:pt x="42060" y="29389"/>
                  </a:cubicBezTo>
                  <a:cubicBezTo>
                    <a:pt x="41841" y="29389"/>
                    <a:pt x="41627" y="29470"/>
                    <a:pt x="41466" y="29640"/>
                  </a:cubicBezTo>
                  <a:cubicBezTo>
                    <a:pt x="41285" y="29806"/>
                    <a:pt x="41210" y="30017"/>
                    <a:pt x="41210" y="30244"/>
                  </a:cubicBezTo>
                  <a:cubicBezTo>
                    <a:pt x="41210" y="30470"/>
                    <a:pt x="41316" y="30696"/>
                    <a:pt x="41466" y="30847"/>
                  </a:cubicBezTo>
                  <a:cubicBezTo>
                    <a:pt x="41632" y="31013"/>
                    <a:pt x="41844" y="31088"/>
                    <a:pt x="42070" y="31088"/>
                  </a:cubicBezTo>
                  <a:cubicBezTo>
                    <a:pt x="42296" y="31088"/>
                    <a:pt x="42522" y="30998"/>
                    <a:pt x="42673" y="30847"/>
                  </a:cubicBezTo>
                  <a:cubicBezTo>
                    <a:pt x="42914" y="30606"/>
                    <a:pt x="42990" y="30229"/>
                    <a:pt x="42854" y="29927"/>
                  </a:cubicBezTo>
                  <a:lnTo>
                    <a:pt x="47530" y="25251"/>
                  </a:lnTo>
                  <a:lnTo>
                    <a:pt x="49642" y="25251"/>
                  </a:lnTo>
                  <a:lnTo>
                    <a:pt x="50668" y="24225"/>
                  </a:lnTo>
                  <a:cubicBezTo>
                    <a:pt x="50698" y="24648"/>
                    <a:pt x="50849" y="25055"/>
                    <a:pt x="51090" y="25402"/>
                  </a:cubicBezTo>
                  <a:lnTo>
                    <a:pt x="43518" y="32974"/>
                  </a:lnTo>
                  <a:lnTo>
                    <a:pt x="43065" y="32974"/>
                  </a:lnTo>
                  <a:lnTo>
                    <a:pt x="43065" y="33426"/>
                  </a:lnTo>
                  <a:lnTo>
                    <a:pt x="36564" y="39928"/>
                  </a:lnTo>
                  <a:cubicBezTo>
                    <a:pt x="36383" y="39852"/>
                    <a:pt x="36187" y="39807"/>
                    <a:pt x="35976" y="39807"/>
                  </a:cubicBezTo>
                  <a:cubicBezTo>
                    <a:pt x="35599" y="39807"/>
                    <a:pt x="35237" y="39958"/>
                    <a:pt x="34980" y="40214"/>
                  </a:cubicBezTo>
                  <a:cubicBezTo>
                    <a:pt x="34709" y="40486"/>
                    <a:pt x="34558" y="40833"/>
                    <a:pt x="34558" y="41210"/>
                  </a:cubicBezTo>
                  <a:cubicBezTo>
                    <a:pt x="34558" y="41421"/>
                    <a:pt x="34618" y="41617"/>
                    <a:pt x="34694" y="41783"/>
                  </a:cubicBezTo>
                  <a:lnTo>
                    <a:pt x="30576" y="45886"/>
                  </a:lnTo>
                  <a:lnTo>
                    <a:pt x="27408" y="45463"/>
                  </a:lnTo>
                  <a:lnTo>
                    <a:pt x="21722" y="51150"/>
                  </a:lnTo>
                  <a:lnTo>
                    <a:pt x="21722" y="54484"/>
                  </a:lnTo>
                  <a:lnTo>
                    <a:pt x="8644" y="67561"/>
                  </a:lnTo>
                  <a:lnTo>
                    <a:pt x="8644" y="71197"/>
                  </a:lnTo>
                  <a:lnTo>
                    <a:pt x="1" y="79855"/>
                  </a:lnTo>
                  <a:lnTo>
                    <a:pt x="634" y="80488"/>
                  </a:lnTo>
                  <a:lnTo>
                    <a:pt x="9549" y="71574"/>
                  </a:lnTo>
                  <a:lnTo>
                    <a:pt x="9549" y="67938"/>
                  </a:lnTo>
                  <a:lnTo>
                    <a:pt x="22627" y="54861"/>
                  </a:lnTo>
                  <a:lnTo>
                    <a:pt x="22627" y="51527"/>
                  </a:lnTo>
                  <a:lnTo>
                    <a:pt x="27740" y="46414"/>
                  </a:lnTo>
                  <a:lnTo>
                    <a:pt x="30199" y="46761"/>
                  </a:lnTo>
                  <a:lnTo>
                    <a:pt x="27484" y="49476"/>
                  </a:lnTo>
                  <a:lnTo>
                    <a:pt x="27469" y="49491"/>
                  </a:lnTo>
                  <a:lnTo>
                    <a:pt x="27469" y="54453"/>
                  </a:lnTo>
                  <a:lnTo>
                    <a:pt x="18252" y="63670"/>
                  </a:lnTo>
                  <a:lnTo>
                    <a:pt x="18086" y="69040"/>
                  </a:lnTo>
                  <a:lnTo>
                    <a:pt x="10771" y="76355"/>
                  </a:lnTo>
                  <a:lnTo>
                    <a:pt x="11193" y="76793"/>
                  </a:lnTo>
                  <a:lnTo>
                    <a:pt x="18690" y="69296"/>
                  </a:lnTo>
                  <a:lnTo>
                    <a:pt x="18856" y="63956"/>
                  </a:lnTo>
                  <a:lnTo>
                    <a:pt x="28057" y="54755"/>
                  </a:lnTo>
                  <a:lnTo>
                    <a:pt x="28072" y="54740"/>
                  </a:lnTo>
                  <a:lnTo>
                    <a:pt x="28072" y="49777"/>
                  </a:lnTo>
                  <a:lnTo>
                    <a:pt x="35357" y="42477"/>
                  </a:lnTo>
                  <a:cubicBezTo>
                    <a:pt x="35538" y="42567"/>
                    <a:pt x="35750" y="42628"/>
                    <a:pt x="35976" y="42628"/>
                  </a:cubicBezTo>
                  <a:cubicBezTo>
                    <a:pt x="36353" y="42628"/>
                    <a:pt x="36715" y="42477"/>
                    <a:pt x="36971" y="42205"/>
                  </a:cubicBezTo>
                  <a:cubicBezTo>
                    <a:pt x="37424" y="41753"/>
                    <a:pt x="37499" y="41104"/>
                    <a:pt x="37213" y="40576"/>
                  </a:cubicBezTo>
                  <a:lnTo>
                    <a:pt x="43095" y="34693"/>
                  </a:lnTo>
                  <a:lnTo>
                    <a:pt x="44785" y="34693"/>
                  </a:lnTo>
                  <a:lnTo>
                    <a:pt x="44785" y="33004"/>
                  </a:lnTo>
                  <a:lnTo>
                    <a:pt x="51769" y="26020"/>
                  </a:lnTo>
                  <a:cubicBezTo>
                    <a:pt x="52146" y="26246"/>
                    <a:pt x="52568" y="26352"/>
                    <a:pt x="53006" y="26352"/>
                  </a:cubicBezTo>
                  <a:cubicBezTo>
                    <a:pt x="53624" y="26352"/>
                    <a:pt x="54227" y="26111"/>
                    <a:pt x="54665" y="25658"/>
                  </a:cubicBezTo>
                  <a:cubicBezTo>
                    <a:pt x="55117" y="25206"/>
                    <a:pt x="55359" y="24617"/>
                    <a:pt x="55359" y="23999"/>
                  </a:cubicBezTo>
                  <a:cubicBezTo>
                    <a:pt x="55359" y="23381"/>
                    <a:pt x="55117" y="22777"/>
                    <a:pt x="54665" y="22340"/>
                  </a:cubicBezTo>
                  <a:cubicBezTo>
                    <a:pt x="54258" y="21948"/>
                    <a:pt x="53760" y="21721"/>
                    <a:pt x="53202" y="21661"/>
                  </a:cubicBezTo>
                  <a:lnTo>
                    <a:pt x="57184" y="17679"/>
                  </a:lnTo>
                  <a:lnTo>
                    <a:pt x="59130" y="17679"/>
                  </a:lnTo>
                  <a:lnTo>
                    <a:pt x="62448" y="14360"/>
                  </a:lnTo>
                  <a:lnTo>
                    <a:pt x="62207" y="12535"/>
                  </a:lnTo>
                  <a:lnTo>
                    <a:pt x="74304" y="423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2176025" y="30788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1988225" y="3155025"/>
              <a:ext cx="204800" cy="204775"/>
            </a:xfrm>
            <a:custGeom>
              <a:avLst/>
              <a:gdLst/>
              <a:ahLst/>
              <a:cxnLst/>
              <a:rect l="l" t="t" r="r" b="b"/>
              <a:pathLst>
                <a:path w="8192" h="8191" extrusionOk="0">
                  <a:moveTo>
                    <a:pt x="4103" y="619"/>
                  </a:moveTo>
                  <a:cubicBezTo>
                    <a:pt x="6004" y="619"/>
                    <a:pt x="7588" y="2172"/>
                    <a:pt x="7588" y="4103"/>
                  </a:cubicBezTo>
                  <a:cubicBezTo>
                    <a:pt x="7588" y="6019"/>
                    <a:pt x="6019" y="7587"/>
                    <a:pt x="4103" y="7587"/>
                  </a:cubicBezTo>
                  <a:cubicBezTo>
                    <a:pt x="2173" y="7587"/>
                    <a:pt x="604" y="6019"/>
                    <a:pt x="604" y="4103"/>
                  </a:cubicBezTo>
                  <a:cubicBezTo>
                    <a:pt x="604" y="2172"/>
                    <a:pt x="2188" y="619"/>
                    <a:pt x="4103" y="619"/>
                  </a:cubicBezTo>
                  <a:close/>
                  <a:moveTo>
                    <a:pt x="4103" y="0"/>
                  </a:moveTo>
                  <a:cubicBezTo>
                    <a:pt x="1841" y="0"/>
                    <a:pt x="1" y="1840"/>
                    <a:pt x="1" y="4103"/>
                  </a:cubicBezTo>
                  <a:cubicBezTo>
                    <a:pt x="1" y="6366"/>
                    <a:pt x="1841" y="8191"/>
                    <a:pt x="4103" y="8191"/>
                  </a:cubicBezTo>
                  <a:cubicBezTo>
                    <a:pt x="6366" y="8191"/>
                    <a:pt x="8191" y="6366"/>
                    <a:pt x="8191" y="4103"/>
                  </a:cubicBezTo>
                  <a:cubicBezTo>
                    <a:pt x="8191" y="1840"/>
                    <a:pt x="6366" y="0"/>
                    <a:pt x="4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1724250" y="3397875"/>
              <a:ext cx="406550" cy="326200"/>
            </a:xfrm>
            <a:custGeom>
              <a:avLst/>
              <a:gdLst/>
              <a:ahLst/>
              <a:cxnLst/>
              <a:rect l="l" t="t" r="r" b="b"/>
              <a:pathLst>
                <a:path w="16262" h="13048" extrusionOk="0">
                  <a:moveTo>
                    <a:pt x="15311" y="0"/>
                  </a:moveTo>
                  <a:cubicBezTo>
                    <a:pt x="15085" y="0"/>
                    <a:pt x="14858" y="91"/>
                    <a:pt x="14708" y="242"/>
                  </a:cubicBezTo>
                  <a:cubicBezTo>
                    <a:pt x="14557" y="392"/>
                    <a:pt x="14466" y="589"/>
                    <a:pt x="14466" y="800"/>
                  </a:cubicBezTo>
                  <a:lnTo>
                    <a:pt x="10333" y="2384"/>
                  </a:lnTo>
                  <a:lnTo>
                    <a:pt x="1313" y="11434"/>
                  </a:lnTo>
                  <a:cubicBezTo>
                    <a:pt x="1197" y="11381"/>
                    <a:pt x="1076" y="11356"/>
                    <a:pt x="956" y="11356"/>
                  </a:cubicBezTo>
                  <a:cubicBezTo>
                    <a:pt x="732" y="11356"/>
                    <a:pt x="514" y="11443"/>
                    <a:pt x="348" y="11600"/>
                  </a:cubicBezTo>
                  <a:cubicBezTo>
                    <a:pt x="1" y="11932"/>
                    <a:pt x="1" y="12490"/>
                    <a:pt x="348" y="12807"/>
                  </a:cubicBezTo>
                  <a:cubicBezTo>
                    <a:pt x="514" y="12972"/>
                    <a:pt x="725" y="13048"/>
                    <a:pt x="951" y="13048"/>
                  </a:cubicBezTo>
                  <a:cubicBezTo>
                    <a:pt x="1177" y="13048"/>
                    <a:pt x="1404" y="12957"/>
                    <a:pt x="1554" y="12807"/>
                  </a:cubicBezTo>
                  <a:cubicBezTo>
                    <a:pt x="1796" y="12565"/>
                    <a:pt x="1871" y="12173"/>
                    <a:pt x="1720" y="11841"/>
                  </a:cubicBezTo>
                  <a:lnTo>
                    <a:pt x="10650" y="2911"/>
                  </a:lnTo>
                  <a:lnTo>
                    <a:pt x="14632" y="1373"/>
                  </a:lnTo>
                  <a:cubicBezTo>
                    <a:pt x="14647" y="1403"/>
                    <a:pt x="14677" y="1433"/>
                    <a:pt x="14708" y="1448"/>
                  </a:cubicBezTo>
                  <a:cubicBezTo>
                    <a:pt x="14874" y="1629"/>
                    <a:pt x="15085" y="1705"/>
                    <a:pt x="15311" y="1705"/>
                  </a:cubicBezTo>
                  <a:cubicBezTo>
                    <a:pt x="15537" y="1705"/>
                    <a:pt x="15763" y="1599"/>
                    <a:pt x="15914" y="1448"/>
                  </a:cubicBezTo>
                  <a:cubicBezTo>
                    <a:pt x="16261" y="1116"/>
                    <a:pt x="16261" y="573"/>
                    <a:pt x="15914" y="242"/>
                  </a:cubicBezTo>
                  <a:cubicBezTo>
                    <a:pt x="15748" y="76"/>
                    <a:pt x="15537" y="0"/>
                    <a:pt x="15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2016125" y="31829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3002" y="604"/>
                  </a:moveTo>
                  <a:cubicBezTo>
                    <a:pt x="4300" y="604"/>
                    <a:pt x="5371" y="1690"/>
                    <a:pt x="5371" y="2987"/>
                  </a:cubicBezTo>
                  <a:cubicBezTo>
                    <a:pt x="5371" y="4299"/>
                    <a:pt x="4300" y="5355"/>
                    <a:pt x="3002" y="5355"/>
                  </a:cubicBezTo>
                  <a:cubicBezTo>
                    <a:pt x="1675" y="5355"/>
                    <a:pt x="619" y="4284"/>
                    <a:pt x="619" y="2987"/>
                  </a:cubicBezTo>
                  <a:cubicBezTo>
                    <a:pt x="619" y="1660"/>
                    <a:pt x="1690" y="604"/>
                    <a:pt x="3002" y="604"/>
                  </a:cubicBezTo>
                  <a:close/>
                  <a:moveTo>
                    <a:pt x="2987" y="0"/>
                  </a:moveTo>
                  <a:cubicBezTo>
                    <a:pt x="1343" y="0"/>
                    <a:pt x="1" y="1343"/>
                    <a:pt x="1" y="2987"/>
                  </a:cubicBezTo>
                  <a:cubicBezTo>
                    <a:pt x="1" y="4631"/>
                    <a:pt x="1343" y="5959"/>
                    <a:pt x="2987" y="5959"/>
                  </a:cubicBezTo>
                  <a:cubicBezTo>
                    <a:pt x="4616" y="5959"/>
                    <a:pt x="5959" y="4616"/>
                    <a:pt x="5959" y="2987"/>
                  </a:cubicBezTo>
                  <a:cubicBezTo>
                    <a:pt x="5959" y="1343"/>
                    <a:pt x="4616" y="0"/>
                    <a:pt x="2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2054225" y="3221000"/>
              <a:ext cx="72800" cy="72825"/>
            </a:xfrm>
            <a:custGeom>
              <a:avLst/>
              <a:gdLst/>
              <a:ahLst/>
              <a:cxnLst/>
              <a:rect l="l" t="t" r="r" b="b"/>
              <a:pathLst>
                <a:path w="2912" h="2913" extrusionOk="0">
                  <a:moveTo>
                    <a:pt x="1463" y="1"/>
                  </a:moveTo>
                  <a:cubicBezTo>
                    <a:pt x="664" y="1"/>
                    <a:pt x="0" y="665"/>
                    <a:pt x="0" y="1464"/>
                  </a:cubicBezTo>
                  <a:cubicBezTo>
                    <a:pt x="0" y="2264"/>
                    <a:pt x="664" y="2912"/>
                    <a:pt x="1463" y="2912"/>
                  </a:cubicBezTo>
                  <a:cubicBezTo>
                    <a:pt x="2263" y="2912"/>
                    <a:pt x="2911" y="2248"/>
                    <a:pt x="2911" y="1464"/>
                  </a:cubicBezTo>
                  <a:cubicBezTo>
                    <a:pt x="2911" y="665"/>
                    <a:pt x="2248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2176025" y="3015875"/>
              <a:ext cx="43000" cy="42625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30"/>
          <p:cNvGrpSpPr/>
          <p:nvPr/>
        </p:nvGrpSpPr>
        <p:grpSpPr>
          <a:xfrm rot="849219" flipH="1">
            <a:off x="-1681605" y="2717536"/>
            <a:ext cx="3964031" cy="3831390"/>
            <a:chOff x="-1455125" y="-1005350"/>
            <a:chExt cx="3189525" cy="3082800"/>
          </a:xfrm>
        </p:grpSpPr>
        <p:sp>
          <p:nvSpPr>
            <p:cNvPr id="1969" name="Google Shape;1969;p30"/>
            <p:cNvSpPr/>
            <p:nvPr/>
          </p:nvSpPr>
          <p:spPr>
            <a:xfrm>
              <a:off x="-557650" y="-1005350"/>
              <a:ext cx="2292050" cy="2496050"/>
            </a:xfrm>
            <a:custGeom>
              <a:avLst/>
              <a:gdLst/>
              <a:ahLst/>
              <a:cxnLst/>
              <a:rect l="l" t="t" r="r" b="b"/>
              <a:pathLst>
                <a:path w="91682" h="99842" extrusionOk="0">
                  <a:moveTo>
                    <a:pt x="91032" y="1"/>
                  </a:moveTo>
                  <a:lnTo>
                    <a:pt x="1" y="95784"/>
                  </a:lnTo>
                  <a:lnTo>
                    <a:pt x="650" y="99841"/>
                  </a:lnTo>
                  <a:lnTo>
                    <a:pt x="91681" y="4058"/>
                  </a:lnTo>
                  <a:lnTo>
                    <a:pt x="9103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-1100275" y="-9800"/>
              <a:ext cx="1728625" cy="1882875"/>
            </a:xfrm>
            <a:custGeom>
              <a:avLst/>
              <a:gdLst/>
              <a:ahLst/>
              <a:cxnLst/>
              <a:rect l="l" t="t" r="r" b="b"/>
              <a:pathLst>
                <a:path w="69145" h="75315" extrusionOk="0">
                  <a:moveTo>
                    <a:pt x="68677" y="0"/>
                  </a:moveTo>
                  <a:lnTo>
                    <a:pt x="0" y="72252"/>
                  </a:lnTo>
                  <a:lnTo>
                    <a:pt x="483" y="75314"/>
                  </a:lnTo>
                  <a:lnTo>
                    <a:pt x="69145" y="3077"/>
                  </a:lnTo>
                  <a:lnTo>
                    <a:pt x="6867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-96075" y="-569050"/>
              <a:ext cx="1729025" cy="1882500"/>
            </a:xfrm>
            <a:custGeom>
              <a:avLst/>
              <a:gdLst/>
              <a:ahLst/>
              <a:cxnLst/>
              <a:rect l="l" t="t" r="r" b="b"/>
              <a:pathLst>
                <a:path w="69161" h="75300" extrusionOk="0">
                  <a:moveTo>
                    <a:pt x="68663" y="1"/>
                  </a:moveTo>
                  <a:lnTo>
                    <a:pt x="1" y="72253"/>
                  </a:lnTo>
                  <a:lnTo>
                    <a:pt x="483" y="75300"/>
                  </a:lnTo>
                  <a:lnTo>
                    <a:pt x="69160" y="3063"/>
                  </a:lnTo>
                  <a:lnTo>
                    <a:pt x="6866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-601750" y="-193825"/>
              <a:ext cx="1728250" cy="1882125"/>
            </a:xfrm>
            <a:custGeom>
              <a:avLst/>
              <a:gdLst/>
              <a:ahLst/>
              <a:cxnLst/>
              <a:rect l="l" t="t" r="r" b="b"/>
              <a:pathLst>
                <a:path w="69130" h="75285" extrusionOk="0">
                  <a:moveTo>
                    <a:pt x="68647" y="0"/>
                  </a:moveTo>
                  <a:lnTo>
                    <a:pt x="0" y="72222"/>
                  </a:lnTo>
                  <a:lnTo>
                    <a:pt x="468" y="75284"/>
                  </a:lnTo>
                  <a:lnTo>
                    <a:pt x="69130" y="3047"/>
                  </a:lnTo>
                  <a:lnTo>
                    <a:pt x="6864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-1455125" y="-418200"/>
              <a:ext cx="2292400" cy="2495650"/>
            </a:xfrm>
            <a:custGeom>
              <a:avLst/>
              <a:gdLst/>
              <a:ahLst/>
              <a:cxnLst/>
              <a:rect l="l" t="t" r="r" b="b"/>
              <a:pathLst>
                <a:path w="91696" h="99826" extrusionOk="0">
                  <a:moveTo>
                    <a:pt x="91047" y="0"/>
                  </a:moveTo>
                  <a:lnTo>
                    <a:pt x="0" y="95783"/>
                  </a:lnTo>
                  <a:lnTo>
                    <a:pt x="649" y="99826"/>
                  </a:lnTo>
                  <a:lnTo>
                    <a:pt x="91695" y="4043"/>
                  </a:lnTo>
                  <a:lnTo>
                    <a:pt x="9104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70225" y="-536600"/>
              <a:ext cx="1184125" cy="1326275"/>
            </a:xfrm>
            <a:custGeom>
              <a:avLst/>
              <a:gdLst/>
              <a:ahLst/>
              <a:cxnLst/>
              <a:rect l="l" t="t" r="r" b="b"/>
              <a:pathLst>
                <a:path w="47365" h="53051" extrusionOk="0">
                  <a:moveTo>
                    <a:pt x="47198" y="0"/>
                  </a:moveTo>
                  <a:lnTo>
                    <a:pt x="1" y="49430"/>
                  </a:lnTo>
                  <a:lnTo>
                    <a:pt x="152" y="53050"/>
                  </a:lnTo>
                  <a:lnTo>
                    <a:pt x="47364" y="3605"/>
                  </a:lnTo>
                  <a:lnTo>
                    <a:pt x="47198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77000">
                  <a:srgbClr val="8000FF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385763" dist="19050" algn="bl" rotWithShape="0">
                <a:schemeClr val="l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0" name="Google Shape;2270;p34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1" name="Google Shape;2271;p34"/>
          <p:cNvGrpSpPr/>
          <p:nvPr/>
        </p:nvGrpSpPr>
        <p:grpSpPr>
          <a:xfrm>
            <a:off x="-1424" y="-343350"/>
            <a:ext cx="9143654" cy="5830721"/>
            <a:chOff x="-11" y="-38242"/>
            <a:chExt cx="9143654" cy="5219983"/>
          </a:xfrm>
        </p:grpSpPr>
        <p:sp>
          <p:nvSpPr>
            <p:cNvPr id="2272" name="Google Shape;2272;p34"/>
            <p:cNvSpPr/>
            <p:nvPr/>
          </p:nvSpPr>
          <p:spPr>
            <a:xfrm>
              <a:off x="6350298" y="-38242"/>
              <a:ext cx="1905805" cy="436810"/>
            </a:xfrm>
            <a:custGeom>
              <a:avLst/>
              <a:gdLst/>
              <a:ahLst/>
              <a:cxnLst/>
              <a:rect l="l" t="t" r="r" b="b"/>
              <a:pathLst>
                <a:path w="59394" h="15897" fill="none" extrusionOk="0">
                  <a:moveTo>
                    <a:pt x="0" y="15897"/>
                  </a:moveTo>
                  <a:lnTo>
                    <a:pt x="34013" y="15897"/>
                  </a:lnTo>
                  <a:lnTo>
                    <a:pt x="39788" y="10061"/>
                  </a:lnTo>
                  <a:lnTo>
                    <a:pt x="53649" y="10061"/>
                  </a:lnTo>
                  <a:lnTo>
                    <a:pt x="59394" y="4347"/>
                  </a:lnTo>
                  <a:lnTo>
                    <a:pt x="5939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8380923" y="-38242"/>
              <a:ext cx="453557" cy="2393675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8393598" y="235540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8551597" y="-38242"/>
              <a:ext cx="114135" cy="425956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8658897" y="381010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8719350" y="43363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8780798" y="486249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8841283" y="538017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8932957" y="1901065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8733020" y="1460931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8972938" y="1066711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8973900" y="98903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8973900" y="91135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8973900" y="8345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8699841" y="88964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8627676" y="95144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7725504" y="310860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6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244"/>
                    <a:pt x="274" y="0"/>
                    <a:pt x="66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7886423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6606806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1004" y="1277"/>
                    <a:pt x="639" y="1277"/>
                  </a:cubicBezTo>
                  <a:cubicBezTo>
                    <a:pt x="27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04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6461481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4" y="1277"/>
                    <a:pt x="1" y="1003"/>
                    <a:pt x="1" y="639"/>
                  </a:cubicBezTo>
                  <a:cubicBezTo>
                    <a:pt x="1" y="304"/>
                    <a:pt x="304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6316157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6169870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9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6309322" y="38018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69"/>
                  </a:moveTo>
                  <a:cubicBezTo>
                    <a:pt x="1277" y="1003"/>
                    <a:pt x="100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274"/>
                    <a:pt x="244" y="0"/>
                    <a:pt x="639" y="0"/>
                  </a:cubicBezTo>
                  <a:cubicBezTo>
                    <a:pt x="973" y="0"/>
                    <a:pt x="1277" y="27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6954987" y="312536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8"/>
                  </a:moveTo>
                  <a:cubicBezTo>
                    <a:pt x="1308" y="1003"/>
                    <a:pt x="1004" y="1277"/>
                    <a:pt x="669" y="1277"/>
                  </a:cubicBezTo>
                  <a:cubicBezTo>
                    <a:pt x="305" y="1277"/>
                    <a:pt x="1" y="1003"/>
                    <a:pt x="1" y="638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5905533" y="49210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8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8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8757406" y="48615"/>
              <a:ext cx="40976" cy="35089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8777878" y="82852"/>
              <a:ext cx="365765" cy="265625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15561" y="-38242"/>
              <a:ext cx="392109" cy="933768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7767442" y="328391"/>
              <a:ext cx="865143" cy="630609"/>
            </a:xfrm>
            <a:custGeom>
              <a:avLst/>
              <a:gdLst/>
              <a:ahLst/>
              <a:cxnLst/>
              <a:rect l="l" t="t" r="r" b="b"/>
              <a:pathLst>
                <a:path w="26962" h="22950" fill="none" extrusionOk="0">
                  <a:moveTo>
                    <a:pt x="26961" y="22949"/>
                  </a:moveTo>
                  <a:lnTo>
                    <a:pt x="13830" y="9788"/>
                  </a:lnTo>
                  <a:lnTo>
                    <a:pt x="13830" y="3952"/>
                  </a:lnTo>
                  <a:lnTo>
                    <a:pt x="9909" y="1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837368" y="555575"/>
              <a:ext cx="229233" cy="134634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699841" y="465366"/>
              <a:ext cx="295558" cy="370012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664737" y="-38242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4920479" y="-38242"/>
              <a:ext cx="2967933" cy="341600"/>
            </a:xfrm>
            <a:custGeom>
              <a:avLst/>
              <a:gdLst/>
              <a:ahLst/>
              <a:cxnLst/>
              <a:rect l="l" t="t" r="r" b="b"/>
              <a:pathLst>
                <a:path w="92495" h="12432" fill="none" extrusionOk="0">
                  <a:moveTo>
                    <a:pt x="0" y="0"/>
                  </a:moveTo>
                  <a:lnTo>
                    <a:pt x="0" y="7234"/>
                  </a:lnTo>
                  <a:lnTo>
                    <a:pt x="5198" y="12432"/>
                  </a:lnTo>
                  <a:lnTo>
                    <a:pt x="54682" y="12432"/>
                  </a:lnTo>
                  <a:lnTo>
                    <a:pt x="62129" y="4954"/>
                  </a:lnTo>
                  <a:lnTo>
                    <a:pt x="92494" y="495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5298887" y="-38242"/>
              <a:ext cx="872940" cy="134475"/>
            </a:xfrm>
            <a:custGeom>
              <a:avLst/>
              <a:gdLst/>
              <a:ahLst/>
              <a:cxnLst/>
              <a:rect l="l" t="t" r="r" b="b"/>
              <a:pathLst>
                <a:path w="27205" h="4894" fill="none" extrusionOk="0">
                  <a:moveTo>
                    <a:pt x="27205" y="4894"/>
                  </a:moveTo>
                  <a:lnTo>
                    <a:pt x="12828" y="4894"/>
                  </a:lnTo>
                  <a:lnTo>
                    <a:pt x="10579" y="2675"/>
                  </a:lnTo>
                  <a:lnTo>
                    <a:pt x="1217" y="2675"/>
                  </a:lnTo>
                  <a:lnTo>
                    <a:pt x="1" y="1459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753491" y="1496844"/>
              <a:ext cx="390152" cy="545401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5329145" y="509632"/>
              <a:ext cx="577415" cy="281480"/>
            </a:xfrm>
            <a:custGeom>
              <a:avLst/>
              <a:gdLst/>
              <a:ahLst/>
              <a:cxnLst/>
              <a:rect l="l" t="t" r="r" b="b"/>
              <a:pathLst>
                <a:path w="17995" h="10244" fill="none" extrusionOk="0">
                  <a:moveTo>
                    <a:pt x="0" y="10244"/>
                  </a:moveTo>
                  <a:lnTo>
                    <a:pt x="0" y="5441"/>
                  </a:lnTo>
                  <a:lnTo>
                    <a:pt x="5471" y="0"/>
                  </a:lnTo>
                  <a:lnTo>
                    <a:pt x="1799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6987171" y="-38242"/>
              <a:ext cx="1131405" cy="357482"/>
            </a:xfrm>
            <a:custGeom>
              <a:avLst/>
              <a:gdLst/>
              <a:ahLst/>
              <a:cxnLst/>
              <a:rect l="l" t="t" r="r" b="b"/>
              <a:pathLst>
                <a:path w="35260" h="13010" fill="none" extrusionOk="0">
                  <a:moveTo>
                    <a:pt x="1" y="13009"/>
                  </a:moveTo>
                  <a:lnTo>
                    <a:pt x="4986" y="8024"/>
                  </a:lnTo>
                  <a:lnTo>
                    <a:pt x="31886" y="8024"/>
                  </a:lnTo>
                  <a:lnTo>
                    <a:pt x="35260" y="4590"/>
                  </a:lnTo>
                  <a:lnTo>
                    <a:pt x="3526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646191" y="2131574"/>
              <a:ext cx="497453" cy="440190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54920" y="2308639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8812982" y="22911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4572298" y="382686"/>
              <a:ext cx="531562" cy="408426"/>
            </a:xfrm>
            <a:custGeom>
              <a:avLst/>
              <a:gdLst/>
              <a:ahLst/>
              <a:cxnLst/>
              <a:rect l="l" t="t" r="r" b="b"/>
              <a:pathLst>
                <a:path w="16566" h="14864" fill="none" extrusionOk="0">
                  <a:moveTo>
                    <a:pt x="16566" y="14864"/>
                  </a:moveTo>
                  <a:lnTo>
                    <a:pt x="16566" y="8238"/>
                  </a:lnTo>
                  <a:lnTo>
                    <a:pt x="8298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4661052" y="-38242"/>
              <a:ext cx="1471789" cy="743349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0"/>
                  </a:moveTo>
                  <a:lnTo>
                    <a:pt x="0" y="5562"/>
                  </a:lnTo>
                  <a:lnTo>
                    <a:pt x="12493" y="18055"/>
                  </a:lnTo>
                  <a:lnTo>
                    <a:pt x="21763" y="18055"/>
                  </a:lnTo>
                  <a:lnTo>
                    <a:pt x="24590" y="15289"/>
                  </a:lnTo>
                  <a:lnTo>
                    <a:pt x="43314" y="15289"/>
                  </a:lnTo>
                  <a:lnTo>
                    <a:pt x="45867" y="17812"/>
                  </a:lnTo>
                  <a:lnTo>
                    <a:pt x="45867" y="22766"/>
                  </a:lnTo>
                  <a:lnTo>
                    <a:pt x="41551" y="27052"/>
                  </a:lnTo>
                  <a:lnTo>
                    <a:pt x="29150" y="2705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5555394" y="68752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1"/>
                    <a:pt x="63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887530" y="-38242"/>
              <a:ext cx="1905805" cy="436810"/>
            </a:xfrm>
            <a:custGeom>
              <a:avLst/>
              <a:gdLst/>
              <a:ahLst/>
              <a:cxnLst/>
              <a:rect l="l" t="t" r="r" b="b"/>
              <a:pathLst>
                <a:path w="59394" h="15897" fill="none" extrusionOk="0">
                  <a:moveTo>
                    <a:pt x="59393" y="15897"/>
                  </a:moveTo>
                  <a:lnTo>
                    <a:pt x="25381" y="15897"/>
                  </a:lnTo>
                  <a:lnTo>
                    <a:pt x="19605" y="10061"/>
                  </a:lnTo>
                  <a:lnTo>
                    <a:pt x="5745" y="10061"/>
                  </a:lnTo>
                  <a:lnTo>
                    <a:pt x="0" y="434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310115" y="-38242"/>
              <a:ext cx="453557" cy="2393675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14135" y="0"/>
                  </a:moveTo>
                  <a:lnTo>
                    <a:pt x="14135" y="17417"/>
                  </a:lnTo>
                  <a:lnTo>
                    <a:pt x="1" y="31551"/>
                  </a:lnTo>
                  <a:lnTo>
                    <a:pt x="1" y="43435"/>
                  </a:lnTo>
                  <a:lnTo>
                    <a:pt x="5685" y="49119"/>
                  </a:lnTo>
                  <a:lnTo>
                    <a:pt x="5685" y="72585"/>
                  </a:lnTo>
                  <a:lnTo>
                    <a:pt x="13071" y="79940"/>
                  </a:lnTo>
                  <a:lnTo>
                    <a:pt x="13071" y="871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708064" y="235540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3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3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477868" y="-38242"/>
              <a:ext cx="115130" cy="425956"/>
            </a:xfrm>
            <a:custGeom>
              <a:avLst/>
              <a:gdLst/>
              <a:ahLst/>
              <a:cxnLst/>
              <a:rect l="l" t="t" r="r" b="b"/>
              <a:pathLst>
                <a:path w="3588" h="15502" fill="none" extrusionOk="0">
                  <a:moveTo>
                    <a:pt x="3588" y="0"/>
                  </a:moveTo>
                  <a:lnTo>
                    <a:pt x="3588" y="11945"/>
                  </a:lnTo>
                  <a:lnTo>
                    <a:pt x="1" y="1550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443759" y="38101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69"/>
                  </a:moveTo>
                  <a:cubicBezTo>
                    <a:pt x="0" y="1004"/>
                    <a:pt x="274" y="1308"/>
                    <a:pt x="638" y="1308"/>
                  </a:cubicBezTo>
                  <a:cubicBezTo>
                    <a:pt x="1003" y="1308"/>
                    <a:pt x="1307" y="1034"/>
                    <a:pt x="1307" y="669"/>
                  </a:cubicBezTo>
                  <a:cubicBezTo>
                    <a:pt x="1307" y="335"/>
                    <a:pt x="1033" y="1"/>
                    <a:pt x="638" y="1"/>
                  </a:cubicBezTo>
                  <a:cubicBezTo>
                    <a:pt x="274" y="61"/>
                    <a:pt x="0" y="335"/>
                    <a:pt x="0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382312" y="433630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4"/>
                    <a:pt x="304" y="1"/>
                    <a:pt x="669" y="1"/>
                  </a:cubicBezTo>
                  <a:cubicBezTo>
                    <a:pt x="1003" y="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321827" y="48624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261374" y="538017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973" y="1308"/>
                    <a:pt x="638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8" y="1"/>
                  </a:cubicBezTo>
                  <a:cubicBezTo>
                    <a:pt x="97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169668" y="1901065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69"/>
                  </a:moveTo>
                  <a:cubicBezTo>
                    <a:pt x="1277" y="1004"/>
                    <a:pt x="1004" y="1308"/>
                    <a:pt x="639" y="1308"/>
                  </a:cubicBezTo>
                  <a:cubicBezTo>
                    <a:pt x="274" y="1308"/>
                    <a:pt x="1" y="1004"/>
                    <a:pt x="1" y="669"/>
                  </a:cubicBezTo>
                  <a:cubicBezTo>
                    <a:pt x="1" y="304"/>
                    <a:pt x="274" y="1"/>
                    <a:pt x="639" y="1"/>
                  </a:cubicBezTo>
                  <a:cubicBezTo>
                    <a:pt x="1004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369605" y="1460931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8" y="638"/>
                  </a:moveTo>
                  <a:cubicBezTo>
                    <a:pt x="1278" y="1003"/>
                    <a:pt x="1004" y="1307"/>
                    <a:pt x="639" y="1307"/>
                  </a:cubicBezTo>
                  <a:cubicBezTo>
                    <a:pt x="275" y="1307"/>
                    <a:pt x="1" y="1003"/>
                    <a:pt x="1" y="638"/>
                  </a:cubicBezTo>
                  <a:cubicBezTo>
                    <a:pt x="1" y="304"/>
                    <a:pt x="275" y="0"/>
                    <a:pt x="639" y="0"/>
                  </a:cubicBezTo>
                  <a:cubicBezTo>
                    <a:pt x="1004" y="0"/>
                    <a:pt x="1278" y="304"/>
                    <a:pt x="127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129687" y="1066711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" y="639"/>
                  </a:moveTo>
                  <a:cubicBezTo>
                    <a:pt x="1" y="973"/>
                    <a:pt x="244" y="1277"/>
                    <a:pt x="639" y="1277"/>
                  </a:cubicBezTo>
                  <a:cubicBezTo>
                    <a:pt x="973" y="1277"/>
                    <a:pt x="1277" y="1003"/>
                    <a:pt x="1277" y="639"/>
                  </a:cubicBezTo>
                  <a:cubicBezTo>
                    <a:pt x="1277" y="304"/>
                    <a:pt x="1004" y="0"/>
                    <a:pt x="639" y="0"/>
                  </a:cubicBezTo>
                  <a:cubicBezTo>
                    <a:pt x="244" y="31"/>
                    <a:pt x="1" y="304"/>
                    <a:pt x="1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127730" y="98903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127730" y="91135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127730" y="8345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402784" y="88964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0" y="669"/>
                  </a:moveTo>
                  <a:cubicBezTo>
                    <a:pt x="0" y="1004"/>
                    <a:pt x="244" y="1307"/>
                    <a:pt x="639" y="1307"/>
                  </a:cubicBezTo>
                  <a:cubicBezTo>
                    <a:pt x="973" y="1307"/>
                    <a:pt x="1277" y="1034"/>
                    <a:pt x="1277" y="669"/>
                  </a:cubicBezTo>
                  <a:cubicBezTo>
                    <a:pt x="1277" y="304"/>
                    <a:pt x="1003" y="0"/>
                    <a:pt x="639" y="0"/>
                  </a:cubicBezTo>
                  <a:cubicBezTo>
                    <a:pt x="244" y="0"/>
                    <a:pt x="0" y="304"/>
                    <a:pt x="0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73986" y="95144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39"/>
                  </a:moveTo>
                  <a:cubicBezTo>
                    <a:pt x="0" y="1004"/>
                    <a:pt x="274" y="1308"/>
                    <a:pt x="669" y="1308"/>
                  </a:cubicBezTo>
                  <a:cubicBezTo>
                    <a:pt x="1003" y="1308"/>
                    <a:pt x="1307" y="1034"/>
                    <a:pt x="1307" y="639"/>
                  </a:cubicBez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305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1375163" y="31000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70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1215239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6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2495819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1004" y="1277"/>
                    <a:pt x="639" y="1277"/>
                  </a:cubicBezTo>
                  <a:cubicBezTo>
                    <a:pt x="274" y="127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04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2641143" y="78675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1003"/>
                    <a:pt x="973" y="1277"/>
                    <a:pt x="639" y="1277"/>
                  </a:cubicBezTo>
                  <a:cubicBezTo>
                    <a:pt x="274" y="127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2785505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8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8" y="0"/>
                  </a:cubicBezTo>
                  <a:cubicBezTo>
                    <a:pt x="1003" y="0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2931792" y="78675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304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2793302" y="380186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9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2146643" y="312536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8"/>
                  </a:moveTo>
                  <a:cubicBezTo>
                    <a:pt x="1308" y="1003"/>
                    <a:pt x="1004" y="1277"/>
                    <a:pt x="670" y="1277"/>
                  </a:cubicBezTo>
                  <a:cubicBezTo>
                    <a:pt x="305" y="1277"/>
                    <a:pt x="1" y="1003"/>
                    <a:pt x="1" y="638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3196097" y="49210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8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38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345251" y="48615"/>
              <a:ext cx="40976" cy="35089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-11" y="82852"/>
              <a:ext cx="365765" cy="265625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0" y="9666"/>
                  </a:moveTo>
                  <a:lnTo>
                    <a:pt x="5350" y="9666"/>
                  </a:lnTo>
                  <a:lnTo>
                    <a:pt x="11398" y="3617"/>
                  </a:lnTo>
                  <a:lnTo>
                    <a:pt x="11398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435930" y="-38242"/>
              <a:ext cx="392109" cy="933768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2220" y="0"/>
                  </a:moveTo>
                  <a:lnTo>
                    <a:pt x="12220" y="21763"/>
                  </a:lnTo>
                  <a:lnTo>
                    <a:pt x="1" y="3398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11047" y="328391"/>
              <a:ext cx="865143" cy="630609"/>
            </a:xfrm>
            <a:custGeom>
              <a:avLst/>
              <a:gdLst/>
              <a:ahLst/>
              <a:cxnLst/>
              <a:rect l="l" t="t" r="r" b="b"/>
              <a:pathLst>
                <a:path w="26962" h="22950" fill="none" extrusionOk="0">
                  <a:moveTo>
                    <a:pt x="0" y="22949"/>
                  </a:moveTo>
                  <a:lnTo>
                    <a:pt x="13131" y="9788"/>
                  </a:lnTo>
                  <a:lnTo>
                    <a:pt x="13131" y="3952"/>
                  </a:lnTo>
                  <a:lnTo>
                    <a:pt x="17052" y="1"/>
                  </a:lnTo>
                  <a:lnTo>
                    <a:pt x="2696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77031" y="555575"/>
              <a:ext cx="229233" cy="134634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5745" y="0"/>
                  </a:moveTo>
                  <a:lnTo>
                    <a:pt x="1976" y="0"/>
                  </a:lnTo>
                  <a:lnTo>
                    <a:pt x="0" y="1976"/>
                  </a:lnTo>
                  <a:lnTo>
                    <a:pt x="0" y="20882"/>
                  </a:lnTo>
                  <a:lnTo>
                    <a:pt x="7143" y="28025"/>
                  </a:lnTo>
                  <a:lnTo>
                    <a:pt x="7143" y="37204"/>
                  </a:lnTo>
                  <a:lnTo>
                    <a:pt x="3526" y="40852"/>
                  </a:lnTo>
                  <a:lnTo>
                    <a:pt x="3526" y="4899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149196" y="465366"/>
              <a:ext cx="294595" cy="370012"/>
            </a:xfrm>
            <a:custGeom>
              <a:avLst/>
              <a:gdLst/>
              <a:ahLst/>
              <a:cxnLst/>
              <a:rect l="l" t="t" r="r" b="b"/>
              <a:pathLst>
                <a:path w="9181" h="13466" fill="none" extrusionOk="0">
                  <a:moveTo>
                    <a:pt x="1" y="13466"/>
                  </a:moveTo>
                  <a:lnTo>
                    <a:pt x="1" y="12037"/>
                  </a:lnTo>
                  <a:lnTo>
                    <a:pt x="9180" y="2827"/>
                  </a:lnTo>
                  <a:lnTo>
                    <a:pt x="9180" y="821"/>
                  </a:lnTo>
                  <a:lnTo>
                    <a:pt x="8359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274049" y="-38242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1672" y="19301"/>
                  </a:moveTo>
                  <a:lnTo>
                    <a:pt x="0" y="17629"/>
                  </a:lnTo>
                  <a:lnTo>
                    <a:pt x="0" y="15502"/>
                  </a:lnTo>
                  <a:lnTo>
                    <a:pt x="6383" y="9119"/>
                  </a:lnTo>
                  <a:lnTo>
                    <a:pt x="6383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1256183" y="-38242"/>
              <a:ext cx="2966971" cy="341600"/>
            </a:xfrm>
            <a:custGeom>
              <a:avLst/>
              <a:gdLst/>
              <a:ahLst/>
              <a:cxnLst/>
              <a:rect l="l" t="t" r="r" b="b"/>
              <a:pathLst>
                <a:path w="92465" h="12432" fill="none" extrusionOk="0">
                  <a:moveTo>
                    <a:pt x="92464" y="0"/>
                  </a:moveTo>
                  <a:lnTo>
                    <a:pt x="92464" y="7234"/>
                  </a:lnTo>
                  <a:lnTo>
                    <a:pt x="87267" y="12432"/>
                  </a:lnTo>
                  <a:lnTo>
                    <a:pt x="37783" y="12432"/>
                  </a:lnTo>
                  <a:lnTo>
                    <a:pt x="30336" y="4954"/>
                  </a:lnTo>
                  <a:lnTo>
                    <a:pt x="1" y="495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2972768" y="-38242"/>
              <a:ext cx="871946" cy="134475"/>
            </a:xfrm>
            <a:custGeom>
              <a:avLst/>
              <a:gdLst/>
              <a:ahLst/>
              <a:cxnLst/>
              <a:rect l="l" t="t" r="r" b="b"/>
              <a:pathLst>
                <a:path w="27174" h="4894" fill="none" extrusionOk="0">
                  <a:moveTo>
                    <a:pt x="0" y="4894"/>
                  </a:moveTo>
                  <a:lnTo>
                    <a:pt x="14347" y="4894"/>
                  </a:lnTo>
                  <a:lnTo>
                    <a:pt x="16596" y="2675"/>
                  </a:lnTo>
                  <a:lnTo>
                    <a:pt x="25988" y="2675"/>
                  </a:lnTo>
                  <a:lnTo>
                    <a:pt x="27174" y="1459"/>
                  </a:lnTo>
                  <a:lnTo>
                    <a:pt x="27174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-11" y="1496844"/>
              <a:ext cx="390152" cy="545401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0" y="19848"/>
                  </a:moveTo>
                  <a:lnTo>
                    <a:pt x="6201" y="19848"/>
                  </a:lnTo>
                  <a:lnTo>
                    <a:pt x="12158" y="13860"/>
                  </a:lnTo>
                  <a:lnTo>
                    <a:pt x="12158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3237073" y="509632"/>
              <a:ext cx="577415" cy="281480"/>
            </a:xfrm>
            <a:custGeom>
              <a:avLst/>
              <a:gdLst/>
              <a:ahLst/>
              <a:cxnLst/>
              <a:rect l="l" t="t" r="r" b="b"/>
              <a:pathLst>
                <a:path w="17995" h="10244" fill="none" extrusionOk="0">
                  <a:moveTo>
                    <a:pt x="17995" y="10244"/>
                  </a:moveTo>
                  <a:lnTo>
                    <a:pt x="17995" y="5441"/>
                  </a:lnTo>
                  <a:lnTo>
                    <a:pt x="12523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1025024" y="-38242"/>
              <a:ext cx="1131405" cy="357482"/>
            </a:xfrm>
            <a:custGeom>
              <a:avLst/>
              <a:gdLst/>
              <a:ahLst/>
              <a:cxnLst/>
              <a:rect l="l" t="t" r="r" b="b"/>
              <a:pathLst>
                <a:path w="35260" h="13010" fill="none" extrusionOk="0">
                  <a:moveTo>
                    <a:pt x="35260" y="13009"/>
                  </a:moveTo>
                  <a:lnTo>
                    <a:pt x="30305" y="8024"/>
                  </a:lnTo>
                  <a:lnTo>
                    <a:pt x="3405" y="8024"/>
                  </a:lnTo>
                  <a:lnTo>
                    <a:pt x="1" y="459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-11" y="2131574"/>
              <a:ext cx="497420" cy="440190"/>
            </a:xfrm>
            <a:custGeom>
              <a:avLst/>
              <a:gdLst/>
              <a:ahLst/>
              <a:cxnLst/>
              <a:rect l="l" t="t" r="r" b="b"/>
              <a:pathLst>
                <a:path w="15502" h="16020" fill="none" extrusionOk="0">
                  <a:moveTo>
                    <a:pt x="0" y="1"/>
                  </a:moveTo>
                  <a:lnTo>
                    <a:pt x="8693" y="1"/>
                  </a:lnTo>
                  <a:lnTo>
                    <a:pt x="15502" y="6779"/>
                  </a:lnTo>
                  <a:lnTo>
                    <a:pt x="15502" y="1601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-11" y="2308639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0" y="1"/>
                  </a:moveTo>
                  <a:lnTo>
                    <a:pt x="899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288680" y="22911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1003"/>
                    <a:pt x="1003" y="1277"/>
                    <a:pt x="638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4040736" y="382686"/>
              <a:ext cx="531594" cy="408426"/>
            </a:xfrm>
            <a:custGeom>
              <a:avLst/>
              <a:gdLst/>
              <a:ahLst/>
              <a:cxnLst/>
              <a:rect l="l" t="t" r="r" b="b"/>
              <a:pathLst>
                <a:path w="16567" h="14864" fill="none" extrusionOk="0">
                  <a:moveTo>
                    <a:pt x="0" y="14864"/>
                  </a:moveTo>
                  <a:lnTo>
                    <a:pt x="0" y="8238"/>
                  </a:lnTo>
                  <a:lnTo>
                    <a:pt x="8238" y="0"/>
                  </a:lnTo>
                  <a:lnTo>
                    <a:pt x="16566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3011754" y="-38242"/>
              <a:ext cx="1470827" cy="743349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0"/>
                  </a:moveTo>
                  <a:lnTo>
                    <a:pt x="45838" y="5562"/>
                  </a:lnTo>
                  <a:lnTo>
                    <a:pt x="33345" y="18055"/>
                  </a:lnTo>
                  <a:lnTo>
                    <a:pt x="24074" y="18055"/>
                  </a:lnTo>
                  <a:lnTo>
                    <a:pt x="21278" y="15289"/>
                  </a:lnTo>
                  <a:lnTo>
                    <a:pt x="2524" y="15289"/>
                  </a:lnTo>
                  <a:lnTo>
                    <a:pt x="1" y="17812"/>
                  </a:lnTo>
                  <a:lnTo>
                    <a:pt x="1" y="22766"/>
                  </a:lnTo>
                  <a:lnTo>
                    <a:pt x="4287" y="27052"/>
                  </a:lnTo>
                  <a:lnTo>
                    <a:pt x="16719" y="27052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3546236" y="687522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6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887530" y="4745729"/>
              <a:ext cx="1905805" cy="436013"/>
            </a:xfrm>
            <a:custGeom>
              <a:avLst/>
              <a:gdLst/>
              <a:ahLst/>
              <a:cxnLst/>
              <a:rect l="l" t="t" r="r" b="b"/>
              <a:pathLst>
                <a:path w="59394" h="15868" fill="none" extrusionOk="0">
                  <a:moveTo>
                    <a:pt x="59393" y="31"/>
                  </a:moveTo>
                  <a:lnTo>
                    <a:pt x="25381" y="1"/>
                  </a:lnTo>
                  <a:lnTo>
                    <a:pt x="19605" y="5806"/>
                  </a:lnTo>
                  <a:lnTo>
                    <a:pt x="5745" y="5806"/>
                  </a:lnTo>
                  <a:lnTo>
                    <a:pt x="0" y="11551"/>
                  </a:lnTo>
                  <a:lnTo>
                    <a:pt x="0" y="15867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310115" y="2788039"/>
              <a:ext cx="453557" cy="2393702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14135" y="87114"/>
                  </a:moveTo>
                  <a:lnTo>
                    <a:pt x="14135" y="69728"/>
                  </a:lnTo>
                  <a:lnTo>
                    <a:pt x="1" y="55594"/>
                  </a:lnTo>
                  <a:lnTo>
                    <a:pt x="1" y="43679"/>
                  </a:lnTo>
                  <a:lnTo>
                    <a:pt x="5685" y="37995"/>
                  </a:lnTo>
                  <a:lnTo>
                    <a:pt x="5685" y="14560"/>
                  </a:lnTo>
                  <a:lnTo>
                    <a:pt x="13071" y="7174"/>
                  </a:lnTo>
                  <a:lnTo>
                    <a:pt x="1307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708064" y="27521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3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3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77868" y="4755758"/>
              <a:ext cx="115130" cy="425984"/>
            </a:xfrm>
            <a:custGeom>
              <a:avLst/>
              <a:gdLst/>
              <a:ahLst/>
              <a:cxnLst/>
              <a:rect l="l" t="t" r="r" b="b"/>
              <a:pathLst>
                <a:path w="3588" h="15503" fill="none" extrusionOk="0">
                  <a:moveTo>
                    <a:pt x="3588" y="15502"/>
                  </a:moveTo>
                  <a:lnTo>
                    <a:pt x="3588" y="3587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43759" y="4726522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0" y="639"/>
                  </a:moveTo>
                  <a:cubicBezTo>
                    <a:pt x="0" y="305"/>
                    <a:pt x="27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ubicBezTo>
                    <a:pt x="1307" y="1034"/>
                    <a:pt x="1033" y="1308"/>
                    <a:pt x="638" y="1308"/>
                  </a:cubicBezTo>
                  <a:cubicBezTo>
                    <a:pt x="274" y="1247"/>
                    <a:pt x="0" y="1004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382312" y="467475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6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6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321827" y="4622135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261374" y="4570340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97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169668" y="3206467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4"/>
                    <a:pt x="1004" y="1308"/>
                    <a:pt x="639" y="1308"/>
                  </a:cubicBezTo>
                  <a:cubicBezTo>
                    <a:pt x="274" y="1308"/>
                    <a:pt x="1" y="1004"/>
                    <a:pt x="1" y="639"/>
                  </a:cubicBezTo>
                  <a:cubicBezTo>
                    <a:pt x="1" y="305"/>
                    <a:pt x="274" y="1"/>
                    <a:pt x="639" y="1"/>
                  </a:cubicBezTo>
                  <a:cubicBezTo>
                    <a:pt x="1004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369605" y="3647453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8" y="639"/>
                  </a:moveTo>
                  <a:cubicBezTo>
                    <a:pt x="1278" y="973"/>
                    <a:pt x="1004" y="1277"/>
                    <a:pt x="639" y="1277"/>
                  </a:cubicBezTo>
                  <a:cubicBezTo>
                    <a:pt x="275" y="1277"/>
                    <a:pt x="1" y="973"/>
                    <a:pt x="1" y="639"/>
                  </a:cubicBezTo>
                  <a:cubicBezTo>
                    <a:pt x="1" y="274"/>
                    <a:pt x="275" y="1"/>
                    <a:pt x="639" y="1"/>
                  </a:cubicBezTo>
                  <a:cubicBezTo>
                    <a:pt x="1004" y="1"/>
                    <a:pt x="1278" y="274"/>
                    <a:pt x="127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127730" y="404167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129687" y="4119351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" y="638"/>
                  </a:moveTo>
                  <a:cubicBezTo>
                    <a:pt x="1" y="304"/>
                    <a:pt x="244" y="0"/>
                    <a:pt x="639" y="0"/>
                  </a:cubicBezTo>
                  <a:cubicBezTo>
                    <a:pt x="973" y="0"/>
                    <a:pt x="1277" y="243"/>
                    <a:pt x="1277" y="638"/>
                  </a:cubicBezTo>
                  <a:cubicBezTo>
                    <a:pt x="1277" y="973"/>
                    <a:pt x="1004" y="1277"/>
                    <a:pt x="639" y="1277"/>
                  </a:cubicBezTo>
                  <a:cubicBezTo>
                    <a:pt x="244" y="1246"/>
                    <a:pt x="1" y="973"/>
                    <a:pt x="1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127730" y="419617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127730" y="4273857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402784" y="4217886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0" y="670"/>
                  </a:moveTo>
                  <a:cubicBezTo>
                    <a:pt x="0" y="305"/>
                    <a:pt x="244" y="1"/>
                    <a:pt x="639" y="1"/>
                  </a:cubicBezTo>
                  <a:cubicBezTo>
                    <a:pt x="973" y="1"/>
                    <a:pt x="1277" y="274"/>
                    <a:pt x="1277" y="670"/>
                  </a:cubicBezTo>
                  <a:cubicBezTo>
                    <a:pt x="1277" y="1034"/>
                    <a:pt x="1003" y="1308"/>
                    <a:pt x="639" y="1308"/>
                  </a:cubicBezTo>
                  <a:cubicBezTo>
                    <a:pt x="244" y="1308"/>
                    <a:pt x="0" y="1004"/>
                    <a:pt x="0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473986" y="4156913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0" y="639"/>
                  </a:move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244"/>
                    <a:pt x="1307" y="639"/>
                  </a:cubicBezTo>
                  <a:cubicBezTo>
                    <a:pt x="1307" y="1004"/>
                    <a:pt x="1034" y="1278"/>
                    <a:pt x="669" y="1278"/>
                  </a:cubicBezTo>
                  <a:cubicBezTo>
                    <a:pt x="304" y="1278"/>
                    <a:pt x="0" y="974"/>
                    <a:pt x="0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1375163" y="479752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1215239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6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6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2495819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2641143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2785505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2931792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2793302" y="4728198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2146643" y="4795848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70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70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3196097" y="461545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345251" y="5059769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-11" y="4795848"/>
              <a:ext cx="365765" cy="264773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0" y="1"/>
                  </a:moveTo>
                  <a:lnTo>
                    <a:pt x="5350" y="1"/>
                  </a:lnTo>
                  <a:lnTo>
                    <a:pt x="11398" y="6019"/>
                  </a:lnTo>
                  <a:lnTo>
                    <a:pt x="11398" y="96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435930" y="4248798"/>
              <a:ext cx="392109" cy="932944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2220" y="33952"/>
                  </a:moveTo>
                  <a:lnTo>
                    <a:pt x="12220" y="12189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511047" y="4184501"/>
              <a:ext cx="865143" cy="630581"/>
            </a:xfrm>
            <a:custGeom>
              <a:avLst/>
              <a:gdLst/>
              <a:ahLst/>
              <a:cxnLst/>
              <a:rect l="l" t="t" r="r" b="b"/>
              <a:pathLst>
                <a:path w="26962" h="22949" fill="none" extrusionOk="0">
                  <a:moveTo>
                    <a:pt x="0" y="0"/>
                  </a:moveTo>
                  <a:lnTo>
                    <a:pt x="13131" y="13161"/>
                  </a:lnTo>
                  <a:lnTo>
                    <a:pt x="13131" y="18997"/>
                  </a:lnTo>
                  <a:lnTo>
                    <a:pt x="17052" y="22949"/>
                  </a:lnTo>
                  <a:lnTo>
                    <a:pt x="26961" y="2294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77031" y="3242380"/>
              <a:ext cx="229233" cy="1345546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5745" y="48968"/>
                  </a:moveTo>
                  <a:lnTo>
                    <a:pt x="1976" y="48968"/>
                  </a:lnTo>
                  <a:lnTo>
                    <a:pt x="0" y="46992"/>
                  </a:lnTo>
                  <a:lnTo>
                    <a:pt x="0" y="28117"/>
                  </a:lnTo>
                  <a:lnTo>
                    <a:pt x="7143" y="20974"/>
                  </a:lnTo>
                  <a:lnTo>
                    <a:pt x="7143" y="11764"/>
                  </a:lnTo>
                  <a:lnTo>
                    <a:pt x="3526" y="8116"/>
                  </a:lnTo>
                  <a:lnTo>
                    <a:pt x="3526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149196" y="4308094"/>
              <a:ext cx="294595" cy="370864"/>
            </a:xfrm>
            <a:custGeom>
              <a:avLst/>
              <a:gdLst/>
              <a:ahLst/>
              <a:cxnLst/>
              <a:rect l="l" t="t" r="r" b="b"/>
              <a:pathLst>
                <a:path w="9181" h="13497" fill="none" extrusionOk="0">
                  <a:moveTo>
                    <a:pt x="1" y="1"/>
                  </a:moveTo>
                  <a:lnTo>
                    <a:pt x="1" y="1429"/>
                  </a:lnTo>
                  <a:lnTo>
                    <a:pt x="9180" y="10639"/>
                  </a:lnTo>
                  <a:lnTo>
                    <a:pt x="9180" y="12645"/>
                  </a:lnTo>
                  <a:lnTo>
                    <a:pt x="8359" y="1349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274049" y="4651371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1672" y="0"/>
                  </a:moveTo>
                  <a:lnTo>
                    <a:pt x="0" y="1672"/>
                  </a:lnTo>
                  <a:lnTo>
                    <a:pt x="0" y="3800"/>
                  </a:lnTo>
                  <a:lnTo>
                    <a:pt x="6383" y="10183"/>
                  </a:lnTo>
                  <a:lnTo>
                    <a:pt x="6383" y="1930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1256183" y="4840114"/>
              <a:ext cx="2966971" cy="341628"/>
            </a:xfrm>
            <a:custGeom>
              <a:avLst/>
              <a:gdLst/>
              <a:ahLst/>
              <a:cxnLst/>
              <a:rect l="l" t="t" r="r" b="b"/>
              <a:pathLst>
                <a:path w="92465" h="12433" fill="none" extrusionOk="0">
                  <a:moveTo>
                    <a:pt x="92464" y="12432"/>
                  </a:moveTo>
                  <a:lnTo>
                    <a:pt x="92464" y="5229"/>
                  </a:lnTo>
                  <a:lnTo>
                    <a:pt x="87267" y="1"/>
                  </a:lnTo>
                  <a:lnTo>
                    <a:pt x="37783" y="1"/>
                  </a:lnTo>
                  <a:lnTo>
                    <a:pt x="30336" y="7508"/>
                  </a:lnTo>
                  <a:lnTo>
                    <a:pt x="1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2972768" y="5047239"/>
              <a:ext cx="871946" cy="134502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-11" y="3101228"/>
              <a:ext cx="390152" cy="546253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0" y="1"/>
                  </a:moveTo>
                  <a:lnTo>
                    <a:pt x="6201" y="1"/>
                  </a:lnTo>
                  <a:lnTo>
                    <a:pt x="12158" y="5989"/>
                  </a:lnTo>
                  <a:lnTo>
                    <a:pt x="12158" y="1988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3237073" y="4353185"/>
              <a:ext cx="577415" cy="280655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1025024" y="4825084"/>
              <a:ext cx="1131405" cy="356658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35260" y="0"/>
                  </a:moveTo>
                  <a:lnTo>
                    <a:pt x="30305" y="4955"/>
                  </a:lnTo>
                  <a:lnTo>
                    <a:pt x="3405" y="4955"/>
                  </a:lnTo>
                  <a:lnTo>
                    <a:pt x="1" y="8390"/>
                  </a:lnTo>
                  <a:lnTo>
                    <a:pt x="1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-11" y="2571736"/>
              <a:ext cx="497420" cy="441014"/>
            </a:xfrm>
            <a:custGeom>
              <a:avLst/>
              <a:gdLst/>
              <a:ahLst/>
              <a:cxnLst/>
              <a:rect l="l" t="t" r="r" b="b"/>
              <a:pathLst>
                <a:path w="15502" h="16050" fill="none" extrusionOk="0">
                  <a:moveTo>
                    <a:pt x="0" y="16049"/>
                  </a:moveTo>
                  <a:lnTo>
                    <a:pt x="8693" y="16049"/>
                  </a:lnTo>
                  <a:lnTo>
                    <a:pt x="15502" y="9240"/>
                  </a:lnTo>
                  <a:lnTo>
                    <a:pt x="15502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-11" y="2834806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0" y="1"/>
                  </a:moveTo>
                  <a:lnTo>
                    <a:pt x="899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288680" y="281727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1004"/>
                    <a:pt x="1003" y="1277"/>
                    <a:pt x="638" y="1277"/>
                  </a:cubicBezTo>
                  <a:cubicBezTo>
                    <a:pt x="304" y="1277"/>
                    <a:pt x="0" y="1004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4040736" y="4353185"/>
              <a:ext cx="531594" cy="407601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3011754" y="4438393"/>
              <a:ext cx="1470827" cy="743349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3546236" y="442083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6350298" y="4746580"/>
              <a:ext cx="1905805" cy="435161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8380923" y="2788039"/>
              <a:ext cx="453557" cy="2393702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8393598" y="275212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8551597" y="4755758"/>
              <a:ext cx="114135" cy="425984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8658897" y="4726522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8719350" y="4674754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8780798" y="4622135"/>
              <a:ext cx="41008" cy="35941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8841283" y="4570340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8932957" y="3206467"/>
              <a:ext cx="40976" cy="35941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8733020" y="3647453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8973900" y="4041673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8972938" y="4119351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8973900" y="4196179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8973900" y="4273857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8699841" y="4217886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8627676" y="4156913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7725504" y="4797524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7886423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6606806" y="5029709"/>
              <a:ext cx="41008" cy="35089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6461481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6316157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6169870" y="5029709"/>
              <a:ext cx="41970" cy="35089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6309322" y="4729022"/>
              <a:ext cx="41008" cy="35116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6954987" y="4795848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5905533" y="4615458"/>
              <a:ext cx="41970" cy="35941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8757406" y="5059769"/>
              <a:ext cx="40976" cy="35116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8777878" y="4795848"/>
              <a:ext cx="365765" cy="264773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8315561" y="4248798"/>
              <a:ext cx="392109" cy="932944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7767442" y="4184501"/>
              <a:ext cx="865143" cy="630581"/>
            </a:xfrm>
            <a:custGeom>
              <a:avLst/>
              <a:gdLst/>
              <a:ahLst/>
              <a:cxnLst/>
              <a:rect l="l" t="t" r="r" b="b"/>
              <a:pathLst>
                <a:path w="26962" h="22949" fill="none" extrusionOk="0">
                  <a:moveTo>
                    <a:pt x="26961" y="0"/>
                  </a:moveTo>
                  <a:lnTo>
                    <a:pt x="13830" y="13161"/>
                  </a:lnTo>
                  <a:lnTo>
                    <a:pt x="13830" y="18997"/>
                  </a:lnTo>
                  <a:lnTo>
                    <a:pt x="9909" y="22949"/>
                  </a:lnTo>
                  <a:lnTo>
                    <a:pt x="0" y="2294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8837368" y="3242380"/>
              <a:ext cx="229233" cy="1345546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8699841" y="4308094"/>
              <a:ext cx="295558" cy="370864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8664737" y="4651371"/>
              <a:ext cx="204847" cy="530371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4920479" y="4840114"/>
              <a:ext cx="2967933" cy="341628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5298887" y="5047239"/>
              <a:ext cx="872940" cy="134502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8753491" y="3101228"/>
              <a:ext cx="390152" cy="546253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5329145" y="4353185"/>
              <a:ext cx="577415" cy="280655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6987171" y="4825084"/>
              <a:ext cx="1131405" cy="356658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8646191" y="2571736"/>
              <a:ext cx="497453" cy="441014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8854920" y="2834806"/>
              <a:ext cx="288723" cy="27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8812982" y="281727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4572298" y="4353185"/>
              <a:ext cx="531562" cy="407601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4661052" y="4438393"/>
              <a:ext cx="1471789" cy="743349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5555394" y="4420835"/>
              <a:ext cx="41970" cy="35116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444" name="Google Shape;2444;p34"/>
          <p:cNvSpPr/>
          <p:nvPr/>
        </p:nvSpPr>
        <p:spPr>
          <a:xfrm>
            <a:off x="591629" y="257005"/>
            <a:ext cx="7958288" cy="4630464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00038" algn="bl" rotWithShape="0">
              <a:srgbClr val="000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445" name="Google Shape;2445;p34"/>
          <p:cNvGrpSpPr/>
          <p:nvPr/>
        </p:nvGrpSpPr>
        <p:grpSpPr>
          <a:xfrm>
            <a:off x="-30597" y="339415"/>
            <a:ext cx="9144078" cy="4418568"/>
            <a:chOff x="512425" y="1782610"/>
            <a:chExt cx="6542700" cy="3161540"/>
          </a:xfrm>
        </p:grpSpPr>
        <p:sp>
          <p:nvSpPr>
            <p:cNvPr id="2446" name="Google Shape;2446;p34"/>
            <p:cNvSpPr/>
            <p:nvPr/>
          </p:nvSpPr>
          <p:spPr>
            <a:xfrm>
              <a:off x="1795166" y="1782610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5605225" y="4858275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6005700" y="3982875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0004A"/>
            </a:gs>
            <a:gs pos="74000">
              <a:srgbClr val="740057"/>
            </a:gs>
            <a:gs pos="100000">
              <a:srgbClr val="74005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9" name="Google Shape;2469;p35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0" name="Google Shape;2470;p35"/>
          <p:cNvSpPr/>
          <p:nvPr/>
        </p:nvSpPr>
        <p:spPr>
          <a:xfrm>
            <a:off x="1480468" y="752505"/>
            <a:ext cx="6183235" cy="3638598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rgbClr val="FF00FF">
              <a:alpha val="8940"/>
            </a:srgbClr>
          </a:solidFill>
          <a:ln>
            <a:noFill/>
          </a:ln>
          <a:effectLst>
            <a:outerShdw blurRad="300038" algn="bl" rotWithShape="0">
              <a:srgbClr val="00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71" name="Google Shape;2471;p35"/>
          <p:cNvSpPr/>
          <p:nvPr/>
        </p:nvSpPr>
        <p:spPr>
          <a:xfrm>
            <a:off x="1213518" y="595407"/>
            <a:ext cx="6717053" cy="3952375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rgbClr val="FF00FF">
              <a:alpha val="25140"/>
            </a:srgbClr>
          </a:solidFill>
          <a:ln>
            <a:noFill/>
          </a:ln>
          <a:effectLst>
            <a:outerShdw blurRad="300038" algn="bl" rotWithShape="0">
              <a:srgbClr val="00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72" name="Google Shape;2472;p35"/>
          <p:cNvSpPr/>
          <p:nvPr/>
        </p:nvSpPr>
        <p:spPr>
          <a:xfrm>
            <a:off x="882240" y="400479"/>
            <a:ext cx="7379830" cy="4342332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rgbClr val="FF00FF">
              <a:alpha val="53070"/>
            </a:srgbClr>
          </a:solidFill>
          <a:ln>
            <a:noFill/>
          </a:ln>
          <a:effectLst>
            <a:outerShdw blurRad="300038" algn="bl" rotWithShape="0">
              <a:srgbClr val="00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73" name="Google Shape;2473;p35"/>
          <p:cNvSpPr/>
          <p:nvPr/>
        </p:nvSpPr>
        <p:spPr>
          <a:xfrm>
            <a:off x="362208" y="94413"/>
            <a:ext cx="8419566" cy="4954422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rgbClr val="FF00FF">
              <a:alpha val="79330"/>
            </a:srgbClr>
          </a:solidFill>
          <a:ln>
            <a:noFill/>
          </a:ln>
          <a:effectLst>
            <a:outerShdw blurRad="300038" algn="bl" rotWithShape="0">
              <a:srgbClr val="00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74" name="Google Shape;2474;p35"/>
          <p:cNvSpPr/>
          <p:nvPr/>
        </p:nvSpPr>
        <p:spPr>
          <a:xfrm>
            <a:off x="-214800" y="-245125"/>
            <a:ext cx="9573381" cy="5633643"/>
          </a:xfrm>
          <a:custGeom>
            <a:avLst/>
            <a:gdLst/>
            <a:ahLst/>
            <a:cxnLst/>
            <a:rect l="l" t="t" r="r" b="b"/>
            <a:pathLst>
              <a:path w="247999" h="150854" extrusionOk="0">
                <a:moveTo>
                  <a:pt x="227482" y="1125"/>
                </a:moveTo>
                <a:lnTo>
                  <a:pt x="246874" y="20518"/>
                </a:lnTo>
                <a:lnTo>
                  <a:pt x="246874" y="50792"/>
                </a:lnTo>
                <a:lnTo>
                  <a:pt x="246904" y="50792"/>
                </a:lnTo>
                <a:lnTo>
                  <a:pt x="239032" y="58664"/>
                </a:lnTo>
                <a:lnTo>
                  <a:pt x="239032" y="92160"/>
                </a:lnTo>
                <a:lnTo>
                  <a:pt x="246904" y="100033"/>
                </a:lnTo>
                <a:lnTo>
                  <a:pt x="246904" y="130307"/>
                </a:lnTo>
                <a:lnTo>
                  <a:pt x="227542" y="149699"/>
                </a:lnTo>
                <a:lnTo>
                  <a:pt x="180459" y="149699"/>
                </a:lnTo>
                <a:lnTo>
                  <a:pt x="169851" y="139091"/>
                </a:lnTo>
                <a:lnTo>
                  <a:pt x="78178" y="139091"/>
                </a:lnTo>
                <a:lnTo>
                  <a:pt x="67570" y="149699"/>
                </a:lnTo>
                <a:lnTo>
                  <a:pt x="20548" y="149699"/>
                </a:lnTo>
                <a:lnTo>
                  <a:pt x="1155" y="130307"/>
                </a:lnTo>
                <a:lnTo>
                  <a:pt x="1155" y="100033"/>
                </a:lnTo>
                <a:lnTo>
                  <a:pt x="9028" y="92160"/>
                </a:lnTo>
                <a:lnTo>
                  <a:pt x="9028" y="58664"/>
                </a:lnTo>
                <a:lnTo>
                  <a:pt x="1155" y="50792"/>
                </a:lnTo>
                <a:lnTo>
                  <a:pt x="1155" y="20518"/>
                </a:lnTo>
                <a:lnTo>
                  <a:pt x="20548" y="1125"/>
                </a:lnTo>
                <a:lnTo>
                  <a:pt x="67570" y="1125"/>
                </a:lnTo>
                <a:lnTo>
                  <a:pt x="78178" y="11733"/>
                </a:lnTo>
                <a:lnTo>
                  <a:pt x="169851" y="11733"/>
                </a:lnTo>
                <a:lnTo>
                  <a:pt x="180459" y="1125"/>
                </a:lnTo>
                <a:close/>
                <a:moveTo>
                  <a:pt x="20092" y="1"/>
                </a:moveTo>
                <a:lnTo>
                  <a:pt x="19727" y="335"/>
                </a:lnTo>
                <a:lnTo>
                  <a:pt x="365" y="19727"/>
                </a:lnTo>
                <a:lnTo>
                  <a:pt x="0" y="20062"/>
                </a:lnTo>
                <a:lnTo>
                  <a:pt x="0" y="20518"/>
                </a:lnTo>
                <a:lnTo>
                  <a:pt x="0" y="50792"/>
                </a:lnTo>
                <a:lnTo>
                  <a:pt x="0" y="51248"/>
                </a:lnTo>
                <a:lnTo>
                  <a:pt x="365" y="51582"/>
                </a:lnTo>
                <a:lnTo>
                  <a:pt x="7903" y="59151"/>
                </a:lnTo>
                <a:lnTo>
                  <a:pt x="7903" y="91704"/>
                </a:lnTo>
                <a:lnTo>
                  <a:pt x="365" y="99273"/>
                </a:lnTo>
                <a:lnTo>
                  <a:pt x="0" y="99607"/>
                </a:lnTo>
                <a:lnTo>
                  <a:pt x="0" y="100063"/>
                </a:lnTo>
                <a:lnTo>
                  <a:pt x="0" y="130367"/>
                </a:lnTo>
                <a:lnTo>
                  <a:pt x="0" y="130793"/>
                </a:lnTo>
                <a:lnTo>
                  <a:pt x="365" y="131158"/>
                </a:lnTo>
                <a:lnTo>
                  <a:pt x="19727" y="150520"/>
                </a:lnTo>
                <a:lnTo>
                  <a:pt x="20061" y="150854"/>
                </a:lnTo>
                <a:lnTo>
                  <a:pt x="68026" y="150854"/>
                </a:lnTo>
                <a:lnTo>
                  <a:pt x="68360" y="150520"/>
                </a:lnTo>
                <a:lnTo>
                  <a:pt x="78634" y="140276"/>
                </a:lnTo>
                <a:lnTo>
                  <a:pt x="169395" y="140276"/>
                </a:lnTo>
                <a:lnTo>
                  <a:pt x="179669" y="150520"/>
                </a:lnTo>
                <a:lnTo>
                  <a:pt x="180004" y="150854"/>
                </a:lnTo>
                <a:lnTo>
                  <a:pt x="227938" y="150854"/>
                </a:lnTo>
                <a:lnTo>
                  <a:pt x="228302" y="150520"/>
                </a:lnTo>
                <a:lnTo>
                  <a:pt x="247664" y="131158"/>
                </a:lnTo>
                <a:lnTo>
                  <a:pt x="247999" y="130793"/>
                </a:lnTo>
                <a:lnTo>
                  <a:pt x="247999" y="130367"/>
                </a:lnTo>
                <a:lnTo>
                  <a:pt x="247999" y="100063"/>
                </a:lnTo>
                <a:lnTo>
                  <a:pt x="247999" y="99607"/>
                </a:lnTo>
                <a:lnTo>
                  <a:pt x="247664" y="99273"/>
                </a:lnTo>
                <a:lnTo>
                  <a:pt x="240096" y="91704"/>
                </a:lnTo>
                <a:lnTo>
                  <a:pt x="240096" y="59151"/>
                </a:lnTo>
                <a:lnTo>
                  <a:pt x="247664" y="51582"/>
                </a:lnTo>
                <a:lnTo>
                  <a:pt x="247999" y="51248"/>
                </a:lnTo>
                <a:lnTo>
                  <a:pt x="247999" y="50792"/>
                </a:lnTo>
                <a:lnTo>
                  <a:pt x="247999" y="20518"/>
                </a:lnTo>
                <a:lnTo>
                  <a:pt x="247999" y="20062"/>
                </a:lnTo>
                <a:lnTo>
                  <a:pt x="247695" y="19727"/>
                </a:lnTo>
                <a:lnTo>
                  <a:pt x="228333" y="335"/>
                </a:lnTo>
                <a:lnTo>
                  <a:pt x="227998" y="1"/>
                </a:lnTo>
                <a:lnTo>
                  <a:pt x="180004" y="1"/>
                </a:lnTo>
                <a:lnTo>
                  <a:pt x="179669" y="335"/>
                </a:lnTo>
                <a:lnTo>
                  <a:pt x="169395" y="10609"/>
                </a:lnTo>
                <a:lnTo>
                  <a:pt x="78664" y="10609"/>
                </a:lnTo>
                <a:lnTo>
                  <a:pt x="68421" y="335"/>
                </a:lnTo>
                <a:lnTo>
                  <a:pt x="68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00038" algn="bl" rotWithShape="0">
              <a:srgbClr val="00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body" idx="1"/>
          </p:nvPr>
        </p:nvSpPr>
        <p:spPr>
          <a:xfrm>
            <a:off x="720000" y="1501550"/>
            <a:ext cx="5008800" cy="24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 rot="2609891" flipH="1">
            <a:off x="5976550" y="-568141"/>
            <a:ext cx="5007055" cy="5915245"/>
            <a:chOff x="1028900" y="632225"/>
            <a:chExt cx="3667675" cy="4075325"/>
          </a:xfrm>
        </p:grpSpPr>
        <p:sp>
          <p:nvSpPr>
            <p:cNvPr id="220" name="Google Shape;220;p4"/>
            <p:cNvSpPr/>
            <p:nvPr/>
          </p:nvSpPr>
          <p:spPr>
            <a:xfrm>
              <a:off x="3151575" y="1196750"/>
              <a:ext cx="793825" cy="1278375"/>
            </a:xfrm>
            <a:custGeom>
              <a:avLst/>
              <a:gdLst/>
              <a:ahLst/>
              <a:cxnLst/>
              <a:rect l="l" t="t" r="r" b="b"/>
              <a:pathLst>
                <a:path w="31753" h="51135" extrusionOk="0">
                  <a:moveTo>
                    <a:pt x="2369" y="47364"/>
                  </a:moveTo>
                  <a:cubicBezTo>
                    <a:pt x="2746" y="47364"/>
                    <a:pt x="3093" y="47515"/>
                    <a:pt x="3379" y="47771"/>
                  </a:cubicBezTo>
                  <a:cubicBezTo>
                    <a:pt x="3952" y="48344"/>
                    <a:pt x="3952" y="49249"/>
                    <a:pt x="3379" y="49808"/>
                  </a:cubicBezTo>
                  <a:cubicBezTo>
                    <a:pt x="3123" y="50079"/>
                    <a:pt x="2746" y="50230"/>
                    <a:pt x="2369" y="50230"/>
                  </a:cubicBezTo>
                  <a:cubicBezTo>
                    <a:pt x="1992" y="50230"/>
                    <a:pt x="1614" y="50079"/>
                    <a:pt x="1343" y="49808"/>
                  </a:cubicBezTo>
                  <a:cubicBezTo>
                    <a:pt x="1087" y="49551"/>
                    <a:pt x="936" y="49174"/>
                    <a:pt x="936" y="48797"/>
                  </a:cubicBezTo>
                  <a:cubicBezTo>
                    <a:pt x="936" y="48420"/>
                    <a:pt x="1071" y="48043"/>
                    <a:pt x="1343" y="47771"/>
                  </a:cubicBezTo>
                  <a:cubicBezTo>
                    <a:pt x="1614" y="47515"/>
                    <a:pt x="1992" y="47364"/>
                    <a:pt x="2369" y="47364"/>
                  </a:cubicBezTo>
                  <a:close/>
                  <a:moveTo>
                    <a:pt x="31119" y="0"/>
                  </a:moveTo>
                  <a:lnTo>
                    <a:pt x="18282" y="12852"/>
                  </a:lnTo>
                  <a:lnTo>
                    <a:pt x="18252" y="12882"/>
                  </a:lnTo>
                  <a:lnTo>
                    <a:pt x="17950" y="22174"/>
                  </a:lnTo>
                  <a:lnTo>
                    <a:pt x="2067" y="38087"/>
                  </a:lnTo>
                  <a:lnTo>
                    <a:pt x="2037" y="38102"/>
                  </a:lnTo>
                  <a:lnTo>
                    <a:pt x="2037" y="46459"/>
                  </a:lnTo>
                  <a:cubicBezTo>
                    <a:pt x="1524" y="46534"/>
                    <a:pt x="1071" y="46761"/>
                    <a:pt x="694" y="47123"/>
                  </a:cubicBezTo>
                  <a:cubicBezTo>
                    <a:pt x="257" y="47575"/>
                    <a:pt x="0" y="48148"/>
                    <a:pt x="0" y="48782"/>
                  </a:cubicBezTo>
                  <a:cubicBezTo>
                    <a:pt x="0" y="49400"/>
                    <a:pt x="242" y="50004"/>
                    <a:pt x="694" y="50441"/>
                  </a:cubicBezTo>
                  <a:cubicBezTo>
                    <a:pt x="1147" y="50894"/>
                    <a:pt x="1735" y="51135"/>
                    <a:pt x="2354" y="51135"/>
                  </a:cubicBezTo>
                  <a:cubicBezTo>
                    <a:pt x="2987" y="51135"/>
                    <a:pt x="3590" y="50894"/>
                    <a:pt x="4013" y="50441"/>
                  </a:cubicBezTo>
                  <a:cubicBezTo>
                    <a:pt x="4948" y="49506"/>
                    <a:pt x="4948" y="48028"/>
                    <a:pt x="4013" y="47092"/>
                  </a:cubicBezTo>
                  <a:cubicBezTo>
                    <a:pt x="3711" y="46791"/>
                    <a:pt x="3334" y="46595"/>
                    <a:pt x="2942" y="46474"/>
                  </a:cubicBezTo>
                  <a:lnTo>
                    <a:pt x="2942" y="38464"/>
                  </a:lnTo>
                  <a:lnTo>
                    <a:pt x="18840" y="22551"/>
                  </a:lnTo>
                  <a:lnTo>
                    <a:pt x="18840" y="22566"/>
                  </a:lnTo>
                  <a:lnTo>
                    <a:pt x="19142" y="13274"/>
                  </a:lnTo>
                  <a:lnTo>
                    <a:pt x="31677" y="709"/>
                  </a:lnTo>
                  <a:lnTo>
                    <a:pt x="31752" y="634"/>
                  </a:lnTo>
                  <a:lnTo>
                    <a:pt x="31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958875" y="1296675"/>
              <a:ext cx="1150550" cy="1594775"/>
            </a:xfrm>
            <a:custGeom>
              <a:avLst/>
              <a:gdLst/>
              <a:ahLst/>
              <a:cxnLst/>
              <a:rect l="l" t="t" r="r" b="b"/>
              <a:pathLst>
                <a:path w="46022" h="63791" extrusionOk="0">
                  <a:moveTo>
                    <a:pt x="2580" y="59974"/>
                  </a:moveTo>
                  <a:cubicBezTo>
                    <a:pt x="2957" y="59974"/>
                    <a:pt x="3334" y="60125"/>
                    <a:pt x="3606" y="60397"/>
                  </a:cubicBezTo>
                  <a:cubicBezTo>
                    <a:pt x="3862" y="60653"/>
                    <a:pt x="4013" y="61030"/>
                    <a:pt x="4013" y="61407"/>
                  </a:cubicBezTo>
                  <a:cubicBezTo>
                    <a:pt x="4013" y="61799"/>
                    <a:pt x="3862" y="62161"/>
                    <a:pt x="3606" y="62433"/>
                  </a:cubicBezTo>
                  <a:cubicBezTo>
                    <a:pt x="3334" y="62689"/>
                    <a:pt x="2957" y="62840"/>
                    <a:pt x="2580" y="62840"/>
                  </a:cubicBezTo>
                  <a:cubicBezTo>
                    <a:pt x="2203" y="62840"/>
                    <a:pt x="1826" y="62689"/>
                    <a:pt x="1569" y="62433"/>
                  </a:cubicBezTo>
                  <a:cubicBezTo>
                    <a:pt x="996" y="61860"/>
                    <a:pt x="996" y="60955"/>
                    <a:pt x="1569" y="60397"/>
                  </a:cubicBezTo>
                  <a:cubicBezTo>
                    <a:pt x="1826" y="60125"/>
                    <a:pt x="2203" y="59974"/>
                    <a:pt x="2580" y="59974"/>
                  </a:cubicBezTo>
                  <a:close/>
                  <a:moveTo>
                    <a:pt x="45388" y="1"/>
                  </a:moveTo>
                  <a:lnTo>
                    <a:pt x="32552" y="12852"/>
                  </a:lnTo>
                  <a:lnTo>
                    <a:pt x="32506" y="12852"/>
                  </a:lnTo>
                  <a:lnTo>
                    <a:pt x="32205" y="22159"/>
                  </a:lnTo>
                  <a:lnTo>
                    <a:pt x="16306" y="38088"/>
                  </a:lnTo>
                  <a:lnTo>
                    <a:pt x="16291" y="38103"/>
                  </a:lnTo>
                  <a:lnTo>
                    <a:pt x="16291" y="46670"/>
                  </a:lnTo>
                  <a:lnTo>
                    <a:pt x="3666" y="59311"/>
                  </a:lnTo>
                  <a:cubicBezTo>
                    <a:pt x="3319" y="59145"/>
                    <a:pt x="2957" y="59054"/>
                    <a:pt x="2580" y="59054"/>
                  </a:cubicBezTo>
                  <a:cubicBezTo>
                    <a:pt x="1961" y="59054"/>
                    <a:pt x="1358" y="59296"/>
                    <a:pt x="921" y="59748"/>
                  </a:cubicBezTo>
                  <a:cubicBezTo>
                    <a:pt x="1" y="60668"/>
                    <a:pt x="1" y="62161"/>
                    <a:pt x="921" y="63082"/>
                  </a:cubicBezTo>
                  <a:cubicBezTo>
                    <a:pt x="1373" y="63534"/>
                    <a:pt x="1961" y="63791"/>
                    <a:pt x="2580" y="63791"/>
                  </a:cubicBezTo>
                  <a:cubicBezTo>
                    <a:pt x="3198" y="63791"/>
                    <a:pt x="3817" y="63534"/>
                    <a:pt x="4239" y="63082"/>
                  </a:cubicBezTo>
                  <a:cubicBezTo>
                    <a:pt x="4692" y="62629"/>
                    <a:pt x="4948" y="62056"/>
                    <a:pt x="4948" y="61422"/>
                  </a:cubicBezTo>
                  <a:cubicBezTo>
                    <a:pt x="4948" y="60864"/>
                    <a:pt x="4737" y="60336"/>
                    <a:pt x="4375" y="59899"/>
                  </a:cubicBezTo>
                  <a:lnTo>
                    <a:pt x="17181" y="47078"/>
                  </a:lnTo>
                  <a:lnTo>
                    <a:pt x="17196" y="47062"/>
                  </a:lnTo>
                  <a:lnTo>
                    <a:pt x="17196" y="38495"/>
                  </a:lnTo>
                  <a:lnTo>
                    <a:pt x="33095" y="22581"/>
                  </a:lnTo>
                  <a:lnTo>
                    <a:pt x="33110" y="22566"/>
                  </a:lnTo>
                  <a:lnTo>
                    <a:pt x="33411" y="13274"/>
                  </a:lnTo>
                  <a:lnTo>
                    <a:pt x="45946" y="710"/>
                  </a:lnTo>
                  <a:lnTo>
                    <a:pt x="46022" y="634"/>
                  </a:lnTo>
                  <a:lnTo>
                    <a:pt x="45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800500" y="1745425"/>
              <a:ext cx="691250" cy="560400"/>
            </a:xfrm>
            <a:custGeom>
              <a:avLst/>
              <a:gdLst/>
              <a:ahLst/>
              <a:cxnLst/>
              <a:rect l="l" t="t" r="r" b="b"/>
              <a:pathLst>
                <a:path w="27650" h="22416" extrusionOk="0">
                  <a:moveTo>
                    <a:pt x="26231" y="0"/>
                  </a:moveTo>
                  <a:cubicBezTo>
                    <a:pt x="25854" y="0"/>
                    <a:pt x="25492" y="151"/>
                    <a:pt x="25236" y="408"/>
                  </a:cubicBezTo>
                  <a:cubicBezTo>
                    <a:pt x="24813" y="830"/>
                    <a:pt x="24708" y="1479"/>
                    <a:pt x="24964" y="2037"/>
                  </a:cubicBezTo>
                  <a:lnTo>
                    <a:pt x="9488" y="17528"/>
                  </a:lnTo>
                  <a:lnTo>
                    <a:pt x="2550" y="20168"/>
                  </a:lnTo>
                  <a:cubicBezTo>
                    <a:pt x="2504" y="20122"/>
                    <a:pt x="2459" y="20062"/>
                    <a:pt x="2414" y="20002"/>
                  </a:cubicBezTo>
                  <a:cubicBezTo>
                    <a:pt x="2157" y="19745"/>
                    <a:pt x="1795" y="19595"/>
                    <a:pt x="1418" y="19595"/>
                  </a:cubicBezTo>
                  <a:cubicBezTo>
                    <a:pt x="1041" y="19595"/>
                    <a:pt x="679" y="19745"/>
                    <a:pt x="423" y="20002"/>
                  </a:cubicBezTo>
                  <a:cubicBezTo>
                    <a:pt x="151" y="20273"/>
                    <a:pt x="0" y="20620"/>
                    <a:pt x="0" y="20997"/>
                  </a:cubicBezTo>
                  <a:cubicBezTo>
                    <a:pt x="0" y="21374"/>
                    <a:pt x="151" y="21736"/>
                    <a:pt x="423" y="22008"/>
                  </a:cubicBezTo>
                  <a:cubicBezTo>
                    <a:pt x="679" y="22264"/>
                    <a:pt x="1041" y="22415"/>
                    <a:pt x="1418" y="22415"/>
                  </a:cubicBezTo>
                  <a:cubicBezTo>
                    <a:pt x="1795" y="22415"/>
                    <a:pt x="2157" y="22264"/>
                    <a:pt x="2414" y="22008"/>
                  </a:cubicBezTo>
                  <a:cubicBezTo>
                    <a:pt x="2670" y="21736"/>
                    <a:pt x="2806" y="21405"/>
                    <a:pt x="2836" y="21043"/>
                  </a:cubicBezTo>
                  <a:lnTo>
                    <a:pt x="10001" y="18312"/>
                  </a:lnTo>
                  <a:lnTo>
                    <a:pt x="25613" y="2670"/>
                  </a:lnTo>
                  <a:cubicBezTo>
                    <a:pt x="25810" y="2769"/>
                    <a:pt x="26020" y="2816"/>
                    <a:pt x="26228" y="2816"/>
                  </a:cubicBezTo>
                  <a:cubicBezTo>
                    <a:pt x="26591" y="2816"/>
                    <a:pt x="26949" y="2673"/>
                    <a:pt x="27227" y="2414"/>
                  </a:cubicBezTo>
                  <a:cubicBezTo>
                    <a:pt x="27498" y="2142"/>
                    <a:pt x="27649" y="1795"/>
                    <a:pt x="27649" y="1418"/>
                  </a:cubicBezTo>
                  <a:cubicBezTo>
                    <a:pt x="27649" y="1041"/>
                    <a:pt x="27498" y="679"/>
                    <a:pt x="27227" y="408"/>
                  </a:cubicBezTo>
                  <a:cubicBezTo>
                    <a:pt x="26970" y="151"/>
                    <a:pt x="26608" y="0"/>
                    <a:pt x="26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352125" y="1346075"/>
              <a:ext cx="787775" cy="545300"/>
            </a:xfrm>
            <a:custGeom>
              <a:avLst/>
              <a:gdLst/>
              <a:ahLst/>
              <a:cxnLst/>
              <a:rect l="l" t="t" r="r" b="b"/>
              <a:pathLst>
                <a:path w="31511" h="21812" extrusionOk="0">
                  <a:moveTo>
                    <a:pt x="30095" y="1"/>
                  </a:moveTo>
                  <a:cubicBezTo>
                    <a:pt x="29731" y="1"/>
                    <a:pt x="29369" y="136"/>
                    <a:pt x="29097" y="408"/>
                  </a:cubicBezTo>
                  <a:cubicBezTo>
                    <a:pt x="28675" y="830"/>
                    <a:pt x="28569" y="1494"/>
                    <a:pt x="28841" y="2037"/>
                  </a:cubicBezTo>
                  <a:lnTo>
                    <a:pt x="19293" y="11600"/>
                  </a:lnTo>
                  <a:lnTo>
                    <a:pt x="11223" y="9956"/>
                  </a:lnTo>
                  <a:lnTo>
                    <a:pt x="2037" y="19157"/>
                  </a:lnTo>
                  <a:cubicBezTo>
                    <a:pt x="1844" y="19064"/>
                    <a:pt x="1633" y="19018"/>
                    <a:pt x="1422" y="19018"/>
                  </a:cubicBezTo>
                  <a:cubicBezTo>
                    <a:pt x="1056" y="19018"/>
                    <a:pt x="691" y="19155"/>
                    <a:pt x="423" y="19414"/>
                  </a:cubicBezTo>
                  <a:cubicBezTo>
                    <a:pt x="151" y="19685"/>
                    <a:pt x="1" y="20047"/>
                    <a:pt x="1" y="20424"/>
                  </a:cubicBezTo>
                  <a:cubicBezTo>
                    <a:pt x="1" y="20801"/>
                    <a:pt x="151" y="21148"/>
                    <a:pt x="423" y="21420"/>
                  </a:cubicBezTo>
                  <a:cubicBezTo>
                    <a:pt x="679" y="21691"/>
                    <a:pt x="1041" y="21812"/>
                    <a:pt x="1403" y="21812"/>
                  </a:cubicBezTo>
                  <a:cubicBezTo>
                    <a:pt x="1750" y="21812"/>
                    <a:pt x="2112" y="21691"/>
                    <a:pt x="2399" y="21405"/>
                  </a:cubicBezTo>
                  <a:cubicBezTo>
                    <a:pt x="2821" y="20982"/>
                    <a:pt x="2927" y="20334"/>
                    <a:pt x="2670" y="19776"/>
                  </a:cubicBezTo>
                  <a:lnTo>
                    <a:pt x="11510" y="10936"/>
                  </a:lnTo>
                  <a:lnTo>
                    <a:pt x="19579" y="12581"/>
                  </a:lnTo>
                  <a:lnTo>
                    <a:pt x="29475" y="2686"/>
                  </a:lnTo>
                  <a:cubicBezTo>
                    <a:pt x="29671" y="2778"/>
                    <a:pt x="29882" y="2824"/>
                    <a:pt x="30091" y="2824"/>
                  </a:cubicBezTo>
                  <a:cubicBezTo>
                    <a:pt x="30460" y="2824"/>
                    <a:pt x="30825" y="2683"/>
                    <a:pt x="31104" y="2414"/>
                  </a:cubicBezTo>
                  <a:cubicBezTo>
                    <a:pt x="31360" y="2143"/>
                    <a:pt x="31511" y="1796"/>
                    <a:pt x="31511" y="1419"/>
                  </a:cubicBezTo>
                  <a:cubicBezTo>
                    <a:pt x="31511" y="1041"/>
                    <a:pt x="31360" y="679"/>
                    <a:pt x="31104" y="408"/>
                  </a:cubicBezTo>
                  <a:cubicBezTo>
                    <a:pt x="30825" y="136"/>
                    <a:pt x="30459" y="1"/>
                    <a:pt x="30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253700" y="3072800"/>
              <a:ext cx="912975" cy="1018200"/>
            </a:xfrm>
            <a:custGeom>
              <a:avLst/>
              <a:gdLst/>
              <a:ahLst/>
              <a:cxnLst/>
              <a:rect l="l" t="t" r="r" b="b"/>
              <a:pathLst>
                <a:path w="36519" h="40728" extrusionOk="0">
                  <a:moveTo>
                    <a:pt x="34136" y="921"/>
                  </a:moveTo>
                  <a:cubicBezTo>
                    <a:pt x="34513" y="921"/>
                    <a:pt x="34890" y="1072"/>
                    <a:pt x="35146" y="1343"/>
                  </a:cubicBezTo>
                  <a:cubicBezTo>
                    <a:pt x="35418" y="1600"/>
                    <a:pt x="35569" y="1977"/>
                    <a:pt x="35569" y="2354"/>
                  </a:cubicBezTo>
                  <a:cubicBezTo>
                    <a:pt x="35584" y="2746"/>
                    <a:pt x="35433" y="3108"/>
                    <a:pt x="35146" y="3380"/>
                  </a:cubicBezTo>
                  <a:cubicBezTo>
                    <a:pt x="34890" y="3636"/>
                    <a:pt x="34513" y="3787"/>
                    <a:pt x="34136" y="3787"/>
                  </a:cubicBezTo>
                  <a:cubicBezTo>
                    <a:pt x="33758" y="3787"/>
                    <a:pt x="33381" y="3636"/>
                    <a:pt x="33110" y="3380"/>
                  </a:cubicBezTo>
                  <a:cubicBezTo>
                    <a:pt x="32552" y="2807"/>
                    <a:pt x="32552" y="1902"/>
                    <a:pt x="33110" y="1343"/>
                  </a:cubicBezTo>
                  <a:cubicBezTo>
                    <a:pt x="33381" y="1072"/>
                    <a:pt x="33758" y="921"/>
                    <a:pt x="34136" y="921"/>
                  </a:cubicBezTo>
                  <a:close/>
                  <a:moveTo>
                    <a:pt x="34136" y="1"/>
                  </a:moveTo>
                  <a:cubicBezTo>
                    <a:pt x="33502" y="1"/>
                    <a:pt x="32899" y="242"/>
                    <a:pt x="32476" y="695"/>
                  </a:cubicBezTo>
                  <a:cubicBezTo>
                    <a:pt x="31677" y="1494"/>
                    <a:pt x="31571" y="2716"/>
                    <a:pt x="32175" y="3651"/>
                  </a:cubicBezTo>
                  <a:lnTo>
                    <a:pt x="26986" y="8840"/>
                  </a:lnTo>
                  <a:lnTo>
                    <a:pt x="26941" y="8885"/>
                  </a:lnTo>
                  <a:lnTo>
                    <a:pt x="27453" y="12656"/>
                  </a:lnTo>
                  <a:lnTo>
                    <a:pt x="1" y="40079"/>
                  </a:lnTo>
                  <a:lnTo>
                    <a:pt x="649" y="40728"/>
                  </a:lnTo>
                  <a:lnTo>
                    <a:pt x="28404" y="12973"/>
                  </a:lnTo>
                  <a:lnTo>
                    <a:pt x="28434" y="12928"/>
                  </a:lnTo>
                  <a:lnTo>
                    <a:pt x="27921" y="9157"/>
                  </a:lnTo>
                  <a:lnTo>
                    <a:pt x="32823" y="4255"/>
                  </a:lnTo>
                  <a:cubicBezTo>
                    <a:pt x="33231" y="4526"/>
                    <a:pt x="33683" y="4677"/>
                    <a:pt x="34166" y="4677"/>
                  </a:cubicBezTo>
                  <a:cubicBezTo>
                    <a:pt x="34784" y="4677"/>
                    <a:pt x="35388" y="4421"/>
                    <a:pt x="35825" y="3968"/>
                  </a:cubicBezTo>
                  <a:cubicBezTo>
                    <a:pt x="36277" y="3515"/>
                    <a:pt x="36519" y="2942"/>
                    <a:pt x="36519" y="2309"/>
                  </a:cubicBezTo>
                  <a:cubicBezTo>
                    <a:pt x="36519" y="1690"/>
                    <a:pt x="36277" y="1087"/>
                    <a:pt x="35825" y="650"/>
                  </a:cubicBezTo>
                  <a:cubicBezTo>
                    <a:pt x="35357" y="242"/>
                    <a:pt x="34769" y="1"/>
                    <a:pt x="34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099025" y="632225"/>
              <a:ext cx="2909725" cy="2693275"/>
            </a:xfrm>
            <a:custGeom>
              <a:avLst/>
              <a:gdLst/>
              <a:ahLst/>
              <a:cxnLst/>
              <a:rect l="l" t="t" r="r" b="b"/>
              <a:pathLst>
                <a:path w="116389" h="107731" extrusionOk="0">
                  <a:moveTo>
                    <a:pt x="55660" y="50653"/>
                  </a:moveTo>
                  <a:lnTo>
                    <a:pt x="54107" y="52206"/>
                  </a:lnTo>
                  <a:lnTo>
                    <a:pt x="54107" y="52101"/>
                  </a:lnTo>
                  <a:cubicBezTo>
                    <a:pt x="54092" y="51708"/>
                    <a:pt x="54242" y="51346"/>
                    <a:pt x="54529" y="51075"/>
                  </a:cubicBezTo>
                  <a:cubicBezTo>
                    <a:pt x="54785" y="50803"/>
                    <a:pt x="55163" y="50653"/>
                    <a:pt x="55540" y="50653"/>
                  </a:cubicBezTo>
                  <a:close/>
                  <a:moveTo>
                    <a:pt x="56535" y="51045"/>
                  </a:moveTo>
                  <a:cubicBezTo>
                    <a:pt x="56535" y="51045"/>
                    <a:pt x="56535" y="51045"/>
                    <a:pt x="56535" y="51045"/>
                  </a:cubicBezTo>
                  <a:lnTo>
                    <a:pt x="56535" y="51045"/>
                  </a:lnTo>
                  <a:cubicBezTo>
                    <a:pt x="56535" y="51060"/>
                    <a:pt x="56543" y="51067"/>
                    <a:pt x="56547" y="51067"/>
                  </a:cubicBezTo>
                  <a:cubicBezTo>
                    <a:pt x="56550" y="51067"/>
                    <a:pt x="56550" y="51060"/>
                    <a:pt x="56535" y="51045"/>
                  </a:cubicBezTo>
                  <a:lnTo>
                    <a:pt x="56535" y="51045"/>
                  </a:lnTo>
                  <a:cubicBezTo>
                    <a:pt x="56822" y="51331"/>
                    <a:pt x="56973" y="51693"/>
                    <a:pt x="56973" y="52086"/>
                  </a:cubicBezTo>
                  <a:cubicBezTo>
                    <a:pt x="56973" y="52463"/>
                    <a:pt x="56822" y="52840"/>
                    <a:pt x="56565" y="53111"/>
                  </a:cubicBezTo>
                  <a:cubicBezTo>
                    <a:pt x="56294" y="53368"/>
                    <a:pt x="55917" y="53519"/>
                    <a:pt x="55540" y="53519"/>
                  </a:cubicBezTo>
                  <a:cubicBezTo>
                    <a:pt x="55238" y="53519"/>
                    <a:pt x="54936" y="53428"/>
                    <a:pt x="54710" y="53232"/>
                  </a:cubicBezTo>
                  <a:lnTo>
                    <a:pt x="54529" y="53051"/>
                  </a:lnTo>
                  <a:lnTo>
                    <a:pt x="56535" y="51045"/>
                  </a:lnTo>
                  <a:close/>
                  <a:moveTo>
                    <a:pt x="33713" y="59416"/>
                  </a:moveTo>
                  <a:cubicBezTo>
                    <a:pt x="34090" y="59416"/>
                    <a:pt x="34467" y="59567"/>
                    <a:pt x="34724" y="59839"/>
                  </a:cubicBezTo>
                  <a:cubicBezTo>
                    <a:pt x="34995" y="60095"/>
                    <a:pt x="35146" y="60472"/>
                    <a:pt x="35146" y="60849"/>
                  </a:cubicBezTo>
                  <a:cubicBezTo>
                    <a:pt x="35161" y="61257"/>
                    <a:pt x="35010" y="61604"/>
                    <a:pt x="34724" y="61875"/>
                  </a:cubicBezTo>
                  <a:cubicBezTo>
                    <a:pt x="34467" y="62131"/>
                    <a:pt x="34090" y="62282"/>
                    <a:pt x="33713" y="62282"/>
                  </a:cubicBezTo>
                  <a:cubicBezTo>
                    <a:pt x="33336" y="62282"/>
                    <a:pt x="32959" y="62131"/>
                    <a:pt x="32687" y="61875"/>
                  </a:cubicBezTo>
                  <a:cubicBezTo>
                    <a:pt x="32431" y="61604"/>
                    <a:pt x="32280" y="61226"/>
                    <a:pt x="32280" y="60849"/>
                  </a:cubicBezTo>
                  <a:cubicBezTo>
                    <a:pt x="32280" y="60472"/>
                    <a:pt x="32431" y="60095"/>
                    <a:pt x="32687" y="59839"/>
                  </a:cubicBezTo>
                  <a:cubicBezTo>
                    <a:pt x="32959" y="59567"/>
                    <a:pt x="33336" y="59416"/>
                    <a:pt x="33713" y="59416"/>
                  </a:cubicBezTo>
                  <a:close/>
                  <a:moveTo>
                    <a:pt x="47666" y="58647"/>
                  </a:moveTo>
                  <a:lnTo>
                    <a:pt x="43638" y="62659"/>
                  </a:lnTo>
                  <a:lnTo>
                    <a:pt x="41059" y="62086"/>
                  </a:lnTo>
                  <a:lnTo>
                    <a:pt x="43895" y="59250"/>
                  </a:lnTo>
                  <a:lnTo>
                    <a:pt x="47666" y="58647"/>
                  </a:lnTo>
                  <a:close/>
                  <a:moveTo>
                    <a:pt x="115740" y="1"/>
                  </a:moveTo>
                  <a:lnTo>
                    <a:pt x="69311" y="46263"/>
                  </a:lnTo>
                  <a:lnTo>
                    <a:pt x="61875" y="44408"/>
                  </a:lnTo>
                  <a:lnTo>
                    <a:pt x="56415" y="49898"/>
                  </a:lnTo>
                  <a:cubicBezTo>
                    <a:pt x="56143" y="49793"/>
                    <a:pt x="55841" y="49732"/>
                    <a:pt x="55540" y="49732"/>
                  </a:cubicBezTo>
                  <a:cubicBezTo>
                    <a:pt x="54921" y="49732"/>
                    <a:pt x="54318" y="49974"/>
                    <a:pt x="53880" y="50426"/>
                  </a:cubicBezTo>
                  <a:cubicBezTo>
                    <a:pt x="53428" y="50879"/>
                    <a:pt x="53187" y="51467"/>
                    <a:pt x="53187" y="52086"/>
                  </a:cubicBezTo>
                  <a:cubicBezTo>
                    <a:pt x="53187" y="52387"/>
                    <a:pt x="53247" y="52674"/>
                    <a:pt x="53352" y="52960"/>
                  </a:cubicBezTo>
                  <a:lnTo>
                    <a:pt x="48767" y="57531"/>
                  </a:lnTo>
                  <a:lnTo>
                    <a:pt x="43473" y="58391"/>
                  </a:lnTo>
                  <a:lnTo>
                    <a:pt x="40018" y="61830"/>
                  </a:lnTo>
                  <a:lnTo>
                    <a:pt x="36081" y="60925"/>
                  </a:lnTo>
                  <a:lnTo>
                    <a:pt x="36081" y="60849"/>
                  </a:lnTo>
                  <a:cubicBezTo>
                    <a:pt x="36081" y="60231"/>
                    <a:pt x="35840" y="59628"/>
                    <a:pt x="35388" y="59190"/>
                  </a:cubicBezTo>
                  <a:cubicBezTo>
                    <a:pt x="34935" y="58738"/>
                    <a:pt x="34347" y="58496"/>
                    <a:pt x="33728" y="58496"/>
                  </a:cubicBezTo>
                  <a:cubicBezTo>
                    <a:pt x="33110" y="58496"/>
                    <a:pt x="32506" y="58738"/>
                    <a:pt x="32069" y="59190"/>
                  </a:cubicBezTo>
                  <a:cubicBezTo>
                    <a:pt x="31149" y="60125"/>
                    <a:pt x="31149" y="61604"/>
                    <a:pt x="32069" y="62539"/>
                  </a:cubicBezTo>
                  <a:cubicBezTo>
                    <a:pt x="32522" y="62991"/>
                    <a:pt x="33110" y="63233"/>
                    <a:pt x="33728" y="63233"/>
                  </a:cubicBezTo>
                  <a:cubicBezTo>
                    <a:pt x="34347" y="63233"/>
                    <a:pt x="34950" y="62991"/>
                    <a:pt x="35388" y="62539"/>
                  </a:cubicBezTo>
                  <a:cubicBezTo>
                    <a:pt x="35599" y="62328"/>
                    <a:pt x="35750" y="62101"/>
                    <a:pt x="35870" y="61830"/>
                  </a:cubicBezTo>
                  <a:lnTo>
                    <a:pt x="39837" y="62735"/>
                  </a:lnTo>
                  <a:lnTo>
                    <a:pt x="39340" y="67743"/>
                  </a:lnTo>
                  <a:lnTo>
                    <a:pt x="1" y="107082"/>
                  </a:lnTo>
                  <a:lnTo>
                    <a:pt x="634" y="107730"/>
                  </a:lnTo>
                  <a:lnTo>
                    <a:pt x="40229" y="68135"/>
                  </a:lnTo>
                  <a:lnTo>
                    <a:pt x="40742" y="62931"/>
                  </a:lnTo>
                  <a:lnTo>
                    <a:pt x="43970" y="63655"/>
                  </a:lnTo>
                  <a:lnTo>
                    <a:pt x="49219" y="58406"/>
                  </a:lnTo>
                  <a:lnTo>
                    <a:pt x="50125" y="58255"/>
                  </a:lnTo>
                  <a:lnTo>
                    <a:pt x="54303" y="54077"/>
                  </a:lnTo>
                  <a:cubicBezTo>
                    <a:pt x="54680" y="54333"/>
                    <a:pt x="55102" y="54439"/>
                    <a:pt x="55555" y="54439"/>
                  </a:cubicBezTo>
                  <a:cubicBezTo>
                    <a:pt x="56188" y="54439"/>
                    <a:pt x="56792" y="54197"/>
                    <a:pt x="57214" y="53745"/>
                  </a:cubicBezTo>
                  <a:cubicBezTo>
                    <a:pt x="57666" y="53292"/>
                    <a:pt x="57923" y="52704"/>
                    <a:pt x="57923" y="52086"/>
                  </a:cubicBezTo>
                  <a:cubicBezTo>
                    <a:pt x="57923" y="51467"/>
                    <a:pt x="57666" y="50864"/>
                    <a:pt x="57214" y="50426"/>
                  </a:cubicBezTo>
                  <a:lnTo>
                    <a:pt x="57199" y="50411"/>
                  </a:lnTo>
                  <a:lnTo>
                    <a:pt x="62177" y="45434"/>
                  </a:lnTo>
                  <a:lnTo>
                    <a:pt x="69598" y="47274"/>
                  </a:lnTo>
                  <a:lnTo>
                    <a:pt x="116313" y="725"/>
                  </a:lnTo>
                  <a:lnTo>
                    <a:pt x="116388" y="649"/>
                  </a:lnTo>
                  <a:lnTo>
                    <a:pt x="115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419950" y="3367700"/>
              <a:ext cx="1425825" cy="1339850"/>
            </a:xfrm>
            <a:custGeom>
              <a:avLst/>
              <a:gdLst/>
              <a:ahLst/>
              <a:cxnLst/>
              <a:rect l="l" t="t" r="r" b="b"/>
              <a:pathLst>
                <a:path w="57033" h="53594" extrusionOk="0">
                  <a:moveTo>
                    <a:pt x="55615" y="1"/>
                  </a:moveTo>
                  <a:cubicBezTo>
                    <a:pt x="55237" y="1"/>
                    <a:pt x="54890" y="151"/>
                    <a:pt x="54619" y="423"/>
                  </a:cubicBezTo>
                  <a:cubicBezTo>
                    <a:pt x="54212" y="830"/>
                    <a:pt x="54091" y="1464"/>
                    <a:pt x="54332" y="2007"/>
                  </a:cubicBezTo>
                  <a:lnTo>
                    <a:pt x="46187" y="10152"/>
                  </a:lnTo>
                  <a:lnTo>
                    <a:pt x="42552" y="10152"/>
                  </a:lnTo>
                  <a:lnTo>
                    <a:pt x="29489" y="23215"/>
                  </a:lnTo>
                  <a:lnTo>
                    <a:pt x="26156" y="23215"/>
                  </a:lnTo>
                  <a:lnTo>
                    <a:pt x="20499" y="28871"/>
                  </a:lnTo>
                  <a:lnTo>
                    <a:pt x="20454" y="28916"/>
                  </a:lnTo>
                  <a:lnTo>
                    <a:pt x="20891" y="32084"/>
                  </a:lnTo>
                  <a:lnTo>
                    <a:pt x="0" y="52945"/>
                  </a:lnTo>
                  <a:lnTo>
                    <a:pt x="634" y="53594"/>
                  </a:lnTo>
                  <a:lnTo>
                    <a:pt x="21706" y="32537"/>
                  </a:lnTo>
                  <a:lnTo>
                    <a:pt x="21872" y="32356"/>
                  </a:lnTo>
                  <a:lnTo>
                    <a:pt x="21434" y="29188"/>
                  </a:lnTo>
                  <a:lnTo>
                    <a:pt x="26548" y="24090"/>
                  </a:lnTo>
                  <a:lnTo>
                    <a:pt x="29881" y="24090"/>
                  </a:lnTo>
                  <a:lnTo>
                    <a:pt x="42944" y="11012"/>
                  </a:lnTo>
                  <a:lnTo>
                    <a:pt x="46564" y="11012"/>
                  </a:lnTo>
                  <a:lnTo>
                    <a:pt x="46564" y="11057"/>
                  </a:lnTo>
                  <a:lnTo>
                    <a:pt x="54966" y="2670"/>
                  </a:lnTo>
                  <a:cubicBezTo>
                    <a:pt x="55171" y="2773"/>
                    <a:pt x="55394" y="2824"/>
                    <a:pt x="55615" y="2824"/>
                  </a:cubicBezTo>
                  <a:cubicBezTo>
                    <a:pt x="55980" y="2824"/>
                    <a:pt x="56344" y="2686"/>
                    <a:pt x="56625" y="2414"/>
                  </a:cubicBezTo>
                  <a:cubicBezTo>
                    <a:pt x="56882" y="2158"/>
                    <a:pt x="57032" y="1796"/>
                    <a:pt x="57032" y="1418"/>
                  </a:cubicBezTo>
                  <a:cubicBezTo>
                    <a:pt x="57032" y="1041"/>
                    <a:pt x="56882" y="679"/>
                    <a:pt x="56625" y="423"/>
                  </a:cubicBezTo>
                  <a:cubicBezTo>
                    <a:pt x="56354" y="151"/>
                    <a:pt x="55992" y="1"/>
                    <a:pt x="5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267350" y="1514275"/>
              <a:ext cx="1429225" cy="1340225"/>
            </a:xfrm>
            <a:custGeom>
              <a:avLst/>
              <a:gdLst/>
              <a:ahLst/>
              <a:cxnLst/>
              <a:rect l="l" t="t" r="r" b="b"/>
              <a:pathLst>
                <a:path w="57169" h="53609" extrusionOk="0">
                  <a:moveTo>
                    <a:pt x="56520" y="0"/>
                  </a:moveTo>
                  <a:lnTo>
                    <a:pt x="35312" y="21223"/>
                  </a:lnTo>
                  <a:lnTo>
                    <a:pt x="35749" y="24391"/>
                  </a:lnTo>
                  <a:lnTo>
                    <a:pt x="30636" y="29489"/>
                  </a:lnTo>
                  <a:lnTo>
                    <a:pt x="27287" y="29489"/>
                  </a:lnTo>
                  <a:lnTo>
                    <a:pt x="14224" y="42567"/>
                  </a:lnTo>
                  <a:lnTo>
                    <a:pt x="10589" y="42567"/>
                  </a:lnTo>
                  <a:lnTo>
                    <a:pt x="2202" y="50954"/>
                  </a:lnTo>
                  <a:cubicBezTo>
                    <a:pt x="1993" y="50843"/>
                    <a:pt x="1765" y="50789"/>
                    <a:pt x="1539" y="50789"/>
                  </a:cubicBezTo>
                  <a:cubicBezTo>
                    <a:pt x="1179" y="50789"/>
                    <a:pt x="821" y="50926"/>
                    <a:pt x="543" y="51195"/>
                  </a:cubicBezTo>
                  <a:cubicBezTo>
                    <a:pt x="0" y="51738"/>
                    <a:pt x="0" y="52643"/>
                    <a:pt x="543" y="53201"/>
                  </a:cubicBezTo>
                  <a:cubicBezTo>
                    <a:pt x="830" y="53473"/>
                    <a:pt x="1177" y="53608"/>
                    <a:pt x="1539" y="53608"/>
                  </a:cubicBezTo>
                  <a:cubicBezTo>
                    <a:pt x="1901" y="53608"/>
                    <a:pt x="2248" y="53473"/>
                    <a:pt x="2534" y="53201"/>
                  </a:cubicBezTo>
                  <a:cubicBezTo>
                    <a:pt x="2957" y="52779"/>
                    <a:pt x="3062" y="52160"/>
                    <a:pt x="2821" y="51617"/>
                  </a:cubicBezTo>
                  <a:lnTo>
                    <a:pt x="10966" y="43472"/>
                  </a:lnTo>
                  <a:lnTo>
                    <a:pt x="14601" y="43472"/>
                  </a:lnTo>
                  <a:lnTo>
                    <a:pt x="27664" y="30394"/>
                  </a:lnTo>
                  <a:lnTo>
                    <a:pt x="31013" y="30394"/>
                  </a:lnTo>
                  <a:lnTo>
                    <a:pt x="36669" y="24738"/>
                  </a:lnTo>
                  <a:lnTo>
                    <a:pt x="36699" y="24708"/>
                  </a:lnTo>
                  <a:lnTo>
                    <a:pt x="36277" y="21540"/>
                  </a:lnTo>
                  <a:lnTo>
                    <a:pt x="57168" y="649"/>
                  </a:lnTo>
                  <a:lnTo>
                    <a:pt x="56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463675" y="3299450"/>
              <a:ext cx="461975" cy="743275"/>
            </a:xfrm>
            <a:custGeom>
              <a:avLst/>
              <a:gdLst/>
              <a:ahLst/>
              <a:cxnLst/>
              <a:rect l="l" t="t" r="r" b="b"/>
              <a:pathLst>
                <a:path w="18479" h="29731" extrusionOk="0">
                  <a:moveTo>
                    <a:pt x="17091" y="619"/>
                  </a:moveTo>
                  <a:cubicBezTo>
                    <a:pt x="17287" y="619"/>
                    <a:pt x="17498" y="694"/>
                    <a:pt x="17649" y="845"/>
                  </a:cubicBezTo>
                  <a:cubicBezTo>
                    <a:pt x="17800" y="996"/>
                    <a:pt x="17875" y="1207"/>
                    <a:pt x="17875" y="1418"/>
                  </a:cubicBezTo>
                  <a:cubicBezTo>
                    <a:pt x="17875" y="1629"/>
                    <a:pt x="17800" y="1826"/>
                    <a:pt x="17649" y="1976"/>
                  </a:cubicBezTo>
                  <a:cubicBezTo>
                    <a:pt x="17498" y="2127"/>
                    <a:pt x="17287" y="2203"/>
                    <a:pt x="17091" y="2203"/>
                  </a:cubicBezTo>
                  <a:cubicBezTo>
                    <a:pt x="16865" y="2203"/>
                    <a:pt x="16669" y="2127"/>
                    <a:pt x="16518" y="1976"/>
                  </a:cubicBezTo>
                  <a:cubicBezTo>
                    <a:pt x="16367" y="1826"/>
                    <a:pt x="16291" y="1629"/>
                    <a:pt x="16291" y="1418"/>
                  </a:cubicBezTo>
                  <a:cubicBezTo>
                    <a:pt x="16291" y="1207"/>
                    <a:pt x="16367" y="996"/>
                    <a:pt x="16518" y="845"/>
                  </a:cubicBezTo>
                  <a:cubicBezTo>
                    <a:pt x="16669" y="694"/>
                    <a:pt x="16880" y="619"/>
                    <a:pt x="17091" y="619"/>
                  </a:cubicBezTo>
                  <a:close/>
                  <a:moveTo>
                    <a:pt x="17061" y="0"/>
                  </a:moveTo>
                  <a:cubicBezTo>
                    <a:pt x="16684" y="0"/>
                    <a:pt x="16337" y="151"/>
                    <a:pt x="16065" y="423"/>
                  </a:cubicBezTo>
                  <a:cubicBezTo>
                    <a:pt x="15522" y="966"/>
                    <a:pt x="15522" y="1856"/>
                    <a:pt x="16065" y="2399"/>
                  </a:cubicBezTo>
                  <a:cubicBezTo>
                    <a:pt x="16231" y="2565"/>
                    <a:pt x="16442" y="2700"/>
                    <a:pt x="16684" y="2761"/>
                  </a:cubicBezTo>
                  <a:lnTo>
                    <a:pt x="16684" y="7361"/>
                  </a:lnTo>
                  <a:lnTo>
                    <a:pt x="7467" y="16578"/>
                  </a:lnTo>
                  <a:lnTo>
                    <a:pt x="7316" y="21963"/>
                  </a:lnTo>
                  <a:lnTo>
                    <a:pt x="1" y="29308"/>
                  </a:lnTo>
                  <a:lnTo>
                    <a:pt x="438" y="29731"/>
                  </a:lnTo>
                  <a:lnTo>
                    <a:pt x="7920" y="22234"/>
                  </a:lnTo>
                  <a:lnTo>
                    <a:pt x="8086" y="16864"/>
                  </a:lnTo>
                  <a:lnTo>
                    <a:pt x="17302" y="7618"/>
                  </a:lnTo>
                  <a:lnTo>
                    <a:pt x="17302" y="2806"/>
                  </a:lnTo>
                  <a:cubicBezTo>
                    <a:pt x="17589" y="2761"/>
                    <a:pt x="17860" y="2625"/>
                    <a:pt x="18056" y="2414"/>
                  </a:cubicBezTo>
                  <a:cubicBezTo>
                    <a:pt x="18328" y="2142"/>
                    <a:pt x="18479" y="1795"/>
                    <a:pt x="18479" y="1418"/>
                  </a:cubicBezTo>
                  <a:cubicBezTo>
                    <a:pt x="18479" y="1041"/>
                    <a:pt x="18328" y="679"/>
                    <a:pt x="18056" y="423"/>
                  </a:cubicBezTo>
                  <a:cubicBezTo>
                    <a:pt x="17800" y="151"/>
                    <a:pt x="17438" y="0"/>
                    <a:pt x="1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775600" y="3390600"/>
              <a:ext cx="457075" cy="317650"/>
            </a:xfrm>
            <a:custGeom>
              <a:avLst/>
              <a:gdLst/>
              <a:ahLst/>
              <a:cxnLst/>
              <a:rect l="l" t="t" r="r" b="b"/>
              <a:pathLst>
                <a:path w="18283" h="12706" extrusionOk="0">
                  <a:moveTo>
                    <a:pt x="17432" y="1"/>
                  </a:moveTo>
                  <a:cubicBezTo>
                    <a:pt x="17212" y="1"/>
                    <a:pt x="16993" y="88"/>
                    <a:pt x="16834" y="261"/>
                  </a:cubicBezTo>
                  <a:cubicBezTo>
                    <a:pt x="16593" y="502"/>
                    <a:pt x="16518" y="895"/>
                    <a:pt x="16669" y="1226"/>
                  </a:cubicBezTo>
                  <a:lnTo>
                    <a:pt x="11600" y="6310"/>
                  </a:lnTo>
                  <a:lnTo>
                    <a:pt x="6970" y="5375"/>
                  </a:lnTo>
                  <a:lnTo>
                    <a:pt x="6924" y="5344"/>
                  </a:lnTo>
                  <a:lnTo>
                    <a:pt x="1207" y="11076"/>
                  </a:lnTo>
                  <a:cubicBezTo>
                    <a:pt x="1097" y="11024"/>
                    <a:pt x="979" y="10998"/>
                    <a:pt x="860" y="10998"/>
                  </a:cubicBezTo>
                  <a:cubicBezTo>
                    <a:pt x="640" y="10998"/>
                    <a:pt x="419" y="11085"/>
                    <a:pt x="242" y="11242"/>
                  </a:cubicBezTo>
                  <a:cubicBezTo>
                    <a:pt x="76" y="11423"/>
                    <a:pt x="1" y="11619"/>
                    <a:pt x="1" y="11846"/>
                  </a:cubicBezTo>
                  <a:cubicBezTo>
                    <a:pt x="1" y="12087"/>
                    <a:pt x="91" y="12298"/>
                    <a:pt x="242" y="12464"/>
                  </a:cubicBezTo>
                  <a:cubicBezTo>
                    <a:pt x="408" y="12630"/>
                    <a:pt x="619" y="12705"/>
                    <a:pt x="845" y="12705"/>
                  </a:cubicBezTo>
                  <a:cubicBezTo>
                    <a:pt x="1072" y="12705"/>
                    <a:pt x="1298" y="12600"/>
                    <a:pt x="1449" y="12464"/>
                  </a:cubicBezTo>
                  <a:cubicBezTo>
                    <a:pt x="1690" y="12208"/>
                    <a:pt x="1766" y="11815"/>
                    <a:pt x="1615" y="11499"/>
                  </a:cubicBezTo>
                  <a:lnTo>
                    <a:pt x="7105" y="5993"/>
                  </a:lnTo>
                  <a:lnTo>
                    <a:pt x="11706" y="6928"/>
                  </a:lnTo>
                  <a:lnTo>
                    <a:pt x="11766" y="6958"/>
                  </a:lnTo>
                  <a:lnTo>
                    <a:pt x="17076" y="1634"/>
                  </a:lnTo>
                  <a:cubicBezTo>
                    <a:pt x="17192" y="1686"/>
                    <a:pt x="17313" y="1712"/>
                    <a:pt x="17433" y="1712"/>
                  </a:cubicBezTo>
                  <a:cubicBezTo>
                    <a:pt x="17657" y="1712"/>
                    <a:pt x="17874" y="1625"/>
                    <a:pt x="18041" y="1468"/>
                  </a:cubicBezTo>
                  <a:cubicBezTo>
                    <a:pt x="18207" y="1302"/>
                    <a:pt x="18283" y="1091"/>
                    <a:pt x="18283" y="864"/>
                  </a:cubicBezTo>
                  <a:cubicBezTo>
                    <a:pt x="18283" y="638"/>
                    <a:pt x="18192" y="412"/>
                    <a:pt x="18041" y="261"/>
                  </a:cubicBezTo>
                  <a:cubicBezTo>
                    <a:pt x="17875" y="88"/>
                    <a:pt x="17653" y="1"/>
                    <a:pt x="1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107775" y="3078850"/>
              <a:ext cx="42625" cy="43000"/>
            </a:xfrm>
            <a:custGeom>
              <a:avLst/>
              <a:gdLst/>
              <a:ahLst/>
              <a:cxnLst/>
              <a:rect l="l" t="t" r="r" b="b"/>
              <a:pathLst>
                <a:path w="1705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05" y="172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107775" y="3015875"/>
              <a:ext cx="42625" cy="42625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05" y="170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955800" y="2372550"/>
              <a:ext cx="1157700" cy="1350400"/>
            </a:xfrm>
            <a:custGeom>
              <a:avLst/>
              <a:gdLst/>
              <a:ahLst/>
              <a:cxnLst/>
              <a:rect l="l" t="t" r="r" b="b"/>
              <a:pathLst>
                <a:path w="46308" h="54016" extrusionOk="0">
                  <a:moveTo>
                    <a:pt x="15597" y="31963"/>
                  </a:moveTo>
                  <a:cubicBezTo>
                    <a:pt x="15808" y="31963"/>
                    <a:pt x="16004" y="32038"/>
                    <a:pt x="16155" y="32189"/>
                  </a:cubicBezTo>
                  <a:cubicBezTo>
                    <a:pt x="16216" y="32250"/>
                    <a:pt x="16261" y="32310"/>
                    <a:pt x="16291" y="32385"/>
                  </a:cubicBezTo>
                  <a:cubicBezTo>
                    <a:pt x="16306" y="32476"/>
                    <a:pt x="16351" y="32551"/>
                    <a:pt x="16366" y="32627"/>
                  </a:cubicBezTo>
                  <a:lnTo>
                    <a:pt x="16366" y="32702"/>
                  </a:lnTo>
                  <a:lnTo>
                    <a:pt x="15537" y="33547"/>
                  </a:lnTo>
                  <a:cubicBezTo>
                    <a:pt x="15356" y="33532"/>
                    <a:pt x="15160" y="33456"/>
                    <a:pt x="15024" y="33320"/>
                  </a:cubicBezTo>
                  <a:cubicBezTo>
                    <a:pt x="14873" y="33170"/>
                    <a:pt x="14798" y="32974"/>
                    <a:pt x="14798" y="32762"/>
                  </a:cubicBezTo>
                  <a:cubicBezTo>
                    <a:pt x="14798" y="32551"/>
                    <a:pt x="14873" y="32340"/>
                    <a:pt x="15024" y="32189"/>
                  </a:cubicBezTo>
                  <a:cubicBezTo>
                    <a:pt x="15175" y="32038"/>
                    <a:pt x="15386" y="31963"/>
                    <a:pt x="15597" y="31963"/>
                  </a:cubicBezTo>
                  <a:close/>
                  <a:moveTo>
                    <a:pt x="6486" y="48148"/>
                  </a:moveTo>
                  <a:lnTo>
                    <a:pt x="6667" y="48329"/>
                  </a:lnTo>
                  <a:cubicBezTo>
                    <a:pt x="6773" y="48465"/>
                    <a:pt x="6833" y="48631"/>
                    <a:pt x="6833" y="48812"/>
                  </a:cubicBezTo>
                  <a:cubicBezTo>
                    <a:pt x="6848" y="49038"/>
                    <a:pt x="6758" y="49219"/>
                    <a:pt x="6607" y="49370"/>
                  </a:cubicBezTo>
                  <a:cubicBezTo>
                    <a:pt x="6456" y="49521"/>
                    <a:pt x="6245" y="49596"/>
                    <a:pt x="6034" y="49596"/>
                  </a:cubicBezTo>
                  <a:cubicBezTo>
                    <a:pt x="5823" y="49596"/>
                    <a:pt x="5627" y="49521"/>
                    <a:pt x="5476" y="49370"/>
                  </a:cubicBezTo>
                  <a:cubicBezTo>
                    <a:pt x="5431" y="49340"/>
                    <a:pt x="5415" y="49294"/>
                    <a:pt x="5370" y="49264"/>
                  </a:cubicBezTo>
                  <a:lnTo>
                    <a:pt x="6486" y="48148"/>
                  </a:lnTo>
                  <a:close/>
                  <a:moveTo>
                    <a:pt x="45871" y="0"/>
                  </a:moveTo>
                  <a:lnTo>
                    <a:pt x="40667" y="5219"/>
                  </a:lnTo>
                  <a:lnTo>
                    <a:pt x="40667" y="7331"/>
                  </a:lnTo>
                  <a:lnTo>
                    <a:pt x="33110" y="14873"/>
                  </a:lnTo>
                  <a:lnTo>
                    <a:pt x="33110" y="16804"/>
                  </a:lnTo>
                  <a:lnTo>
                    <a:pt x="30183" y="19730"/>
                  </a:lnTo>
                  <a:lnTo>
                    <a:pt x="28358" y="19489"/>
                  </a:lnTo>
                  <a:lnTo>
                    <a:pt x="17045" y="30801"/>
                  </a:lnTo>
                  <a:cubicBezTo>
                    <a:pt x="16894" y="30877"/>
                    <a:pt x="16759" y="30952"/>
                    <a:pt x="16653" y="31088"/>
                  </a:cubicBezTo>
                  <a:cubicBezTo>
                    <a:pt x="16532" y="31194"/>
                    <a:pt x="16442" y="31329"/>
                    <a:pt x="16381" y="31480"/>
                  </a:cubicBezTo>
                  <a:lnTo>
                    <a:pt x="16291" y="31571"/>
                  </a:lnTo>
                  <a:cubicBezTo>
                    <a:pt x="16080" y="31435"/>
                    <a:pt x="15838" y="31390"/>
                    <a:pt x="15597" y="31390"/>
                  </a:cubicBezTo>
                  <a:cubicBezTo>
                    <a:pt x="15220" y="31390"/>
                    <a:pt x="14858" y="31541"/>
                    <a:pt x="14586" y="31797"/>
                  </a:cubicBezTo>
                  <a:cubicBezTo>
                    <a:pt x="14330" y="32069"/>
                    <a:pt x="14179" y="32415"/>
                    <a:pt x="14179" y="32793"/>
                  </a:cubicBezTo>
                  <a:cubicBezTo>
                    <a:pt x="14179" y="33170"/>
                    <a:pt x="14330" y="33532"/>
                    <a:pt x="14586" y="33803"/>
                  </a:cubicBezTo>
                  <a:cubicBezTo>
                    <a:pt x="14722" y="33924"/>
                    <a:pt x="14873" y="34029"/>
                    <a:pt x="15024" y="34105"/>
                  </a:cubicBezTo>
                  <a:lnTo>
                    <a:pt x="11328" y="37755"/>
                  </a:lnTo>
                  <a:lnTo>
                    <a:pt x="11298" y="37800"/>
                  </a:lnTo>
                  <a:lnTo>
                    <a:pt x="11811" y="41571"/>
                  </a:lnTo>
                  <a:lnTo>
                    <a:pt x="5958" y="47409"/>
                  </a:lnTo>
                  <a:cubicBezTo>
                    <a:pt x="5627" y="47424"/>
                    <a:pt x="5295" y="47575"/>
                    <a:pt x="5053" y="47831"/>
                  </a:cubicBezTo>
                  <a:cubicBezTo>
                    <a:pt x="4812" y="48073"/>
                    <a:pt x="4676" y="48389"/>
                    <a:pt x="4646" y="48736"/>
                  </a:cubicBezTo>
                  <a:lnTo>
                    <a:pt x="0" y="53367"/>
                  </a:lnTo>
                  <a:lnTo>
                    <a:pt x="634" y="54016"/>
                  </a:lnTo>
                  <a:lnTo>
                    <a:pt x="4963" y="49687"/>
                  </a:lnTo>
                  <a:cubicBezTo>
                    <a:pt x="4993" y="49732"/>
                    <a:pt x="5008" y="49762"/>
                    <a:pt x="5053" y="49792"/>
                  </a:cubicBezTo>
                  <a:cubicBezTo>
                    <a:pt x="5310" y="50049"/>
                    <a:pt x="5672" y="50199"/>
                    <a:pt x="6049" y="50199"/>
                  </a:cubicBezTo>
                  <a:cubicBezTo>
                    <a:pt x="6426" y="50199"/>
                    <a:pt x="6788" y="50049"/>
                    <a:pt x="7045" y="49792"/>
                  </a:cubicBezTo>
                  <a:cubicBezTo>
                    <a:pt x="7316" y="49521"/>
                    <a:pt x="7467" y="49159"/>
                    <a:pt x="7467" y="48782"/>
                  </a:cubicBezTo>
                  <a:cubicBezTo>
                    <a:pt x="7467" y="48510"/>
                    <a:pt x="7391" y="48238"/>
                    <a:pt x="7226" y="47997"/>
                  </a:cubicBezTo>
                  <a:lnTo>
                    <a:pt x="9458" y="45735"/>
                  </a:lnTo>
                  <a:lnTo>
                    <a:pt x="13063" y="45161"/>
                  </a:lnTo>
                  <a:lnTo>
                    <a:pt x="15145" y="43095"/>
                  </a:lnTo>
                  <a:lnTo>
                    <a:pt x="15461" y="39731"/>
                  </a:lnTo>
                  <a:lnTo>
                    <a:pt x="38253" y="16939"/>
                  </a:lnTo>
                  <a:lnTo>
                    <a:pt x="37831" y="16502"/>
                  </a:lnTo>
                  <a:lnTo>
                    <a:pt x="14873" y="39490"/>
                  </a:lnTo>
                  <a:lnTo>
                    <a:pt x="14556" y="42854"/>
                  </a:lnTo>
                  <a:lnTo>
                    <a:pt x="12761" y="44633"/>
                  </a:lnTo>
                  <a:lnTo>
                    <a:pt x="9518" y="45146"/>
                  </a:lnTo>
                  <a:lnTo>
                    <a:pt x="9518" y="45146"/>
                  </a:lnTo>
                  <a:lnTo>
                    <a:pt x="12761" y="41903"/>
                  </a:lnTo>
                  <a:lnTo>
                    <a:pt x="12807" y="41873"/>
                  </a:lnTo>
                  <a:lnTo>
                    <a:pt x="12294" y="38087"/>
                  </a:lnTo>
                  <a:lnTo>
                    <a:pt x="17060" y="33320"/>
                  </a:lnTo>
                  <a:cubicBezTo>
                    <a:pt x="17263" y="33419"/>
                    <a:pt x="17477" y="33466"/>
                    <a:pt x="17686" y="33466"/>
                  </a:cubicBezTo>
                  <a:cubicBezTo>
                    <a:pt x="18052" y="33466"/>
                    <a:pt x="18406" y="33323"/>
                    <a:pt x="18674" y="33064"/>
                  </a:cubicBezTo>
                  <a:cubicBezTo>
                    <a:pt x="18931" y="32793"/>
                    <a:pt x="19081" y="32446"/>
                    <a:pt x="19081" y="32069"/>
                  </a:cubicBezTo>
                  <a:cubicBezTo>
                    <a:pt x="19081" y="31691"/>
                    <a:pt x="18931" y="31329"/>
                    <a:pt x="18674" y="31058"/>
                  </a:cubicBezTo>
                  <a:cubicBezTo>
                    <a:pt x="18478" y="30877"/>
                    <a:pt x="18252" y="30756"/>
                    <a:pt x="18026" y="30711"/>
                  </a:cubicBezTo>
                  <a:lnTo>
                    <a:pt x="28599" y="20122"/>
                  </a:lnTo>
                  <a:lnTo>
                    <a:pt x="30410" y="20363"/>
                  </a:lnTo>
                  <a:lnTo>
                    <a:pt x="33728" y="17045"/>
                  </a:lnTo>
                  <a:lnTo>
                    <a:pt x="33728" y="15129"/>
                  </a:lnTo>
                  <a:lnTo>
                    <a:pt x="41300" y="7572"/>
                  </a:lnTo>
                  <a:lnTo>
                    <a:pt x="41300" y="5460"/>
                  </a:lnTo>
                  <a:lnTo>
                    <a:pt x="46308" y="438"/>
                  </a:lnTo>
                  <a:lnTo>
                    <a:pt x="45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427850" y="3445000"/>
              <a:ext cx="1232775" cy="923925"/>
            </a:xfrm>
            <a:custGeom>
              <a:avLst/>
              <a:gdLst/>
              <a:ahLst/>
              <a:cxnLst/>
              <a:rect l="l" t="t" r="r" b="b"/>
              <a:pathLst>
                <a:path w="49311" h="36957" extrusionOk="0">
                  <a:moveTo>
                    <a:pt x="47877" y="891"/>
                  </a:moveTo>
                  <a:cubicBezTo>
                    <a:pt x="48088" y="891"/>
                    <a:pt x="48284" y="966"/>
                    <a:pt x="48435" y="1117"/>
                  </a:cubicBezTo>
                  <a:cubicBezTo>
                    <a:pt x="48586" y="1268"/>
                    <a:pt x="48662" y="1479"/>
                    <a:pt x="48662" y="1690"/>
                  </a:cubicBezTo>
                  <a:cubicBezTo>
                    <a:pt x="48662" y="1886"/>
                    <a:pt x="48586" y="2097"/>
                    <a:pt x="48435" y="2248"/>
                  </a:cubicBezTo>
                  <a:cubicBezTo>
                    <a:pt x="48284" y="2399"/>
                    <a:pt x="48088" y="2475"/>
                    <a:pt x="47877" y="2475"/>
                  </a:cubicBezTo>
                  <a:cubicBezTo>
                    <a:pt x="47666" y="2475"/>
                    <a:pt x="47455" y="2399"/>
                    <a:pt x="47304" y="2248"/>
                  </a:cubicBezTo>
                  <a:cubicBezTo>
                    <a:pt x="47153" y="2097"/>
                    <a:pt x="47078" y="1886"/>
                    <a:pt x="47078" y="1690"/>
                  </a:cubicBezTo>
                  <a:cubicBezTo>
                    <a:pt x="47078" y="1479"/>
                    <a:pt x="47153" y="1268"/>
                    <a:pt x="47304" y="1117"/>
                  </a:cubicBezTo>
                  <a:cubicBezTo>
                    <a:pt x="47455" y="966"/>
                    <a:pt x="47666" y="891"/>
                    <a:pt x="47877" y="891"/>
                  </a:cubicBezTo>
                  <a:close/>
                  <a:moveTo>
                    <a:pt x="41979" y="1"/>
                  </a:moveTo>
                  <a:lnTo>
                    <a:pt x="31436" y="10560"/>
                  </a:lnTo>
                  <a:lnTo>
                    <a:pt x="27137" y="9489"/>
                  </a:lnTo>
                  <a:lnTo>
                    <a:pt x="76" y="36459"/>
                  </a:lnTo>
                  <a:lnTo>
                    <a:pt x="1" y="36534"/>
                  </a:lnTo>
                  <a:lnTo>
                    <a:pt x="438" y="36956"/>
                  </a:lnTo>
                  <a:lnTo>
                    <a:pt x="27303" y="10182"/>
                  </a:lnTo>
                  <a:lnTo>
                    <a:pt x="31602" y="11268"/>
                  </a:lnTo>
                  <a:lnTo>
                    <a:pt x="42160" y="710"/>
                  </a:lnTo>
                  <a:lnTo>
                    <a:pt x="46505" y="1690"/>
                  </a:lnTo>
                  <a:lnTo>
                    <a:pt x="46505" y="1705"/>
                  </a:lnTo>
                  <a:cubicBezTo>
                    <a:pt x="46474" y="2067"/>
                    <a:pt x="46610" y="2414"/>
                    <a:pt x="46897" y="2686"/>
                  </a:cubicBezTo>
                  <a:cubicBezTo>
                    <a:pt x="47153" y="2942"/>
                    <a:pt x="47515" y="3093"/>
                    <a:pt x="47892" y="3093"/>
                  </a:cubicBezTo>
                  <a:cubicBezTo>
                    <a:pt x="48269" y="3093"/>
                    <a:pt x="48631" y="2942"/>
                    <a:pt x="48888" y="2686"/>
                  </a:cubicBezTo>
                  <a:cubicBezTo>
                    <a:pt x="49159" y="2414"/>
                    <a:pt x="49310" y="2067"/>
                    <a:pt x="49310" y="1690"/>
                  </a:cubicBezTo>
                  <a:cubicBezTo>
                    <a:pt x="49310" y="1313"/>
                    <a:pt x="49159" y="951"/>
                    <a:pt x="48888" y="680"/>
                  </a:cubicBezTo>
                  <a:cubicBezTo>
                    <a:pt x="48631" y="423"/>
                    <a:pt x="48269" y="272"/>
                    <a:pt x="47892" y="272"/>
                  </a:cubicBezTo>
                  <a:cubicBezTo>
                    <a:pt x="47515" y="272"/>
                    <a:pt x="47153" y="423"/>
                    <a:pt x="46897" y="680"/>
                  </a:cubicBezTo>
                  <a:cubicBezTo>
                    <a:pt x="46776" y="800"/>
                    <a:pt x="46686" y="936"/>
                    <a:pt x="46625" y="1057"/>
                  </a:cubicBezTo>
                  <a:lnTo>
                    <a:pt x="41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176025" y="29521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68800" y="2630100"/>
              <a:ext cx="840200" cy="842075"/>
            </a:xfrm>
            <a:custGeom>
              <a:avLst/>
              <a:gdLst/>
              <a:ahLst/>
              <a:cxnLst/>
              <a:rect l="l" t="t" r="r" b="b"/>
              <a:pathLst>
                <a:path w="33608" h="33683" extrusionOk="0">
                  <a:moveTo>
                    <a:pt x="32219" y="619"/>
                  </a:moveTo>
                  <a:cubicBezTo>
                    <a:pt x="32431" y="619"/>
                    <a:pt x="32627" y="694"/>
                    <a:pt x="32778" y="845"/>
                  </a:cubicBezTo>
                  <a:cubicBezTo>
                    <a:pt x="32928" y="996"/>
                    <a:pt x="33004" y="1207"/>
                    <a:pt x="33004" y="1418"/>
                  </a:cubicBezTo>
                  <a:cubicBezTo>
                    <a:pt x="33004" y="1629"/>
                    <a:pt x="32928" y="1826"/>
                    <a:pt x="32778" y="1976"/>
                  </a:cubicBezTo>
                  <a:cubicBezTo>
                    <a:pt x="32627" y="2127"/>
                    <a:pt x="32431" y="2203"/>
                    <a:pt x="32219" y="2203"/>
                  </a:cubicBezTo>
                  <a:cubicBezTo>
                    <a:pt x="32054" y="2203"/>
                    <a:pt x="31903" y="2142"/>
                    <a:pt x="31767" y="2052"/>
                  </a:cubicBezTo>
                  <a:lnTo>
                    <a:pt x="31571" y="1871"/>
                  </a:lnTo>
                  <a:cubicBezTo>
                    <a:pt x="31480" y="1735"/>
                    <a:pt x="31420" y="1569"/>
                    <a:pt x="31420" y="1388"/>
                  </a:cubicBezTo>
                  <a:cubicBezTo>
                    <a:pt x="31420" y="1192"/>
                    <a:pt x="31495" y="996"/>
                    <a:pt x="31646" y="845"/>
                  </a:cubicBezTo>
                  <a:cubicBezTo>
                    <a:pt x="31797" y="694"/>
                    <a:pt x="32008" y="619"/>
                    <a:pt x="32219" y="619"/>
                  </a:cubicBezTo>
                  <a:close/>
                  <a:moveTo>
                    <a:pt x="32204" y="0"/>
                  </a:moveTo>
                  <a:cubicBezTo>
                    <a:pt x="31827" y="0"/>
                    <a:pt x="31465" y="151"/>
                    <a:pt x="31194" y="423"/>
                  </a:cubicBezTo>
                  <a:cubicBezTo>
                    <a:pt x="30937" y="679"/>
                    <a:pt x="30786" y="1041"/>
                    <a:pt x="30786" y="1418"/>
                  </a:cubicBezTo>
                  <a:cubicBezTo>
                    <a:pt x="30786" y="1705"/>
                    <a:pt x="30862" y="1961"/>
                    <a:pt x="31028" y="2203"/>
                  </a:cubicBezTo>
                  <a:lnTo>
                    <a:pt x="28765" y="4465"/>
                  </a:lnTo>
                  <a:lnTo>
                    <a:pt x="25205" y="5023"/>
                  </a:lnTo>
                  <a:lnTo>
                    <a:pt x="23124" y="7090"/>
                  </a:lnTo>
                  <a:lnTo>
                    <a:pt x="22807" y="10438"/>
                  </a:lnTo>
                  <a:lnTo>
                    <a:pt x="0" y="33245"/>
                  </a:lnTo>
                  <a:lnTo>
                    <a:pt x="422" y="33683"/>
                  </a:lnTo>
                  <a:lnTo>
                    <a:pt x="23380" y="10725"/>
                  </a:lnTo>
                  <a:lnTo>
                    <a:pt x="23697" y="7376"/>
                  </a:lnTo>
                  <a:lnTo>
                    <a:pt x="25492" y="5581"/>
                  </a:lnTo>
                  <a:lnTo>
                    <a:pt x="29082" y="5023"/>
                  </a:lnTo>
                  <a:lnTo>
                    <a:pt x="31480" y="2625"/>
                  </a:lnTo>
                  <a:cubicBezTo>
                    <a:pt x="31707" y="2761"/>
                    <a:pt x="31948" y="2836"/>
                    <a:pt x="32204" y="2836"/>
                  </a:cubicBezTo>
                  <a:cubicBezTo>
                    <a:pt x="32581" y="2836"/>
                    <a:pt x="32928" y="2685"/>
                    <a:pt x="33200" y="2414"/>
                  </a:cubicBezTo>
                  <a:cubicBezTo>
                    <a:pt x="33456" y="2157"/>
                    <a:pt x="33607" y="1795"/>
                    <a:pt x="33607" y="1418"/>
                  </a:cubicBezTo>
                  <a:cubicBezTo>
                    <a:pt x="33607" y="1041"/>
                    <a:pt x="33456" y="679"/>
                    <a:pt x="33200" y="423"/>
                  </a:cubicBezTo>
                  <a:cubicBezTo>
                    <a:pt x="32928" y="151"/>
                    <a:pt x="32581" y="0"/>
                    <a:pt x="3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915450" y="2364250"/>
              <a:ext cx="530975" cy="592450"/>
            </a:xfrm>
            <a:custGeom>
              <a:avLst/>
              <a:gdLst/>
              <a:ahLst/>
              <a:cxnLst/>
              <a:rect l="l" t="t" r="r" b="b"/>
              <a:pathLst>
                <a:path w="21239" h="23698" extrusionOk="0">
                  <a:moveTo>
                    <a:pt x="1388" y="21480"/>
                  </a:moveTo>
                  <a:cubicBezTo>
                    <a:pt x="1599" y="21480"/>
                    <a:pt x="1810" y="21555"/>
                    <a:pt x="1961" y="21706"/>
                  </a:cubicBezTo>
                  <a:cubicBezTo>
                    <a:pt x="2112" y="21857"/>
                    <a:pt x="2188" y="22068"/>
                    <a:pt x="2188" y="22264"/>
                  </a:cubicBezTo>
                  <a:cubicBezTo>
                    <a:pt x="2203" y="22490"/>
                    <a:pt x="2112" y="22686"/>
                    <a:pt x="1961" y="22837"/>
                  </a:cubicBezTo>
                  <a:cubicBezTo>
                    <a:pt x="1810" y="22988"/>
                    <a:pt x="1599" y="23064"/>
                    <a:pt x="1388" y="23064"/>
                  </a:cubicBezTo>
                  <a:cubicBezTo>
                    <a:pt x="1177" y="23064"/>
                    <a:pt x="981" y="22988"/>
                    <a:pt x="830" y="22837"/>
                  </a:cubicBezTo>
                  <a:cubicBezTo>
                    <a:pt x="679" y="22686"/>
                    <a:pt x="604" y="22475"/>
                    <a:pt x="604" y="22264"/>
                  </a:cubicBezTo>
                  <a:cubicBezTo>
                    <a:pt x="604" y="22068"/>
                    <a:pt x="679" y="21857"/>
                    <a:pt x="830" y="21706"/>
                  </a:cubicBezTo>
                  <a:cubicBezTo>
                    <a:pt x="981" y="21555"/>
                    <a:pt x="1177" y="21480"/>
                    <a:pt x="1388" y="21480"/>
                  </a:cubicBezTo>
                  <a:close/>
                  <a:moveTo>
                    <a:pt x="20786" y="0"/>
                  </a:moveTo>
                  <a:lnTo>
                    <a:pt x="4676" y="16125"/>
                  </a:lnTo>
                  <a:lnTo>
                    <a:pt x="4978" y="18312"/>
                  </a:lnTo>
                  <a:lnTo>
                    <a:pt x="2188" y="21103"/>
                  </a:lnTo>
                  <a:cubicBezTo>
                    <a:pt x="1961" y="20952"/>
                    <a:pt x="1690" y="20876"/>
                    <a:pt x="1403" y="20876"/>
                  </a:cubicBezTo>
                  <a:cubicBezTo>
                    <a:pt x="1026" y="20876"/>
                    <a:pt x="679" y="21027"/>
                    <a:pt x="408" y="21284"/>
                  </a:cubicBezTo>
                  <a:cubicBezTo>
                    <a:pt x="151" y="21555"/>
                    <a:pt x="0" y="21902"/>
                    <a:pt x="0" y="22279"/>
                  </a:cubicBezTo>
                  <a:cubicBezTo>
                    <a:pt x="0" y="22656"/>
                    <a:pt x="151" y="23018"/>
                    <a:pt x="408" y="23290"/>
                  </a:cubicBezTo>
                  <a:cubicBezTo>
                    <a:pt x="679" y="23546"/>
                    <a:pt x="1026" y="23697"/>
                    <a:pt x="1403" y="23697"/>
                  </a:cubicBezTo>
                  <a:cubicBezTo>
                    <a:pt x="1780" y="23697"/>
                    <a:pt x="2142" y="23546"/>
                    <a:pt x="2414" y="23290"/>
                  </a:cubicBezTo>
                  <a:cubicBezTo>
                    <a:pt x="2670" y="23018"/>
                    <a:pt x="2821" y="22656"/>
                    <a:pt x="2821" y="22279"/>
                  </a:cubicBezTo>
                  <a:cubicBezTo>
                    <a:pt x="2821" y="22023"/>
                    <a:pt x="2746" y="21781"/>
                    <a:pt x="2610" y="21555"/>
                  </a:cubicBezTo>
                  <a:lnTo>
                    <a:pt x="5627" y="18538"/>
                  </a:lnTo>
                  <a:lnTo>
                    <a:pt x="5325" y="16351"/>
                  </a:lnTo>
                  <a:lnTo>
                    <a:pt x="21239" y="438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340050" y="2577300"/>
              <a:ext cx="277575" cy="340550"/>
            </a:xfrm>
            <a:custGeom>
              <a:avLst/>
              <a:gdLst/>
              <a:ahLst/>
              <a:cxnLst/>
              <a:rect l="l" t="t" r="r" b="b"/>
              <a:pathLst>
                <a:path w="11103" h="13622" extrusionOk="0">
                  <a:moveTo>
                    <a:pt x="10665" y="1"/>
                  </a:moveTo>
                  <a:lnTo>
                    <a:pt x="3591" y="7075"/>
                  </a:lnTo>
                  <a:lnTo>
                    <a:pt x="3908" y="9262"/>
                  </a:lnTo>
                  <a:lnTo>
                    <a:pt x="1162" y="11992"/>
                  </a:lnTo>
                  <a:cubicBezTo>
                    <a:pt x="1053" y="11938"/>
                    <a:pt x="934" y="11911"/>
                    <a:pt x="815" y="11911"/>
                  </a:cubicBezTo>
                  <a:cubicBezTo>
                    <a:pt x="606" y="11911"/>
                    <a:pt x="396" y="11995"/>
                    <a:pt x="242" y="12158"/>
                  </a:cubicBezTo>
                  <a:cubicBezTo>
                    <a:pt x="76" y="12339"/>
                    <a:pt x="1" y="12535"/>
                    <a:pt x="1" y="12762"/>
                  </a:cubicBezTo>
                  <a:cubicBezTo>
                    <a:pt x="1" y="12988"/>
                    <a:pt x="91" y="13214"/>
                    <a:pt x="242" y="13365"/>
                  </a:cubicBezTo>
                  <a:cubicBezTo>
                    <a:pt x="408" y="13546"/>
                    <a:pt x="619" y="13621"/>
                    <a:pt x="846" y="13621"/>
                  </a:cubicBezTo>
                  <a:cubicBezTo>
                    <a:pt x="1072" y="13621"/>
                    <a:pt x="1283" y="13546"/>
                    <a:pt x="1449" y="13365"/>
                  </a:cubicBezTo>
                  <a:cubicBezTo>
                    <a:pt x="1690" y="13124"/>
                    <a:pt x="1766" y="12731"/>
                    <a:pt x="1615" y="12415"/>
                  </a:cubicBezTo>
                  <a:lnTo>
                    <a:pt x="4556" y="9473"/>
                  </a:lnTo>
                  <a:lnTo>
                    <a:pt x="4255" y="7286"/>
                  </a:lnTo>
                  <a:lnTo>
                    <a:pt x="11103" y="438"/>
                  </a:lnTo>
                  <a:lnTo>
                    <a:pt x="10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028900" y="3080925"/>
              <a:ext cx="828125" cy="777400"/>
            </a:xfrm>
            <a:custGeom>
              <a:avLst/>
              <a:gdLst/>
              <a:ahLst/>
              <a:cxnLst/>
              <a:rect l="l" t="t" r="r" b="b"/>
              <a:pathLst>
                <a:path w="33125" h="31096" extrusionOk="0">
                  <a:moveTo>
                    <a:pt x="32265" y="0"/>
                  </a:moveTo>
                  <a:cubicBezTo>
                    <a:pt x="32046" y="0"/>
                    <a:pt x="31827" y="83"/>
                    <a:pt x="31661" y="249"/>
                  </a:cubicBezTo>
                  <a:cubicBezTo>
                    <a:pt x="31420" y="506"/>
                    <a:pt x="31344" y="883"/>
                    <a:pt x="31480" y="1184"/>
                  </a:cubicBezTo>
                  <a:lnTo>
                    <a:pt x="26804" y="5860"/>
                  </a:lnTo>
                  <a:lnTo>
                    <a:pt x="24692" y="5860"/>
                  </a:lnTo>
                  <a:lnTo>
                    <a:pt x="17120" y="13417"/>
                  </a:lnTo>
                  <a:lnTo>
                    <a:pt x="15190" y="13417"/>
                  </a:lnTo>
                  <a:lnTo>
                    <a:pt x="11871" y="16736"/>
                  </a:lnTo>
                  <a:lnTo>
                    <a:pt x="12112" y="18561"/>
                  </a:lnTo>
                  <a:lnTo>
                    <a:pt x="0" y="30673"/>
                  </a:lnTo>
                  <a:lnTo>
                    <a:pt x="437" y="31096"/>
                  </a:lnTo>
                  <a:lnTo>
                    <a:pt x="12731" y="18802"/>
                  </a:lnTo>
                  <a:lnTo>
                    <a:pt x="12761" y="18787"/>
                  </a:lnTo>
                  <a:lnTo>
                    <a:pt x="12505" y="16962"/>
                  </a:lnTo>
                  <a:lnTo>
                    <a:pt x="15431" y="14036"/>
                  </a:lnTo>
                  <a:lnTo>
                    <a:pt x="17377" y="14036"/>
                  </a:lnTo>
                  <a:lnTo>
                    <a:pt x="24934" y="6479"/>
                  </a:lnTo>
                  <a:lnTo>
                    <a:pt x="27045" y="6479"/>
                  </a:lnTo>
                  <a:lnTo>
                    <a:pt x="31887" y="1637"/>
                  </a:lnTo>
                  <a:cubicBezTo>
                    <a:pt x="32006" y="1691"/>
                    <a:pt x="32132" y="1718"/>
                    <a:pt x="32257" y="1718"/>
                  </a:cubicBezTo>
                  <a:cubicBezTo>
                    <a:pt x="32482" y="1718"/>
                    <a:pt x="32703" y="1630"/>
                    <a:pt x="32868" y="1456"/>
                  </a:cubicBezTo>
                  <a:cubicBezTo>
                    <a:pt x="33034" y="1290"/>
                    <a:pt x="33124" y="1079"/>
                    <a:pt x="33124" y="852"/>
                  </a:cubicBezTo>
                  <a:cubicBezTo>
                    <a:pt x="33124" y="626"/>
                    <a:pt x="33019" y="400"/>
                    <a:pt x="32868" y="249"/>
                  </a:cubicBezTo>
                  <a:cubicBezTo>
                    <a:pt x="32702" y="83"/>
                    <a:pt x="32483" y="0"/>
                    <a:pt x="32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99400" y="2064075"/>
              <a:ext cx="1857625" cy="2012225"/>
            </a:xfrm>
            <a:custGeom>
              <a:avLst/>
              <a:gdLst/>
              <a:ahLst/>
              <a:cxnLst/>
              <a:rect l="l" t="t" r="r" b="b"/>
              <a:pathLst>
                <a:path w="74305" h="80489" extrusionOk="0">
                  <a:moveTo>
                    <a:pt x="52991" y="22581"/>
                  </a:moveTo>
                  <a:cubicBezTo>
                    <a:pt x="53368" y="22581"/>
                    <a:pt x="53745" y="22732"/>
                    <a:pt x="54016" y="23003"/>
                  </a:cubicBezTo>
                  <a:cubicBezTo>
                    <a:pt x="54273" y="23260"/>
                    <a:pt x="54424" y="23637"/>
                    <a:pt x="54424" y="24014"/>
                  </a:cubicBezTo>
                  <a:cubicBezTo>
                    <a:pt x="54424" y="24391"/>
                    <a:pt x="54273" y="24768"/>
                    <a:pt x="54016" y="25040"/>
                  </a:cubicBezTo>
                  <a:cubicBezTo>
                    <a:pt x="53745" y="25296"/>
                    <a:pt x="53368" y="25447"/>
                    <a:pt x="52991" y="25447"/>
                  </a:cubicBezTo>
                  <a:cubicBezTo>
                    <a:pt x="52613" y="25447"/>
                    <a:pt x="52236" y="25296"/>
                    <a:pt x="51980" y="25040"/>
                  </a:cubicBezTo>
                  <a:cubicBezTo>
                    <a:pt x="51724" y="24768"/>
                    <a:pt x="51573" y="24391"/>
                    <a:pt x="51573" y="24014"/>
                  </a:cubicBezTo>
                  <a:cubicBezTo>
                    <a:pt x="51573" y="23622"/>
                    <a:pt x="51693" y="23260"/>
                    <a:pt x="51980" y="23003"/>
                  </a:cubicBezTo>
                  <a:cubicBezTo>
                    <a:pt x="52236" y="22732"/>
                    <a:pt x="52613" y="22581"/>
                    <a:pt x="52991" y="22581"/>
                  </a:cubicBezTo>
                  <a:close/>
                  <a:moveTo>
                    <a:pt x="36051" y="40440"/>
                  </a:moveTo>
                  <a:lnTo>
                    <a:pt x="35176" y="41315"/>
                  </a:lnTo>
                  <a:lnTo>
                    <a:pt x="35176" y="41240"/>
                  </a:lnTo>
                  <a:cubicBezTo>
                    <a:pt x="35176" y="40999"/>
                    <a:pt x="35252" y="40802"/>
                    <a:pt x="35403" y="40667"/>
                  </a:cubicBezTo>
                  <a:cubicBezTo>
                    <a:pt x="35554" y="40516"/>
                    <a:pt x="35765" y="40440"/>
                    <a:pt x="35976" y="40440"/>
                  </a:cubicBezTo>
                  <a:close/>
                  <a:moveTo>
                    <a:pt x="36745" y="41044"/>
                  </a:moveTo>
                  <a:lnTo>
                    <a:pt x="36745" y="41044"/>
                  </a:lnTo>
                  <a:cubicBezTo>
                    <a:pt x="36805" y="41315"/>
                    <a:pt x="36745" y="41587"/>
                    <a:pt x="36534" y="41783"/>
                  </a:cubicBezTo>
                  <a:cubicBezTo>
                    <a:pt x="36383" y="41934"/>
                    <a:pt x="36187" y="42009"/>
                    <a:pt x="35976" y="42009"/>
                  </a:cubicBezTo>
                  <a:cubicBezTo>
                    <a:pt x="35916" y="42009"/>
                    <a:pt x="35855" y="42009"/>
                    <a:pt x="35780" y="41994"/>
                  </a:cubicBezTo>
                  <a:lnTo>
                    <a:pt x="36745" y="41044"/>
                  </a:lnTo>
                  <a:close/>
                  <a:moveTo>
                    <a:pt x="73867" y="0"/>
                  </a:moveTo>
                  <a:lnTo>
                    <a:pt x="61558" y="12309"/>
                  </a:lnTo>
                  <a:lnTo>
                    <a:pt x="61800" y="14134"/>
                  </a:lnTo>
                  <a:lnTo>
                    <a:pt x="58888" y="17075"/>
                  </a:lnTo>
                  <a:lnTo>
                    <a:pt x="56943" y="17075"/>
                  </a:lnTo>
                  <a:lnTo>
                    <a:pt x="52251" y="21767"/>
                  </a:lnTo>
                  <a:cubicBezTo>
                    <a:pt x="51905" y="21887"/>
                    <a:pt x="51588" y="22083"/>
                    <a:pt x="51346" y="22340"/>
                  </a:cubicBezTo>
                  <a:cubicBezTo>
                    <a:pt x="51075" y="22596"/>
                    <a:pt x="50894" y="22898"/>
                    <a:pt x="50773" y="23245"/>
                  </a:cubicBezTo>
                  <a:lnTo>
                    <a:pt x="49401" y="24617"/>
                  </a:lnTo>
                  <a:lnTo>
                    <a:pt x="47289" y="24617"/>
                  </a:lnTo>
                  <a:lnTo>
                    <a:pt x="42447" y="29474"/>
                  </a:lnTo>
                  <a:cubicBezTo>
                    <a:pt x="42323" y="29418"/>
                    <a:pt x="42190" y="29389"/>
                    <a:pt x="42060" y="29389"/>
                  </a:cubicBezTo>
                  <a:cubicBezTo>
                    <a:pt x="41841" y="29389"/>
                    <a:pt x="41627" y="29470"/>
                    <a:pt x="41466" y="29640"/>
                  </a:cubicBezTo>
                  <a:cubicBezTo>
                    <a:pt x="41285" y="29806"/>
                    <a:pt x="41210" y="30017"/>
                    <a:pt x="41210" y="30244"/>
                  </a:cubicBezTo>
                  <a:cubicBezTo>
                    <a:pt x="41210" y="30470"/>
                    <a:pt x="41316" y="30696"/>
                    <a:pt x="41466" y="30847"/>
                  </a:cubicBezTo>
                  <a:cubicBezTo>
                    <a:pt x="41632" y="31013"/>
                    <a:pt x="41844" y="31088"/>
                    <a:pt x="42070" y="31088"/>
                  </a:cubicBezTo>
                  <a:cubicBezTo>
                    <a:pt x="42296" y="31088"/>
                    <a:pt x="42522" y="30998"/>
                    <a:pt x="42673" y="30847"/>
                  </a:cubicBezTo>
                  <a:cubicBezTo>
                    <a:pt x="42914" y="30606"/>
                    <a:pt x="42990" y="30229"/>
                    <a:pt x="42854" y="29927"/>
                  </a:cubicBezTo>
                  <a:lnTo>
                    <a:pt x="47530" y="25251"/>
                  </a:lnTo>
                  <a:lnTo>
                    <a:pt x="49642" y="25251"/>
                  </a:lnTo>
                  <a:lnTo>
                    <a:pt x="50668" y="24225"/>
                  </a:lnTo>
                  <a:cubicBezTo>
                    <a:pt x="50698" y="24648"/>
                    <a:pt x="50849" y="25055"/>
                    <a:pt x="51090" y="25402"/>
                  </a:cubicBezTo>
                  <a:lnTo>
                    <a:pt x="43518" y="32974"/>
                  </a:lnTo>
                  <a:lnTo>
                    <a:pt x="43065" y="32974"/>
                  </a:lnTo>
                  <a:lnTo>
                    <a:pt x="43065" y="33426"/>
                  </a:lnTo>
                  <a:lnTo>
                    <a:pt x="36564" y="39928"/>
                  </a:lnTo>
                  <a:cubicBezTo>
                    <a:pt x="36383" y="39852"/>
                    <a:pt x="36187" y="39807"/>
                    <a:pt x="35976" y="39807"/>
                  </a:cubicBezTo>
                  <a:cubicBezTo>
                    <a:pt x="35599" y="39807"/>
                    <a:pt x="35237" y="39958"/>
                    <a:pt x="34980" y="40214"/>
                  </a:cubicBezTo>
                  <a:cubicBezTo>
                    <a:pt x="34709" y="40486"/>
                    <a:pt x="34558" y="40833"/>
                    <a:pt x="34558" y="41210"/>
                  </a:cubicBezTo>
                  <a:cubicBezTo>
                    <a:pt x="34558" y="41421"/>
                    <a:pt x="34618" y="41617"/>
                    <a:pt x="34694" y="41783"/>
                  </a:cubicBezTo>
                  <a:lnTo>
                    <a:pt x="30576" y="45886"/>
                  </a:lnTo>
                  <a:lnTo>
                    <a:pt x="27408" y="45463"/>
                  </a:lnTo>
                  <a:lnTo>
                    <a:pt x="21722" y="51150"/>
                  </a:lnTo>
                  <a:lnTo>
                    <a:pt x="21722" y="54484"/>
                  </a:lnTo>
                  <a:lnTo>
                    <a:pt x="8644" y="67561"/>
                  </a:lnTo>
                  <a:lnTo>
                    <a:pt x="8644" y="71197"/>
                  </a:lnTo>
                  <a:lnTo>
                    <a:pt x="1" y="79855"/>
                  </a:lnTo>
                  <a:lnTo>
                    <a:pt x="634" y="80488"/>
                  </a:lnTo>
                  <a:lnTo>
                    <a:pt x="9549" y="71574"/>
                  </a:lnTo>
                  <a:lnTo>
                    <a:pt x="9549" y="67938"/>
                  </a:lnTo>
                  <a:lnTo>
                    <a:pt x="22627" y="54861"/>
                  </a:lnTo>
                  <a:lnTo>
                    <a:pt x="22627" y="51527"/>
                  </a:lnTo>
                  <a:lnTo>
                    <a:pt x="27740" y="46414"/>
                  </a:lnTo>
                  <a:lnTo>
                    <a:pt x="30199" y="46761"/>
                  </a:lnTo>
                  <a:lnTo>
                    <a:pt x="27484" y="49476"/>
                  </a:lnTo>
                  <a:lnTo>
                    <a:pt x="27469" y="49491"/>
                  </a:lnTo>
                  <a:lnTo>
                    <a:pt x="27469" y="54453"/>
                  </a:lnTo>
                  <a:lnTo>
                    <a:pt x="18252" y="63670"/>
                  </a:lnTo>
                  <a:lnTo>
                    <a:pt x="18086" y="69040"/>
                  </a:lnTo>
                  <a:lnTo>
                    <a:pt x="10771" y="76355"/>
                  </a:lnTo>
                  <a:lnTo>
                    <a:pt x="11193" y="76793"/>
                  </a:lnTo>
                  <a:lnTo>
                    <a:pt x="18690" y="69296"/>
                  </a:lnTo>
                  <a:lnTo>
                    <a:pt x="18856" y="63956"/>
                  </a:lnTo>
                  <a:lnTo>
                    <a:pt x="28057" y="54755"/>
                  </a:lnTo>
                  <a:lnTo>
                    <a:pt x="28072" y="54740"/>
                  </a:lnTo>
                  <a:lnTo>
                    <a:pt x="28072" y="49777"/>
                  </a:lnTo>
                  <a:lnTo>
                    <a:pt x="35357" y="42477"/>
                  </a:lnTo>
                  <a:cubicBezTo>
                    <a:pt x="35538" y="42567"/>
                    <a:pt x="35750" y="42628"/>
                    <a:pt x="35976" y="42628"/>
                  </a:cubicBezTo>
                  <a:cubicBezTo>
                    <a:pt x="36353" y="42628"/>
                    <a:pt x="36715" y="42477"/>
                    <a:pt x="36971" y="42205"/>
                  </a:cubicBezTo>
                  <a:cubicBezTo>
                    <a:pt x="37424" y="41753"/>
                    <a:pt x="37499" y="41104"/>
                    <a:pt x="37213" y="40576"/>
                  </a:cubicBezTo>
                  <a:lnTo>
                    <a:pt x="43095" y="34693"/>
                  </a:lnTo>
                  <a:lnTo>
                    <a:pt x="44785" y="34693"/>
                  </a:lnTo>
                  <a:lnTo>
                    <a:pt x="44785" y="33004"/>
                  </a:lnTo>
                  <a:lnTo>
                    <a:pt x="51769" y="26020"/>
                  </a:lnTo>
                  <a:cubicBezTo>
                    <a:pt x="52146" y="26246"/>
                    <a:pt x="52568" y="26352"/>
                    <a:pt x="53006" y="26352"/>
                  </a:cubicBezTo>
                  <a:cubicBezTo>
                    <a:pt x="53624" y="26352"/>
                    <a:pt x="54227" y="26111"/>
                    <a:pt x="54665" y="25658"/>
                  </a:cubicBezTo>
                  <a:cubicBezTo>
                    <a:pt x="55117" y="25206"/>
                    <a:pt x="55359" y="24617"/>
                    <a:pt x="55359" y="23999"/>
                  </a:cubicBezTo>
                  <a:cubicBezTo>
                    <a:pt x="55359" y="23381"/>
                    <a:pt x="55117" y="22777"/>
                    <a:pt x="54665" y="22340"/>
                  </a:cubicBezTo>
                  <a:cubicBezTo>
                    <a:pt x="54258" y="21948"/>
                    <a:pt x="53760" y="21721"/>
                    <a:pt x="53202" y="21661"/>
                  </a:cubicBezTo>
                  <a:lnTo>
                    <a:pt x="57184" y="17679"/>
                  </a:lnTo>
                  <a:lnTo>
                    <a:pt x="59130" y="17679"/>
                  </a:lnTo>
                  <a:lnTo>
                    <a:pt x="62448" y="14360"/>
                  </a:lnTo>
                  <a:lnTo>
                    <a:pt x="62207" y="12535"/>
                  </a:lnTo>
                  <a:lnTo>
                    <a:pt x="74304" y="423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176025" y="30788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88225" y="3155025"/>
              <a:ext cx="204800" cy="204775"/>
            </a:xfrm>
            <a:custGeom>
              <a:avLst/>
              <a:gdLst/>
              <a:ahLst/>
              <a:cxnLst/>
              <a:rect l="l" t="t" r="r" b="b"/>
              <a:pathLst>
                <a:path w="8192" h="8191" extrusionOk="0">
                  <a:moveTo>
                    <a:pt x="4103" y="619"/>
                  </a:moveTo>
                  <a:cubicBezTo>
                    <a:pt x="6004" y="619"/>
                    <a:pt x="7588" y="2172"/>
                    <a:pt x="7588" y="4103"/>
                  </a:cubicBezTo>
                  <a:cubicBezTo>
                    <a:pt x="7588" y="6019"/>
                    <a:pt x="6019" y="7587"/>
                    <a:pt x="4103" y="7587"/>
                  </a:cubicBezTo>
                  <a:cubicBezTo>
                    <a:pt x="2173" y="7587"/>
                    <a:pt x="604" y="6019"/>
                    <a:pt x="604" y="4103"/>
                  </a:cubicBezTo>
                  <a:cubicBezTo>
                    <a:pt x="604" y="2172"/>
                    <a:pt x="2188" y="619"/>
                    <a:pt x="4103" y="619"/>
                  </a:cubicBezTo>
                  <a:close/>
                  <a:moveTo>
                    <a:pt x="4103" y="0"/>
                  </a:moveTo>
                  <a:cubicBezTo>
                    <a:pt x="1841" y="0"/>
                    <a:pt x="1" y="1840"/>
                    <a:pt x="1" y="4103"/>
                  </a:cubicBezTo>
                  <a:cubicBezTo>
                    <a:pt x="1" y="6366"/>
                    <a:pt x="1841" y="8191"/>
                    <a:pt x="4103" y="8191"/>
                  </a:cubicBezTo>
                  <a:cubicBezTo>
                    <a:pt x="6366" y="8191"/>
                    <a:pt x="8191" y="6366"/>
                    <a:pt x="8191" y="4103"/>
                  </a:cubicBezTo>
                  <a:cubicBezTo>
                    <a:pt x="8191" y="1840"/>
                    <a:pt x="6366" y="0"/>
                    <a:pt x="4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4250" y="3397875"/>
              <a:ext cx="406550" cy="326200"/>
            </a:xfrm>
            <a:custGeom>
              <a:avLst/>
              <a:gdLst/>
              <a:ahLst/>
              <a:cxnLst/>
              <a:rect l="l" t="t" r="r" b="b"/>
              <a:pathLst>
                <a:path w="16262" h="13048" extrusionOk="0">
                  <a:moveTo>
                    <a:pt x="15311" y="0"/>
                  </a:moveTo>
                  <a:cubicBezTo>
                    <a:pt x="15085" y="0"/>
                    <a:pt x="14858" y="91"/>
                    <a:pt x="14708" y="242"/>
                  </a:cubicBezTo>
                  <a:cubicBezTo>
                    <a:pt x="14557" y="392"/>
                    <a:pt x="14466" y="589"/>
                    <a:pt x="14466" y="800"/>
                  </a:cubicBezTo>
                  <a:lnTo>
                    <a:pt x="10333" y="2384"/>
                  </a:lnTo>
                  <a:lnTo>
                    <a:pt x="1313" y="11434"/>
                  </a:lnTo>
                  <a:cubicBezTo>
                    <a:pt x="1197" y="11381"/>
                    <a:pt x="1076" y="11356"/>
                    <a:pt x="956" y="11356"/>
                  </a:cubicBezTo>
                  <a:cubicBezTo>
                    <a:pt x="732" y="11356"/>
                    <a:pt x="514" y="11443"/>
                    <a:pt x="348" y="11600"/>
                  </a:cubicBezTo>
                  <a:cubicBezTo>
                    <a:pt x="1" y="11932"/>
                    <a:pt x="1" y="12490"/>
                    <a:pt x="348" y="12807"/>
                  </a:cubicBezTo>
                  <a:cubicBezTo>
                    <a:pt x="514" y="12972"/>
                    <a:pt x="725" y="13048"/>
                    <a:pt x="951" y="13048"/>
                  </a:cubicBezTo>
                  <a:cubicBezTo>
                    <a:pt x="1177" y="13048"/>
                    <a:pt x="1404" y="12957"/>
                    <a:pt x="1554" y="12807"/>
                  </a:cubicBezTo>
                  <a:cubicBezTo>
                    <a:pt x="1796" y="12565"/>
                    <a:pt x="1871" y="12173"/>
                    <a:pt x="1720" y="11841"/>
                  </a:cubicBezTo>
                  <a:lnTo>
                    <a:pt x="10650" y="2911"/>
                  </a:lnTo>
                  <a:lnTo>
                    <a:pt x="14632" y="1373"/>
                  </a:lnTo>
                  <a:cubicBezTo>
                    <a:pt x="14647" y="1403"/>
                    <a:pt x="14677" y="1433"/>
                    <a:pt x="14708" y="1448"/>
                  </a:cubicBezTo>
                  <a:cubicBezTo>
                    <a:pt x="14874" y="1629"/>
                    <a:pt x="15085" y="1705"/>
                    <a:pt x="15311" y="1705"/>
                  </a:cubicBezTo>
                  <a:cubicBezTo>
                    <a:pt x="15537" y="1705"/>
                    <a:pt x="15763" y="1599"/>
                    <a:pt x="15914" y="1448"/>
                  </a:cubicBezTo>
                  <a:cubicBezTo>
                    <a:pt x="16261" y="1116"/>
                    <a:pt x="16261" y="573"/>
                    <a:pt x="15914" y="242"/>
                  </a:cubicBezTo>
                  <a:cubicBezTo>
                    <a:pt x="15748" y="76"/>
                    <a:pt x="15537" y="0"/>
                    <a:pt x="15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016125" y="31829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3002" y="604"/>
                  </a:moveTo>
                  <a:cubicBezTo>
                    <a:pt x="4300" y="604"/>
                    <a:pt x="5371" y="1690"/>
                    <a:pt x="5371" y="2987"/>
                  </a:cubicBezTo>
                  <a:cubicBezTo>
                    <a:pt x="5371" y="4299"/>
                    <a:pt x="4300" y="5355"/>
                    <a:pt x="3002" y="5355"/>
                  </a:cubicBezTo>
                  <a:cubicBezTo>
                    <a:pt x="1675" y="5355"/>
                    <a:pt x="619" y="4284"/>
                    <a:pt x="619" y="2987"/>
                  </a:cubicBezTo>
                  <a:cubicBezTo>
                    <a:pt x="619" y="1660"/>
                    <a:pt x="1690" y="604"/>
                    <a:pt x="3002" y="604"/>
                  </a:cubicBezTo>
                  <a:close/>
                  <a:moveTo>
                    <a:pt x="2987" y="0"/>
                  </a:moveTo>
                  <a:cubicBezTo>
                    <a:pt x="1343" y="0"/>
                    <a:pt x="1" y="1343"/>
                    <a:pt x="1" y="2987"/>
                  </a:cubicBezTo>
                  <a:cubicBezTo>
                    <a:pt x="1" y="4631"/>
                    <a:pt x="1343" y="5959"/>
                    <a:pt x="2987" y="5959"/>
                  </a:cubicBezTo>
                  <a:cubicBezTo>
                    <a:pt x="4616" y="5959"/>
                    <a:pt x="5959" y="4616"/>
                    <a:pt x="5959" y="2987"/>
                  </a:cubicBezTo>
                  <a:cubicBezTo>
                    <a:pt x="5959" y="1343"/>
                    <a:pt x="4616" y="0"/>
                    <a:pt x="2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054225" y="3221000"/>
              <a:ext cx="72800" cy="72825"/>
            </a:xfrm>
            <a:custGeom>
              <a:avLst/>
              <a:gdLst/>
              <a:ahLst/>
              <a:cxnLst/>
              <a:rect l="l" t="t" r="r" b="b"/>
              <a:pathLst>
                <a:path w="2912" h="2913" extrusionOk="0">
                  <a:moveTo>
                    <a:pt x="1463" y="1"/>
                  </a:moveTo>
                  <a:cubicBezTo>
                    <a:pt x="664" y="1"/>
                    <a:pt x="0" y="665"/>
                    <a:pt x="0" y="1464"/>
                  </a:cubicBezTo>
                  <a:cubicBezTo>
                    <a:pt x="0" y="2264"/>
                    <a:pt x="664" y="2912"/>
                    <a:pt x="1463" y="2912"/>
                  </a:cubicBezTo>
                  <a:cubicBezTo>
                    <a:pt x="2263" y="2912"/>
                    <a:pt x="2911" y="2248"/>
                    <a:pt x="2911" y="1464"/>
                  </a:cubicBezTo>
                  <a:cubicBezTo>
                    <a:pt x="2911" y="665"/>
                    <a:pt x="2248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176025" y="3015875"/>
              <a:ext cx="43000" cy="42625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4"/>
          <p:cNvGrpSpPr/>
          <p:nvPr/>
        </p:nvGrpSpPr>
        <p:grpSpPr>
          <a:xfrm rot="5400000">
            <a:off x="897781" y="4061141"/>
            <a:ext cx="385122" cy="1208410"/>
            <a:chOff x="8423996" y="3200252"/>
            <a:chExt cx="385122" cy="1208410"/>
          </a:xfrm>
        </p:grpSpPr>
        <p:sp>
          <p:nvSpPr>
            <p:cNvPr id="247" name="Google Shape;247;p4"/>
            <p:cNvSpPr/>
            <p:nvPr/>
          </p:nvSpPr>
          <p:spPr>
            <a:xfrm>
              <a:off x="8664346" y="42651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842399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842399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866434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66434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66434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664346" y="32002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 rot="-5400000">
            <a:off x="214942" y="-1975197"/>
            <a:ext cx="7262100" cy="7950863"/>
            <a:chOff x="2004121" y="-990233"/>
            <a:chExt cx="5196122" cy="5688940"/>
          </a:xfrm>
        </p:grpSpPr>
        <p:sp>
          <p:nvSpPr>
            <p:cNvPr id="255" name="Google Shape;255;p4"/>
            <p:cNvSpPr/>
            <p:nvPr/>
          </p:nvSpPr>
          <p:spPr>
            <a:xfrm>
              <a:off x="2430433" y="-990233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826318" y="4282520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441608" y="3508472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04121" y="-218892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"/>
          <p:cNvSpPr txBox="1">
            <a:spLocks noGrp="1"/>
          </p:cNvSpPr>
          <p:nvPr>
            <p:ph type="subTitle" idx="1"/>
          </p:nvPr>
        </p:nvSpPr>
        <p:spPr>
          <a:xfrm>
            <a:off x="1439925" y="2629125"/>
            <a:ext cx="27834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2"/>
          </p:nvPr>
        </p:nvSpPr>
        <p:spPr>
          <a:xfrm>
            <a:off x="4921620" y="2629125"/>
            <a:ext cx="27834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7" name="Google Shape;267;p5"/>
          <p:cNvSpPr txBox="1">
            <a:spLocks noGrp="1"/>
          </p:cNvSpPr>
          <p:nvPr>
            <p:ph type="subTitle" idx="3"/>
          </p:nvPr>
        </p:nvSpPr>
        <p:spPr>
          <a:xfrm>
            <a:off x="1438875" y="3210300"/>
            <a:ext cx="2785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subTitle" idx="4"/>
          </p:nvPr>
        </p:nvSpPr>
        <p:spPr>
          <a:xfrm>
            <a:off x="4921620" y="3210300"/>
            <a:ext cx="27834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5"/>
          <p:cNvGrpSpPr/>
          <p:nvPr/>
        </p:nvGrpSpPr>
        <p:grpSpPr>
          <a:xfrm rot="10800000">
            <a:off x="-30597" y="339415"/>
            <a:ext cx="9144078" cy="4418568"/>
            <a:chOff x="512425" y="1782610"/>
            <a:chExt cx="6542700" cy="3161540"/>
          </a:xfrm>
        </p:grpSpPr>
        <p:sp>
          <p:nvSpPr>
            <p:cNvPr id="271" name="Google Shape;271;p5"/>
            <p:cNvSpPr/>
            <p:nvPr/>
          </p:nvSpPr>
          <p:spPr>
            <a:xfrm>
              <a:off x="1795166" y="1782610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605225" y="4858275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6005700" y="3982875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 rot="-5400000">
            <a:off x="3602040" y="800464"/>
            <a:ext cx="1942954" cy="9147019"/>
            <a:chOff x="-323262" y="-920815"/>
            <a:chExt cx="1942954" cy="6655766"/>
          </a:xfrm>
        </p:grpSpPr>
        <p:sp>
          <p:nvSpPr>
            <p:cNvPr id="294" name="Google Shape;294;p5"/>
            <p:cNvSpPr/>
            <p:nvPr/>
          </p:nvSpPr>
          <p:spPr>
            <a:xfrm rot="10800000">
              <a:off x="12214" y="2834054"/>
              <a:ext cx="492145" cy="2900896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 rot="10800000">
              <a:off x="445065" y="2790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 rot="10800000">
              <a:off x="195316" y="5218734"/>
              <a:ext cx="123846" cy="516217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 rot="10800000">
              <a:off x="158268" y="518330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 rot="10800000">
              <a:off x="91591" y="5119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 rot="10800000">
              <a:off x="25959" y="5056763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 rot="10800000">
              <a:off x="-40718" y="499302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0800000">
              <a:off x="-139114" y="3341148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 rot="10800000">
              <a:off x="77838" y="3874547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 rot="10800000">
              <a:off x="-183576" y="435333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 rot="10800000">
              <a:off x="-184621" y="4447440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 rot="10800000">
              <a:off x="-184621" y="454058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 rot="10800000">
              <a:off x="-184621" y="46336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 rot="10800000">
              <a:off x="112761" y="45668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 rot="10800000">
              <a:off x="191067" y="4491995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 rot="10800000">
              <a:off x="51376" y="5587165"/>
              <a:ext cx="44462" cy="42524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 rot="10800000">
              <a:off x="-323260" y="5266286"/>
              <a:ext cx="396885" cy="321911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 rot="10800000">
              <a:off x="149814" y="4603317"/>
              <a:ext cx="425470" cy="1131634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 rot="10800000">
              <a:off x="-239665" y="3383671"/>
              <a:ext cx="248736" cy="163163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 rot="10800000">
              <a:off x="-162402" y="4676211"/>
              <a:ext cx="320704" cy="448418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 rot="10800000">
              <a:off x="-25882" y="5092194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 rot="10800000">
              <a:off x="-323260" y="3213609"/>
              <a:ext cx="423346" cy="660972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 rot="10800000">
              <a:off x="-323258" y="2571885"/>
              <a:ext cx="539776" cy="533466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 rot="10800000">
              <a:off x="-323262" y="2890732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 rot="10800000">
              <a:off x="-10008" y="286948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 rot="5400000">
              <a:off x="755781" y="-91930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 rot="5400000">
              <a:off x="755781" y="-760571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rot="5400000">
              <a:off x="1018920" y="-47429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 rot="5400000">
              <a:off x="224001" y="-326053"/>
              <a:ext cx="946131" cy="163003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rot="5400000">
              <a:off x="897984" y="-287612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 rot="5400000">
              <a:off x="989658" y="359385"/>
              <a:ext cx="576822" cy="493972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 rot="5400000">
              <a:off x="29640" y="-327763"/>
              <a:ext cx="1595965" cy="900865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 rot="5400000">
              <a:off x="1255284" y="-9385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 rot="5400000">
              <a:off x="-154725" y="3717631"/>
              <a:ext cx="2067951" cy="527372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 rot="10800000">
              <a:off x="12214" y="-591149"/>
              <a:ext cx="492145" cy="2900930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 rot="10800000">
              <a:off x="445065" y="2309748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 rot="10800000">
              <a:off x="195316" y="-591147"/>
              <a:ext cx="123846" cy="516250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 rot="10800000">
              <a:off x="158268" y="-8302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rot="10800000">
              <a:off x="91591" y="-1925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 rot="10800000">
              <a:off x="25959" y="43484"/>
              <a:ext cx="44497" cy="43556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 rot="10800000">
              <a:off x="-40718" y="10725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 rot="10800000">
              <a:off x="-139114" y="1759132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 rot="10800000">
              <a:off x="77838" y="1225700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 rot="10800000">
              <a:off x="-184621" y="746946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 rot="10800000">
              <a:off x="-183576" y="653839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 rot="10800000">
              <a:off x="-184621" y="560699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 rot="10800000">
              <a:off x="-184621" y="46659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 rot="10800000">
              <a:off x="112761" y="53339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 rot="10800000">
              <a:off x="191067" y="60828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 rot="10800000">
              <a:off x="931639" y="-16907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 rot="5400000">
              <a:off x="756303" y="3226664"/>
              <a:ext cx="44497" cy="42524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 rot="5400000">
              <a:off x="755781" y="3069495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 rot="5400000">
              <a:off x="755781" y="291180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 rot="5400000">
              <a:off x="755781" y="275306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 rot="5400000">
              <a:off x="1120688" y="2903848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 rot="5400000">
              <a:off x="1039181" y="3604981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 rot="5400000">
              <a:off x="1257295" y="2465719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10800000">
              <a:off x="51376" y="-485886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 rot="10800000">
              <a:off x="-323260" y="-444361"/>
              <a:ext cx="396885" cy="320879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 rot="10800000">
              <a:off x="149814" y="-591148"/>
              <a:ext cx="425470" cy="1130635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 rot="10800000">
              <a:off x="-239665" y="128498"/>
              <a:ext cx="248736" cy="1630668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 rot="10800000">
              <a:off x="-162402" y="18176"/>
              <a:ext cx="320704" cy="449450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 rot="10800000">
              <a:off x="-25882" y="-591147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 rot="5400000">
              <a:off x="-787648" y="2799058"/>
              <a:ext cx="3220445" cy="414019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 rot="5400000">
              <a:off x="223462" y="2198558"/>
              <a:ext cx="947210" cy="163003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 rot="10800000">
              <a:off x="-323260" y="1268224"/>
              <a:ext cx="423346" cy="662004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 rot="5400000">
              <a:off x="1136359" y="1982496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 rot="5400000">
              <a:off x="217849" y="4036127"/>
              <a:ext cx="1227665" cy="432234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 rot="10800000">
              <a:off x="-323258" y="2037453"/>
              <a:ext cx="539776" cy="534465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 rot="10800000">
              <a:off x="-323262" y="2253071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 rot="10800000">
              <a:off x="-10008" y="2231792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 rot="5400000">
              <a:off x="989676" y="936165"/>
              <a:ext cx="576787" cy="493972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 rot="5400000">
              <a:off x="267492" y="1462412"/>
              <a:ext cx="1597009" cy="900865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 rot="5400000">
              <a:off x="1493659" y="208628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 rot="10800000">
              <a:off x="319167" y="46336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 rot="10800000">
              <a:off x="490617" y="47881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70" name="Google Shape;370;p5"/>
          <p:cNvGrpSpPr/>
          <p:nvPr/>
        </p:nvGrpSpPr>
        <p:grpSpPr>
          <a:xfrm flipH="1">
            <a:off x="252096" y="3221765"/>
            <a:ext cx="385122" cy="942185"/>
            <a:chOff x="8423996" y="3200252"/>
            <a:chExt cx="385122" cy="942185"/>
          </a:xfrm>
        </p:grpSpPr>
        <p:sp>
          <p:nvSpPr>
            <p:cNvPr id="371" name="Google Shape;371;p5"/>
            <p:cNvSpPr/>
            <p:nvPr/>
          </p:nvSpPr>
          <p:spPr>
            <a:xfrm>
              <a:off x="842399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842399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66434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866434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8664346" y="32002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2011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"/>
          <p:cNvSpPr txBox="1">
            <a:spLocks noGrp="1"/>
          </p:cNvSpPr>
          <p:nvPr>
            <p:ph type="title"/>
          </p:nvPr>
        </p:nvSpPr>
        <p:spPr>
          <a:xfrm>
            <a:off x="1101350" y="848400"/>
            <a:ext cx="4814100" cy="5727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7"/>
          <p:cNvSpPr txBox="1">
            <a:spLocks noGrp="1"/>
          </p:cNvSpPr>
          <p:nvPr>
            <p:ph type="body" idx="1"/>
          </p:nvPr>
        </p:nvSpPr>
        <p:spPr>
          <a:xfrm>
            <a:off x="1106250" y="1861450"/>
            <a:ext cx="5177100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grpSp>
        <p:nvGrpSpPr>
          <p:cNvPr id="557" name="Google Shape;557;p7"/>
          <p:cNvGrpSpPr/>
          <p:nvPr/>
        </p:nvGrpSpPr>
        <p:grpSpPr>
          <a:xfrm rot="10800000" flipH="1">
            <a:off x="302412" y="-9"/>
            <a:ext cx="7638380" cy="4900935"/>
            <a:chOff x="578828" y="935977"/>
            <a:chExt cx="5762640" cy="3697424"/>
          </a:xfrm>
        </p:grpSpPr>
        <p:sp>
          <p:nvSpPr>
            <p:cNvPr id="558" name="Google Shape;558;p7"/>
            <p:cNvSpPr/>
            <p:nvPr/>
          </p:nvSpPr>
          <p:spPr>
            <a:xfrm>
              <a:off x="2523695" y="935977"/>
              <a:ext cx="161900" cy="161875"/>
            </a:xfrm>
            <a:custGeom>
              <a:avLst/>
              <a:gdLst/>
              <a:ahLst/>
              <a:cxnLst/>
              <a:rect l="l" t="t" r="r" b="b"/>
              <a:pathLst>
                <a:path w="6476" h="6475" extrusionOk="0">
                  <a:moveTo>
                    <a:pt x="3253" y="1"/>
                  </a:moveTo>
                  <a:cubicBezTo>
                    <a:pt x="2858" y="1"/>
                    <a:pt x="2524" y="305"/>
                    <a:pt x="2524" y="730"/>
                  </a:cubicBezTo>
                  <a:lnTo>
                    <a:pt x="2524" y="2523"/>
                  </a:lnTo>
                  <a:lnTo>
                    <a:pt x="730" y="2523"/>
                  </a:lnTo>
                  <a:cubicBezTo>
                    <a:pt x="366" y="2523"/>
                    <a:pt x="1" y="2827"/>
                    <a:pt x="1" y="3253"/>
                  </a:cubicBezTo>
                  <a:cubicBezTo>
                    <a:pt x="1" y="3618"/>
                    <a:pt x="305" y="3982"/>
                    <a:pt x="730" y="3982"/>
                  </a:cubicBezTo>
                  <a:lnTo>
                    <a:pt x="2524" y="3982"/>
                  </a:lnTo>
                  <a:lnTo>
                    <a:pt x="2524" y="5745"/>
                  </a:lnTo>
                  <a:cubicBezTo>
                    <a:pt x="2524" y="6141"/>
                    <a:pt x="2828" y="6475"/>
                    <a:pt x="325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82"/>
                  </a:lnTo>
                  <a:lnTo>
                    <a:pt x="5746" y="3982"/>
                  </a:lnTo>
                  <a:cubicBezTo>
                    <a:pt x="6141" y="3982"/>
                    <a:pt x="6475" y="3679"/>
                    <a:pt x="6475" y="3253"/>
                  </a:cubicBezTo>
                  <a:cubicBezTo>
                    <a:pt x="6475" y="2827"/>
                    <a:pt x="6171" y="2523"/>
                    <a:pt x="5746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1"/>
                    <a:pt x="3253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813543" y="4353546"/>
              <a:ext cx="161875" cy="161125"/>
            </a:xfrm>
            <a:custGeom>
              <a:avLst/>
              <a:gdLst/>
              <a:ahLst/>
              <a:cxnLst/>
              <a:rect l="l" t="t" r="r" b="b"/>
              <a:pathLst>
                <a:path w="6475" h="6445" extrusionOk="0">
                  <a:moveTo>
                    <a:pt x="319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524"/>
                  </a:lnTo>
                  <a:lnTo>
                    <a:pt x="730" y="2524"/>
                  </a:lnTo>
                  <a:cubicBezTo>
                    <a:pt x="365" y="2524"/>
                    <a:pt x="0" y="2828"/>
                    <a:pt x="0" y="3223"/>
                  </a:cubicBezTo>
                  <a:cubicBezTo>
                    <a:pt x="0" y="3618"/>
                    <a:pt x="304" y="3952"/>
                    <a:pt x="730" y="3952"/>
                  </a:cubicBezTo>
                  <a:lnTo>
                    <a:pt x="2523" y="3952"/>
                  </a:lnTo>
                  <a:lnTo>
                    <a:pt x="2523" y="5746"/>
                  </a:lnTo>
                  <a:cubicBezTo>
                    <a:pt x="2523" y="6110"/>
                    <a:pt x="2827" y="6445"/>
                    <a:pt x="3253" y="6445"/>
                  </a:cubicBezTo>
                  <a:cubicBezTo>
                    <a:pt x="361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75" y="3648"/>
                    <a:pt x="6475" y="3223"/>
                  </a:cubicBezTo>
                  <a:cubicBezTo>
                    <a:pt x="6444" y="2858"/>
                    <a:pt x="6079" y="2524"/>
                    <a:pt x="5715" y="2524"/>
                  </a:cubicBezTo>
                  <a:lnTo>
                    <a:pt x="3921" y="2524"/>
                  </a:lnTo>
                  <a:lnTo>
                    <a:pt x="3921" y="730"/>
                  </a:lnTo>
                  <a:cubicBezTo>
                    <a:pt x="3921" y="335"/>
                    <a:pt x="3617" y="1"/>
                    <a:pt x="319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754431" y="1097867"/>
              <a:ext cx="161100" cy="161125"/>
            </a:xfrm>
            <a:custGeom>
              <a:avLst/>
              <a:gdLst/>
              <a:ahLst/>
              <a:cxnLst/>
              <a:rect l="l" t="t" r="r" b="b"/>
              <a:pathLst>
                <a:path w="6444" h="6445" extrusionOk="0">
                  <a:moveTo>
                    <a:pt x="322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493"/>
                  </a:lnTo>
                  <a:lnTo>
                    <a:pt x="699" y="2493"/>
                  </a:lnTo>
                  <a:cubicBezTo>
                    <a:pt x="334" y="2493"/>
                    <a:pt x="0" y="2797"/>
                    <a:pt x="0" y="3223"/>
                  </a:cubicBezTo>
                  <a:cubicBezTo>
                    <a:pt x="0" y="3618"/>
                    <a:pt x="304" y="3952"/>
                    <a:pt x="699" y="3952"/>
                  </a:cubicBezTo>
                  <a:lnTo>
                    <a:pt x="2493" y="3952"/>
                  </a:lnTo>
                  <a:lnTo>
                    <a:pt x="2493" y="5746"/>
                  </a:lnTo>
                  <a:cubicBezTo>
                    <a:pt x="2493" y="6110"/>
                    <a:pt x="2796" y="6445"/>
                    <a:pt x="3222" y="6445"/>
                  </a:cubicBezTo>
                  <a:cubicBezTo>
                    <a:pt x="358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4" y="3648"/>
                    <a:pt x="6444" y="3223"/>
                  </a:cubicBezTo>
                  <a:cubicBezTo>
                    <a:pt x="6444" y="2797"/>
                    <a:pt x="6110" y="2493"/>
                    <a:pt x="574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1"/>
                    <a:pt x="322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890181" y="4471526"/>
              <a:ext cx="161125" cy="161875"/>
            </a:xfrm>
            <a:custGeom>
              <a:avLst/>
              <a:gdLst/>
              <a:ahLst/>
              <a:cxnLst/>
              <a:rect l="l" t="t" r="r" b="b"/>
              <a:pathLst>
                <a:path w="6445" h="647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523"/>
                  </a:lnTo>
                  <a:lnTo>
                    <a:pt x="730" y="2523"/>
                  </a:lnTo>
                  <a:cubicBezTo>
                    <a:pt x="335" y="2523"/>
                    <a:pt x="1" y="2827"/>
                    <a:pt x="1" y="3253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75"/>
                    <a:pt x="322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5" y="3648"/>
                    <a:pt x="6445" y="3253"/>
                  </a:cubicBezTo>
                  <a:cubicBezTo>
                    <a:pt x="6414" y="2827"/>
                    <a:pt x="6110" y="2523"/>
                    <a:pt x="5745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180344" y="2369783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3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618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46" y="3952"/>
                  </a:lnTo>
                  <a:cubicBezTo>
                    <a:pt x="6110" y="3952"/>
                    <a:pt x="6445" y="3648"/>
                    <a:pt x="6445" y="3222"/>
                  </a:cubicBezTo>
                  <a:cubicBezTo>
                    <a:pt x="6414" y="2857"/>
                    <a:pt x="6110" y="2493"/>
                    <a:pt x="5746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578828" y="2449102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27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0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0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587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15" y="3952"/>
                  </a:lnTo>
                  <a:cubicBezTo>
                    <a:pt x="6110" y="3952"/>
                    <a:pt x="6444" y="3648"/>
                    <a:pt x="6444" y="3222"/>
                  </a:cubicBezTo>
                  <a:cubicBezTo>
                    <a:pt x="6444" y="2857"/>
                    <a:pt x="6140" y="2493"/>
                    <a:pt x="571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9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"/>
          <p:cNvSpPr txBox="1">
            <a:spLocks noGrp="1"/>
          </p:cNvSpPr>
          <p:nvPr>
            <p:ph type="title"/>
          </p:nvPr>
        </p:nvSpPr>
        <p:spPr>
          <a:xfrm>
            <a:off x="2241450" y="1512894"/>
            <a:ext cx="4661100" cy="1080000"/>
          </a:xfrm>
          <a:prstGeom prst="rect">
            <a:avLst/>
          </a:prstGeom>
          <a:effectLst>
            <a:outerShdw blurRad="357188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5" name="Google Shape;575;p9"/>
          <p:cNvSpPr txBox="1">
            <a:spLocks noGrp="1"/>
          </p:cNvSpPr>
          <p:nvPr>
            <p:ph type="subTitle" idx="1"/>
          </p:nvPr>
        </p:nvSpPr>
        <p:spPr>
          <a:xfrm>
            <a:off x="2241450" y="2666406"/>
            <a:ext cx="46611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9"/>
          <p:cNvGrpSpPr/>
          <p:nvPr/>
        </p:nvGrpSpPr>
        <p:grpSpPr>
          <a:xfrm rot="10800000" flipH="1">
            <a:off x="-30597" y="339415"/>
            <a:ext cx="9144078" cy="4418568"/>
            <a:chOff x="512425" y="1782610"/>
            <a:chExt cx="6542700" cy="3161540"/>
          </a:xfrm>
        </p:grpSpPr>
        <p:sp>
          <p:nvSpPr>
            <p:cNvPr id="577" name="Google Shape;577;p9"/>
            <p:cNvSpPr/>
            <p:nvPr/>
          </p:nvSpPr>
          <p:spPr>
            <a:xfrm>
              <a:off x="1795166" y="1782610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605225" y="4858275"/>
              <a:ext cx="1373925" cy="85875"/>
            </a:xfrm>
            <a:custGeom>
              <a:avLst/>
              <a:gdLst/>
              <a:ahLst/>
              <a:cxnLst/>
              <a:rect l="l" t="t" r="r" b="b"/>
              <a:pathLst>
                <a:path w="54957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54956" y="3435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005700" y="3982875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166704" y="1816991"/>
              <a:ext cx="426325" cy="85900"/>
            </a:xfrm>
            <a:custGeom>
              <a:avLst/>
              <a:gdLst/>
              <a:ahLst/>
              <a:cxnLst/>
              <a:rect l="l" t="t" r="r" b="b"/>
              <a:pathLst>
                <a:path w="17053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7053" y="3436"/>
                  </a:lnTo>
                  <a:lnTo>
                    <a:pt x="1705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512425" y="2072500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937225" y="4583183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10686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119862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1329325" y="4583183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4607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5914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172295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9"/>
          <p:cNvSpPr/>
          <p:nvPr/>
        </p:nvSpPr>
        <p:spPr>
          <a:xfrm>
            <a:off x="7384750" y="-465537"/>
            <a:ext cx="1937446" cy="2001067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9"/>
          <p:cNvGrpSpPr/>
          <p:nvPr/>
        </p:nvGrpSpPr>
        <p:grpSpPr>
          <a:xfrm rot="-2700000" flipH="1">
            <a:off x="6484922" y="3301159"/>
            <a:ext cx="3098595" cy="1840832"/>
            <a:chOff x="584900" y="3939600"/>
            <a:chExt cx="3098625" cy="1840850"/>
          </a:xfrm>
        </p:grpSpPr>
        <p:grpSp>
          <p:nvGrpSpPr>
            <p:cNvPr id="601" name="Google Shape;601;p9"/>
            <p:cNvGrpSpPr/>
            <p:nvPr/>
          </p:nvGrpSpPr>
          <p:grpSpPr>
            <a:xfrm>
              <a:off x="922800" y="3939600"/>
              <a:ext cx="2760725" cy="1840850"/>
              <a:chOff x="3863975" y="-1098925"/>
              <a:chExt cx="2760725" cy="1840850"/>
            </a:xfrm>
          </p:grpSpPr>
          <p:sp>
            <p:nvSpPr>
              <p:cNvPr id="602" name="Google Shape;602;p9"/>
              <p:cNvSpPr/>
              <p:nvPr/>
            </p:nvSpPr>
            <p:spPr>
              <a:xfrm>
                <a:off x="3863975" y="-1019725"/>
                <a:ext cx="2297175" cy="1362700"/>
              </a:xfrm>
              <a:custGeom>
                <a:avLst/>
                <a:gdLst/>
                <a:ahLst/>
                <a:cxnLst/>
                <a:rect l="l" t="t" r="r" b="b"/>
                <a:pathLst>
                  <a:path w="91887" h="54508" extrusionOk="0">
                    <a:moveTo>
                      <a:pt x="89546" y="221"/>
                    </a:moveTo>
                    <a:cubicBezTo>
                      <a:pt x="90063" y="221"/>
                      <a:pt x="90519" y="403"/>
                      <a:pt x="90884" y="738"/>
                    </a:cubicBezTo>
                    <a:cubicBezTo>
                      <a:pt x="91613" y="1467"/>
                      <a:pt x="91613" y="2683"/>
                      <a:pt x="90884" y="3413"/>
                    </a:cubicBezTo>
                    <a:cubicBezTo>
                      <a:pt x="90519" y="3762"/>
                      <a:pt x="90033" y="3937"/>
                      <a:pt x="89550" y="3937"/>
                    </a:cubicBezTo>
                    <a:cubicBezTo>
                      <a:pt x="89067" y="3937"/>
                      <a:pt x="88589" y="3762"/>
                      <a:pt x="88239" y="3413"/>
                    </a:cubicBezTo>
                    <a:cubicBezTo>
                      <a:pt x="87510" y="2683"/>
                      <a:pt x="87510" y="1467"/>
                      <a:pt x="88239" y="738"/>
                    </a:cubicBezTo>
                    <a:cubicBezTo>
                      <a:pt x="88604" y="373"/>
                      <a:pt x="89060" y="221"/>
                      <a:pt x="89546" y="221"/>
                    </a:cubicBezTo>
                    <a:close/>
                    <a:moveTo>
                      <a:pt x="89550" y="1"/>
                    </a:moveTo>
                    <a:cubicBezTo>
                      <a:pt x="89014" y="1"/>
                      <a:pt x="88482" y="206"/>
                      <a:pt x="88087" y="616"/>
                    </a:cubicBezTo>
                    <a:cubicBezTo>
                      <a:pt x="87267" y="1437"/>
                      <a:pt x="87267" y="2714"/>
                      <a:pt x="87996" y="3565"/>
                    </a:cubicBezTo>
                    <a:lnTo>
                      <a:pt x="73892" y="17607"/>
                    </a:lnTo>
                    <a:lnTo>
                      <a:pt x="55229" y="17607"/>
                    </a:lnTo>
                    <a:cubicBezTo>
                      <a:pt x="55199" y="17607"/>
                      <a:pt x="55169" y="17607"/>
                      <a:pt x="55169" y="17638"/>
                    </a:cubicBezTo>
                    <a:lnTo>
                      <a:pt x="18542" y="54264"/>
                    </a:lnTo>
                    <a:lnTo>
                      <a:pt x="122" y="54264"/>
                    </a:lnTo>
                    <a:cubicBezTo>
                      <a:pt x="31" y="54264"/>
                      <a:pt x="0" y="54325"/>
                      <a:pt x="0" y="54386"/>
                    </a:cubicBezTo>
                    <a:cubicBezTo>
                      <a:pt x="0" y="54477"/>
                      <a:pt x="31" y="54508"/>
                      <a:pt x="122" y="54508"/>
                    </a:cubicBezTo>
                    <a:lnTo>
                      <a:pt x="18572" y="54508"/>
                    </a:lnTo>
                    <a:cubicBezTo>
                      <a:pt x="18633" y="54477"/>
                      <a:pt x="18663" y="54477"/>
                      <a:pt x="18694" y="54477"/>
                    </a:cubicBezTo>
                    <a:lnTo>
                      <a:pt x="55321" y="17851"/>
                    </a:lnTo>
                    <a:lnTo>
                      <a:pt x="73984" y="17851"/>
                    </a:lnTo>
                    <a:cubicBezTo>
                      <a:pt x="74014" y="17851"/>
                      <a:pt x="74044" y="17851"/>
                      <a:pt x="74044" y="17790"/>
                    </a:cubicBezTo>
                    <a:lnTo>
                      <a:pt x="88178" y="3656"/>
                    </a:lnTo>
                    <a:cubicBezTo>
                      <a:pt x="88574" y="4021"/>
                      <a:pt x="89060" y="4203"/>
                      <a:pt x="89546" y="4203"/>
                    </a:cubicBezTo>
                    <a:cubicBezTo>
                      <a:pt x="90093" y="4203"/>
                      <a:pt x="90610" y="4021"/>
                      <a:pt x="91036" y="3595"/>
                    </a:cubicBezTo>
                    <a:cubicBezTo>
                      <a:pt x="91887" y="2744"/>
                      <a:pt x="91887" y="1437"/>
                      <a:pt x="91036" y="616"/>
                    </a:cubicBezTo>
                    <a:cubicBezTo>
                      <a:pt x="90625" y="206"/>
                      <a:pt x="90086" y="1"/>
                      <a:pt x="89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6070700" y="-997500"/>
                <a:ext cx="6157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extrusionOk="0">
                    <a:moveTo>
                      <a:pt x="1308" y="244"/>
                    </a:moveTo>
                    <a:cubicBezTo>
                      <a:pt x="1581" y="244"/>
                      <a:pt x="1824" y="335"/>
                      <a:pt x="2007" y="487"/>
                    </a:cubicBezTo>
                    <a:cubicBezTo>
                      <a:pt x="2189" y="700"/>
                      <a:pt x="2280" y="913"/>
                      <a:pt x="2280" y="1186"/>
                    </a:cubicBezTo>
                    <a:cubicBezTo>
                      <a:pt x="2280" y="1460"/>
                      <a:pt x="2159" y="1673"/>
                      <a:pt x="2007" y="1855"/>
                    </a:cubicBezTo>
                    <a:cubicBezTo>
                      <a:pt x="1836" y="2041"/>
                      <a:pt x="1579" y="2140"/>
                      <a:pt x="1319" y="2140"/>
                    </a:cubicBezTo>
                    <a:cubicBezTo>
                      <a:pt x="1069" y="2140"/>
                      <a:pt x="818" y="2049"/>
                      <a:pt x="639" y="1855"/>
                    </a:cubicBezTo>
                    <a:cubicBezTo>
                      <a:pt x="274" y="1490"/>
                      <a:pt x="274" y="882"/>
                      <a:pt x="639" y="487"/>
                    </a:cubicBezTo>
                    <a:cubicBezTo>
                      <a:pt x="821" y="305"/>
                      <a:pt x="1064" y="244"/>
                      <a:pt x="1308" y="244"/>
                    </a:cubicBezTo>
                    <a:close/>
                    <a:moveTo>
                      <a:pt x="1277" y="1"/>
                    </a:moveTo>
                    <a:cubicBezTo>
                      <a:pt x="973" y="1"/>
                      <a:pt x="669" y="122"/>
                      <a:pt x="457" y="335"/>
                    </a:cubicBezTo>
                    <a:cubicBezTo>
                      <a:pt x="1" y="791"/>
                      <a:pt x="1" y="1551"/>
                      <a:pt x="457" y="2007"/>
                    </a:cubicBezTo>
                    <a:cubicBezTo>
                      <a:pt x="669" y="2250"/>
                      <a:pt x="973" y="2372"/>
                      <a:pt x="1277" y="2372"/>
                    </a:cubicBezTo>
                    <a:cubicBezTo>
                      <a:pt x="1581" y="2372"/>
                      <a:pt x="1885" y="2250"/>
                      <a:pt x="2128" y="2007"/>
                    </a:cubicBezTo>
                    <a:cubicBezTo>
                      <a:pt x="2341" y="1794"/>
                      <a:pt x="2463" y="1490"/>
                      <a:pt x="2463" y="1186"/>
                    </a:cubicBezTo>
                    <a:cubicBezTo>
                      <a:pt x="2463" y="882"/>
                      <a:pt x="2341" y="578"/>
                      <a:pt x="2128" y="335"/>
                    </a:cubicBezTo>
                    <a:cubicBezTo>
                      <a:pt x="1885" y="122"/>
                      <a:pt x="1581" y="1"/>
                      <a:pt x="1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6083625" y="-984375"/>
                <a:ext cx="380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391" extrusionOk="0">
                    <a:moveTo>
                      <a:pt x="791" y="175"/>
                    </a:moveTo>
                    <a:cubicBezTo>
                      <a:pt x="912" y="175"/>
                      <a:pt x="1034" y="205"/>
                      <a:pt x="1155" y="327"/>
                    </a:cubicBezTo>
                    <a:cubicBezTo>
                      <a:pt x="1338" y="509"/>
                      <a:pt x="1338" y="813"/>
                      <a:pt x="1155" y="996"/>
                    </a:cubicBezTo>
                    <a:cubicBezTo>
                      <a:pt x="1049" y="1087"/>
                      <a:pt x="920" y="1132"/>
                      <a:pt x="794" y="1132"/>
                    </a:cubicBezTo>
                    <a:cubicBezTo>
                      <a:pt x="669" y="1132"/>
                      <a:pt x="547" y="1087"/>
                      <a:pt x="456" y="996"/>
                    </a:cubicBezTo>
                    <a:cubicBezTo>
                      <a:pt x="274" y="813"/>
                      <a:pt x="274" y="509"/>
                      <a:pt x="456" y="327"/>
                    </a:cubicBezTo>
                    <a:cubicBezTo>
                      <a:pt x="547" y="236"/>
                      <a:pt x="639" y="175"/>
                      <a:pt x="791" y="175"/>
                    </a:cubicBezTo>
                    <a:close/>
                    <a:moveTo>
                      <a:pt x="775" y="0"/>
                    </a:moveTo>
                    <a:cubicBezTo>
                      <a:pt x="593" y="0"/>
                      <a:pt x="411" y="69"/>
                      <a:pt x="274" y="205"/>
                    </a:cubicBezTo>
                    <a:cubicBezTo>
                      <a:pt x="0" y="479"/>
                      <a:pt x="0" y="935"/>
                      <a:pt x="274" y="1178"/>
                    </a:cubicBezTo>
                    <a:cubicBezTo>
                      <a:pt x="426" y="1300"/>
                      <a:pt x="608" y="1391"/>
                      <a:pt x="760" y="1391"/>
                    </a:cubicBezTo>
                    <a:cubicBezTo>
                      <a:pt x="973" y="1391"/>
                      <a:pt x="1155" y="1300"/>
                      <a:pt x="1277" y="1178"/>
                    </a:cubicBezTo>
                    <a:cubicBezTo>
                      <a:pt x="1520" y="935"/>
                      <a:pt x="1520" y="479"/>
                      <a:pt x="1277" y="205"/>
                    </a:cubicBezTo>
                    <a:cubicBezTo>
                      <a:pt x="1140" y="69"/>
                      <a:pt x="958" y="0"/>
                      <a:pt x="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4079025" y="-1098925"/>
                <a:ext cx="2545675" cy="1766375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70655" extrusionOk="0">
                    <a:moveTo>
                      <a:pt x="96385" y="198"/>
                    </a:moveTo>
                    <a:cubicBezTo>
                      <a:pt x="97783" y="198"/>
                      <a:pt x="99090" y="714"/>
                      <a:pt x="100063" y="1717"/>
                    </a:cubicBezTo>
                    <a:cubicBezTo>
                      <a:pt x="101066" y="2690"/>
                      <a:pt x="101583" y="3997"/>
                      <a:pt x="101583" y="5395"/>
                    </a:cubicBezTo>
                    <a:cubicBezTo>
                      <a:pt x="101583" y="6793"/>
                      <a:pt x="101066" y="8100"/>
                      <a:pt x="100063" y="9073"/>
                    </a:cubicBezTo>
                    <a:cubicBezTo>
                      <a:pt x="99090" y="10076"/>
                      <a:pt x="97783" y="10593"/>
                      <a:pt x="96385" y="10593"/>
                    </a:cubicBezTo>
                    <a:cubicBezTo>
                      <a:pt x="94957" y="10593"/>
                      <a:pt x="93680" y="10076"/>
                      <a:pt x="92677" y="9073"/>
                    </a:cubicBezTo>
                    <a:cubicBezTo>
                      <a:pt x="91704" y="8100"/>
                      <a:pt x="91157" y="6793"/>
                      <a:pt x="91157" y="5395"/>
                    </a:cubicBezTo>
                    <a:cubicBezTo>
                      <a:pt x="91157" y="3997"/>
                      <a:pt x="91704" y="2690"/>
                      <a:pt x="92677" y="1717"/>
                    </a:cubicBezTo>
                    <a:cubicBezTo>
                      <a:pt x="93680" y="714"/>
                      <a:pt x="94957" y="198"/>
                      <a:pt x="96385" y="198"/>
                    </a:cubicBezTo>
                    <a:close/>
                    <a:moveTo>
                      <a:pt x="96370" y="0"/>
                    </a:moveTo>
                    <a:cubicBezTo>
                      <a:pt x="94979" y="0"/>
                      <a:pt x="93589" y="532"/>
                      <a:pt x="92525" y="1596"/>
                    </a:cubicBezTo>
                    <a:cubicBezTo>
                      <a:pt x="91522" y="2599"/>
                      <a:pt x="90944" y="3997"/>
                      <a:pt x="90944" y="5426"/>
                    </a:cubicBezTo>
                    <a:cubicBezTo>
                      <a:pt x="90944" y="6824"/>
                      <a:pt x="91461" y="8161"/>
                      <a:pt x="92464" y="9195"/>
                    </a:cubicBezTo>
                    <a:lnTo>
                      <a:pt x="87753" y="13906"/>
                    </a:lnTo>
                    <a:lnTo>
                      <a:pt x="76050" y="13906"/>
                    </a:lnTo>
                    <a:cubicBezTo>
                      <a:pt x="76020" y="13906"/>
                      <a:pt x="75959" y="13906"/>
                      <a:pt x="75959" y="13936"/>
                    </a:cubicBezTo>
                    <a:lnTo>
                      <a:pt x="66081" y="23815"/>
                    </a:lnTo>
                    <a:lnTo>
                      <a:pt x="46719" y="23815"/>
                    </a:lnTo>
                    <a:cubicBezTo>
                      <a:pt x="46688" y="23815"/>
                      <a:pt x="46627" y="23815"/>
                      <a:pt x="46627" y="23845"/>
                    </a:cubicBezTo>
                    <a:lnTo>
                      <a:pt x="31" y="70472"/>
                    </a:lnTo>
                    <a:cubicBezTo>
                      <a:pt x="0" y="70503"/>
                      <a:pt x="0" y="70594"/>
                      <a:pt x="31" y="70624"/>
                    </a:cubicBezTo>
                    <a:cubicBezTo>
                      <a:pt x="61" y="70655"/>
                      <a:pt x="61" y="70655"/>
                      <a:pt x="92" y="70655"/>
                    </a:cubicBezTo>
                    <a:cubicBezTo>
                      <a:pt x="152" y="70655"/>
                      <a:pt x="183" y="70655"/>
                      <a:pt x="183" y="70624"/>
                    </a:cubicBezTo>
                    <a:lnTo>
                      <a:pt x="46810" y="23997"/>
                    </a:lnTo>
                    <a:lnTo>
                      <a:pt x="66172" y="23997"/>
                    </a:lnTo>
                    <a:cubicBezTo>
                      <a:pt x="66202" y="23997"/>
                      <a:pt x="66263" y="23997"/>
                      <a:pt x="66263" y="23967"/>
                    </a:cubicBezTo>
                    <a:lnTo>
                      <a:pt x="76142" y="14088"/>
                    </a:lnTo>
                    <a:lnTo>
                      <a:pt x="87844" y="14088"/>
                    </a:lnTo>
                    <a:cubicBezTo>
                      <a:pt x="87874" y="14088"/>
                      <a:pt x="87905" y="14088"/>
                      <a:pt x="87905" y="14058"/>
                    </a:cubicBezTo>
                    <a:lnTo>
                      <a:pt x="92616" y="9347"/>
                    </a:lnTo>
                    <a:cubicBezTo>
                      <a:pt x="93650" y="10319"/>
                      <a:pt x="94987" y="10866"/>
                      <a:pt x="96385" y="10866"/>
                    </a:cubicBezTo>
                    <a:cubicBezTo>
                      <a:pt x="97814" y="10866"/>
                      <a:pt x="99182" y="10289"/>
                      <a:pt x="100215" y="9255"/>
                    </a:cubicBezTo>
                    <a:cubicBezTo>
                      <a:pt x="101249" y="8252"/>
                      <a:pt x="101826" y="6885"/>
                      <a:pt x="101826" y="5426"/>
                    </a:cubicBezTo>
                    <a:cubicBezTo>
                      <a:pt x="101826" y="3936"/>
                      <a:pt x="101249" y="2568"/>
                      <a:pt x="100215" y="1596"/>
                    </a:cubicBezTo>
                    <a:cubicBezTo>
                      <a:pt x="99151" y="532"/>
                      <a:pt x="97761" y="0"/>
                      <a:pt x="96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6408100" y="-1037575"/>
                <a:ext cx="1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5890" extrusionOk="0">
                    <a:moveTo>
                      <a:pt x="3222" y="206"/>
                    </a:moveTo>
                    <a:cubicBezTo>
                      <a:pt x="3891" y="206"/>
                      <a:pt x="4620" y="479"/>
                      <a:pt x="5168" y="996"/>
                    </a:cubicBezTo>
                    <a:cubicBezTo>
                      <a:pt x="6231" y="2090"/>
                      <a:pt x="6231" y="3823"/>
                      <a:pt x="5168" y="4887"/>
                    </a:cubicBezTo>
                    <a:cubicBezTo>
                      <a:pt x="4636" y="5418"/>
                      <a:pt x="3929" y="5684"/>
                      <a:pt x="3222" y="5684"/>
                    </a:cubicBezTo>
                    <a:cubicBezTo>
                      <a:pt x="2516" y="5684"/>
                      <a:pt x="1809" y="5418"/>
                      <a:pt x="1277" y="4887"/>
                    </a:cubicBezTo>
                    <a:cubicBezTo>
                      <a:pt x="213" y="3823"/>
                      <a:pt x="213" y="2060"/>
                      <a:pt x="1277" y="996"/>
                    </a:cubicBezTo>
                    <a:cubicBezTo>
                      <a:pt x="1794" y="479"/>
                      <a:pt x="2493" y="206"/>
                      <a:pt x="3222" y="206"/>
                    </a:cubicBezTo>
                    <a:close/>
                    <a:moveTo>
                      <a:pt x="3222" y="0"/>
                    </a:moveTo>
                    <a:cubicBezTo>
                      <a:pt x="2462" y="0"/>
                      <a:pt x="1702" y="282"/>
                      <a:pt x="1125" y="844"/>
                    </a:cubicBezTo>
                    <a:cubicBezTo>
                      <a:pt x="0" y="1999"/>
                      <a:pt x="0" y="3883"/>
                      <a:pt x="1125" y="5039"/>
                    </a:cubicBezTo>
                    <a:cubicBezTo>
                      <a:pt x="1702" y="5586"/>
                      <a:pt x="2462" y="5890"/>
                      <a:pt x="3222" y="5890"/>
                    </a:cubicBezTo>
                    <a:cubicBezTo>
                      <a:pt x="3982" y="5890"/>
                      <a:pt x="4742" y="5586"/>
                      <a:pt x="5320" y="5039"/>
                    </a:cubicBezTo>
                    <a:cubicBezTo>
                      <a:pt x="6444" y="3883"/>
                      <a:pt x="6444" y="1999"/>
                      <a:pt x="5320" y="844"/>
                    </a:cubicBezTo>
                    <a:cubicBezTo>
                      <a:pt x="4742" y="282"/>
                      <a:pt x="3982" y="0"/>
                      <a:pt x="3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6446850" y="-1005850"/>
                <a:ext cx="874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344" extrusionOk="0">
                    <a:moveTo>
                      <a:pt x="1672" y="213"/>
                    </a:moveTo>
                    <a:cubicBezTo>
                      <a:pt x="2037" y="213"/>
                      <a:pt x="2432" y="365"/>
                      <a:pt x="2706" y="639"/>
                    </a:cubicBezTo>
                    <a:cubicBezTo>
                      <a:pt x="3253" y="1216"/>
                      <a:pt x="3253" y="2128"/>
                      <a:pt x="2706" y="2706"/>
                    </a:cubicBezTo>
                    <a:cubicBezTo>
                      <a:pt x="2432" y="2949"/>
                      <a:pt x="2037" y="3101"/>
                      <a:pt x="1672" y="3101"/>
                    </a:cubicBezTo>
                    <a:cubicBezTo>
                      <a:pt x="1277" y="3101"/>
                      <a:pt x="912" y="2949"/>
                      <a:pt x="639" y="2706"/>
                    </a:cubicBezTo>
                    <a:cubicBezTo>
                      <a:pt x="365" y="2432"/>
                      <a:pt x="213" y="2037"/>
                      <a:pt x="213" y="1672"/>
                    </a:cubicBezTo>
                    <a:cubicBezTo>
                      <a:pt x="213" y="1277"/>
                      <a:pt x="365" y="912"/>
                      <a:pt x="639" y="639"/>
                    </a:cubicBezTo>
                    <a:cubicBezTo>
                      <a:pt x="912" y="365"/>
                      <a:pt x="1277" y="213"/>
                      <a:pt x="1672" y="213"/>
                    </a:cubicBezTo>
                    <a:close/>
                    <a:moveTo>
                      <a:pt x="1672" y="0"/>
                    </a:moveTo>
                    <a:cubicBezTo>
                      <a:pt x="1216" y="0"/>
                      <a:pt x="791" y="183"/>
                      <a:pt x="487" y="487"/>
                    </a:cubicBezTo>
                    <a:cubicBezTo>
                      <a:pt x="183" y="791"/>
                      <a:pt x="0" y="1216"/>
                      <a:pt x="0" y="1672"/>
                    </a:cubicBezTo>
                    <a:cubicBezTo>
                      <a:pt x="0" y="2128"/>
                      <a:pt x="183" y="2554"/>
                      <a:pt x="487" y="2858"/>
                    </a:cubicBezTo>
                    <a:cubicBezTo>
                      <a:pt x="791" y="3162"/>
                      <a:pt x="1216" y="3344"/>
                      <a:pt x="1672" y="3344"/>
                    </a:cubicBezTo>
                    <a:cubicBezTo>
                      <a:pt x="2128" y="3344"/>
                      <a:pt x="2554" y="3162"/>
                      <a:pt x="2858" y="2858"/>
                    </a:cubicBezTo>
                    <a:cubicBezTo>
                      <a:pt x="3496" y="2189"/>
                      <a:pt x="3496" y="1125"/>
                      <a:pt x="2858" y="487"/>
                    </a:cubicBezTo>
                    <a:cubicBezTo>
                      <a:pt x="2554" y="183"/>
                      <a:pt x="2128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6304000" y="-647000"/>
                <a:ext cx="403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83" extrusionOk="0">
                    <a:moveTo>
                      <a:pt x="821" y="236"/>
                    </a:moveTo>
                    <a:cubicBezTo>
                      <a:pt x="912" y="236"/>
                      <a:pt x="1064" y="267"/>
                      <a:pt x="1155" y="388"/>
                    </a:cubicBezTo>
                    <a:cubicBezTo>
                      <a:pt x="1429" y="571"/>
                      <a:pt x="1429" y="905"/>
                      <a:pt x="1185" y="1118"/>
                    </a:cubicBezTo>
                    <a:cubicBezTo>
                      <a:pt x="1094" y="1209"/>
                      <a:pt x="965" y="1255"/>
                      <a:pt x="832" y="1255"/>
                    </a:cubicBezTo>
                    <a:cubicBezTo>
                      <a:pt x="699" y="1255"/>
                      <a:pt x="562" y="1209"/>
                      <a:pt x="456" y="1118"/>
                    </a:cubicBezTo>
                    <a:cubicBezTo>
                      <a:pt x="274" y="905"/>
                      <a:pt x="274" y="571"/>
                      <a:pt x="456" y="388"/>
                    </a:cubicBezTo>
                    <a:cubicBezTo>
                      <a:pt x="578" y="267"/>
                      <a:pt x="699" y="236"/>
                      <a:pt x="821" y="236"/>
                    </a:cubicBezTo>
                    <a:close/>
                    <a:moveTo>
                      <a:pt x="868" y="0"/>
                    </a:moveTo>
                    <a:cubicBezTo>
                      <a:pt x="667" y="0"/>
                      <a:pt x="464" y="76"/>
                      <a:pt x="304" y="236"/>
                    </a:cubicBezTo>
                    <a:cubicBezTo>
                      <a:pt x="0" y="540"/>
                      <a:pt x="0" y="996"/>
                      <a:pt x="304" y="1270"/>
                    </a:cubicBezTo>
                    <a:cubicBezTo>
                      <a:pt x="456" y="1422"/>
                      <a:pt x="669" y="1483"/>
                      <a:pt x="851" y="1483"/>
                    </a:cubicBezTo>
                    <a:cubicBezTo>
                      <a:pt x="1034" y="1483"/>
                      <a:pt x="1216" y="1422"/>
                      <a:pt x="1368" y="1270"/>
                    </a:cubicBezTo>
                    <a:cubicBezTo>
                      <a:pt x="1520" y="1118"/>
                      <a:pt x="1611" y="905"/>
                      <a:pt x="1611" y="723"/>
                    </a:cubicBezTo>
                    <a:cubicBezTo>
                      <a:pt x="1611" y="540"/>
                      <a:pt x="1520" y="358"/>
                      <a:pt x="1368" y="176"/>
                    </a:cubicBezTo>
                    <a:cubicBezTo>
                      <a:pt x="1224" y="61"/>
                      <a:pt x="10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6358700" y="-593250"/>
                <a:ext cx="39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461" extrusionOk="0">
                    <a:moveTo>
                      <a:pt x="791" y="214"/>
                    </a:moveTo>
                    <a:cubicBezTo>
                      <a:pt x="912" y="214"/>
                      <a:pt x="1064" y="244"/>
                      <a:pt x="1125" y="366"/>
                    </a:cubicBezTo>
                    <a:cubicBezTo>
                      <a:pt x="1368" y="579"/>
                      <a:pt x="1368" y="883"/>
                      <a:pt x="1156" y="1096"/>
                    </a:cubicBezTo>
                    <a:cubicBezTo>
                      <a:pt x="1064" y="1187"/>
                      <a:pt x="935" y="1232"/>
                      <a:pt x="806" y="1232"/>
                    </a:cubicBezTo>
                    <a:cubicBezTo>
                      <a:pt x="677" y="1232"/>
                      <a:pt x="548" y="1187"/>
                      <a:pt x="456" y="1096"/>
                    </a:cubicBezTo>
                    <a:cubicBezTo>
                      <a:pt x="244" y="883"/>
                      <a:pt x="244" y="548"/>
                      <a:pt x="456" y="366"/>
                    </a:cubicBezTo>
                    <a:cubicBezTo>
                      <a:pt x="548" y="244"/>
                      <a:pt x="669" y="214"/>
                      <a:pt x="791" y="214"/>
                    </a:cubicBezTo>
                    <a:close/>
                    <a:moveTo>
                      <a:pt x="831" y="1"/>
                    </a:moveTo>
                    <a:cubicBezTo>
                      <a:pt x="625" y="1"/>
                      <a:pt x="419" y="69"/>
                      <a:pt x="274" y="214"/>
                    </a:cubicBezTo>
                    <a:cubicBezTo>
                      <a:pt x="1" y="518"/>
                      <a:pt x="1" y="974"/>
                      <a:pt x="274" y="1247"/>
                    </a:cubicBezTo>
                    <a:cubicBezTo>
                      <a:pt x="426" y="1399"/>
                      <a:pt x="639" y="1460"/>
                      <a:pt x="821" y="1460"/>
                    </a:cubicBezTo>
                    <a:cubicBezTo>
                      <a:pt x="1004" y="1460"/>
                      <a:pt x="1186" y="1399"/>
                      <a:pt x="1338" y="1247"/>
                    </a:cubicBezTo>
                    <a:cubicBezTo>
                      <a:pt x="1490" y="1065"/>
                      <a:pt x="1581" y="883"/>
                      <a:pt x="1581" y="700"/>
                    </a:cubicBezTo>
                    <a:cubicBezTo>
                      <a:pt x="1581" y="518"/>
                      <a:pt x="1490" y="305"/>
                      <a:pt x="1338" y="153"/>
                    </a:cubicBezTo>
                    <a:cubicBezTo>
                      <a:pt x="1196" y="54"/>
                      <a:pt x="1013" y="1"/>
                      <a:pt x="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4163375" y="-683475"/>
                <a:ext cx="2329850" cy="1425400"/>
              </a:xfrm>
              <a:custGeom>
                <a:avLst/>
                <a:gdLst/>
                <a:ahLst/>
                <a:cxnLst/>
                <a:rect l="l" t="t" r="r" b="b"/>
                <a:pathLst>
                  <a:path w="93194" h="57016" extrusionOk="0">
                    <a:moveTo>
                      <a:pt x="86476" y="1209"/>
                    </a:moveTo>
                    <a:cubicBezTo>
                      <a:pt x="86719" y="1209"/>
                      <a:pt x="86993" y="1300"/>
                      <a:pt x="87206" y="1513"/>
                    </a:cubicBezTo>
                    <a:cubicBezTo>
                      <a:pt x="87449" y="1726"/>
                      <a:pt x="87540" y="2121"/>
                      <a:pt x="87449" y="2455"/>
                    </a:cubicBezTo>
                    <a:cubicBezTo>
                      <a:pt x="87297" y="2516"/>
                      <a:pt x="87145" y="2638"/>
                      <a:pt x="87054" y="2790"/>
                    </a:cubicBezTo>
                    <a:cubicBezTo>
                      <a:pt x="86932" y="2911"/>
                      <a:pt x="86810" y="3063"/>
                      <a:pt x="86689" y="3215"/>
                    </a:cubicBezTo>
                    <a:cubicBezTo>
                      <a:pt x="86612" y="3229"/>
                      <a:pt x="86535" y="3237"/>
                      <a:pt x="86459" y="3237"/>
                    </a:cubicBezTo>
                    <a:cubicBezTo>
                      <a:pt x="86204" y="3237"/>
                      <a:pt x="85957" y="3152"/>
                      <a:pt x="85747" y="2942"/>
                    </a:cubicBezTo>
                    <a:cubicBezTo>
                      <a:pt x="85321" y="2516"/>
                      <a:pt x="85321" y="1878"/>
                      <a:pt x="85747" y="1513"/>
                    </a:cubicBezTo>
                    <a:cubicBezTo>
                      <a:pt x="85929" y="1300"/>
                      <a:pt x="86203" y="1209"/>
                      <a:pt x="86476" y="1209"/>
                    </a:cubicBezTo>
                    <a:close/>
                    <a:moveTo>
                      <a:pt x="88452" y="2364"/>
                    </a:moveTo>
                    <a:cubicBezTo>
                      <a:pt x="88391" y="2668"/>
                      <a:pt x="88330" y="2942"/>
                      <a:pt x="88209" y="3154"/>
                    </a:cubicBezTo>
                    <a:cubicBezTo>
                      <a:pt x="88026" y="3246"/>
                      <a:pt x="87874" y="3337"/>
                      <a:pt x="87722" y="3489"/>
                    </a:cubicBezTo>
                    <a:cubicBezTo>
                      <a:pt x="87570" y="3641"/>
                      <a:pt x="87479" y="3793"/>
                      <a:pt x="87418" y="3975"/>
                    </a:cubicBezTo>
                    <a:cubicBezTo>
                      <a:pt x="87145" y="4127"/>
                      <a:pt x="86902" y="4188"/>
                      <a:pt x="86628" y="4188"/>
                    </a:cubicBezTo>
                    <a:cubicBezTo>
                      <a:pt x="86659" y="3884"/>
                      <a:pt x="86719" y="3641"/>
                      <a:pt x="86841" y="3397"/>
                    </a:cubicBezTo>
                    <a:cubicBezTo>
                      <a:pt x="87054" y="3337"/>
                      <a:pt x="87236" y="3246"/>
                      <a:pt x="87327" y="3094"/>
                    </a:cubicBezTo>
                    <a:cubicBezTo>
                      <a:pt x="87479" y="2942"/>
                      <a:pt x="87570" y="2790"/>
                      <a:pt x="87631" y="2607"/>
                    </a:cubicBezTo>
                    <a:cubicBezTo>
                      <a:pt x="87905" y="2455"/>
                      <a:pt x="88178" y="2364"/>
                      <a:pt x="88452" y="2364"/>
                    </a:cubicBezTo>
                    <a:close/>
                    <a:moveTo>
                      <a:pt x="86476" y="206"/>
                    </a:moveTo>
                    <a:cubicBezTo>
                      <a:pt x="86962" y="206"/>
                      <a:pt x="87510" y="388"/>
                      <a:pt x="87874" y="783"/>
                    </a:cubicBezTo>
                    <a:cubicBezTo>
                      <a:pt x="88209" y="1118"/>
                      <a:pt x="88452" y="1604"/>
                      <a:pt x="88452" y="2121"/>
                    </a:cubicBezTo>
                    <a:cubicBezTo>
                      <a:pt x="88178" y="2121"/>
                      <a:pt x="87905" y="2182"/>
                      <a:pt x="87692" y="2303"/>
                    </a:cubicBezTo>
                    <a:cubicBezTo>
                      <a:pt x="87722" y="1969"/>
                      <a:pt x="87601" y="1574"/>
                      <a:pt x="87358" y="1300"/>
                    </a:cubicBezTo>
                    <a:cubicBezTo>
                      <a:pt x="87114" y="1087"/>
                      <a:pt x="86810" y="935"/>
                      <a:pt x="86476" y="935"/>
                    </a:cubicBezTo>
                    <a:cubicBezTo>
                      <a:pt x="86142" y="935"/>
                      <a:pt x="85838" y="1057"/>
                      <a:pt x="85595" y="1300"/>
                    </a:cubicBezTo>
                    <a:cubicBezTo>
                      <a:pt x="85108" y="1817"/>
                      <a:pt x="85108" y="2607"/>
                      <a:pt x="85595" y="3094"/>
                    </a:cubicBezTo>
                    <a:cubicBezTo>
                      <a:pt x="85838" y="3337"/>
                      <a:pt x="86172" y="3489"/>
                      <a:pt x="86476" y="3489"/>
                    </a:cubicBezTo>
                    <a:lnTo>
                      <a:pt x="86598" y="3489"/>
                    </a:lnTo>
                    <a:cubicBezTo>
                      <a:pt x="86476" y="3701"/>
                      <a:pt x="86446" y="3975"/>
                      <a:pt x="86385" y="4249"/>
                    </a:cubicBezTo>
                    <a:cubicBezTo>
                      <a:pt x="85899" y="4249"/>
                      <a:pt x="85412" y="4036"/>
                      <a:pt x="85078" y="3671"/>
                    </a:cubicBezTo>
                    <a:cubicBezTo>
                      <a:pt x="84257" y="2820"/>
                      <a:pt x="84257" y="1574"/>
                      <a:pt x="85048" y="783"/>
                    </a:cubicBezTo>
                    <a:cubicBezTo>
                      <a:pt x="85443" y="388"/>
                      <a:pt x="85959" y="206"/>
                      <a:pt x="86476" y="206"/>
                    </a:cubicBezTo>
                    <a:close/>
                    <a:moveTo>
                      <a:pt x="88725" y="2364"/>
                    </a:moveTo>
                    <a:cubicBezTo>
                      <a:pt x="89212" y="2364"/>
                      <a:pt x="89698" y="2607"/>
                      <a:pt x="90032" y="2942"/>
                    </a:cubicBezTo>
                    <a:cubicBezTo>
                      <a:pt x="90367" y="3276"/>
                      <a:pt x="90580" y="3793"/>
                      <a:pt x="90610" y="4279"/>
                    </a:cubicBezTo>
                    <a:cubicBezTo>
                      <a:pt x="90336" y="4279"/>
                      <a:pt x="90093" y="4340"/>
                      <a:pt x="89850" y="4461"/>
                    </a:cubicBezTo>
                    <a:cubicBezTo>
                      <a:pt x="89880" y="4127"/>
                      <a:pt x="89759" y="3732"/>
                      <a:pt x="89516" y="3489"/>
                    </a:cubicBezTo>
                    <a:cubicBezTo>
                      <a:pt x="89270" y="3242"/>
                      <a:pt x="88925" y="3119"/>
                      <a:pt x="88615" y="3119"/>
                    </a:cubicBezTo>
                    <a:cubicBezTo>
                      <a:pt x="88580" y="3119"/>
                      <a:pt x="88546" y="3121"/>
                      <a:pt x="88513" y="3124"/>
                    </a:cubicBezTo>
                    <a:cubicBezTo>
                      <a:pt x="88634" y="2911"/>
                      <a:pt x="88665" y="2638"/>
                      <a:pt x="88725" y="2364"/>
                    </a:cubicBezTo>
                    <a:close/>
                    <a:moveTo>
                      <a:pt x="88665" y="3337"/>
                    </a:moveTo>
                    <a:cubicBezTo>
                      <a:pt x="88938" y="3337"/>
                      <a:pt x="89212" y="3428"/>
                      <a:pt x="89394" y="3641"/>
                    </a:cubicBezTo>
                    <a:cubicBezTo>
                      <a:pt x="89577" y="3884"/>
                      <a:pt x="89698" y="4249"/>
                      <a:pt x="89607" y="4583"/>
                    </a:cubicBezTo>
                    <a:cubicBezTo>
                      <a:pt x="89485" y="4644"/>
                      <a:pt x="89333" y="4765"/>
                      <a:pt x="89212" y="4917"/>
                    </a:cubicBezTo>
                    <a:cubicBezTo>
                      <a:pt x="89090" y="5039"/>
                      <a:pt x="88969" y="5191"/>
                      <a:pt x="88908" y="5343"/>
                    </a:cubicBezTo>
                    <a:cubicBezTo>
                      <a:pt x="88831" y="5357"/>
                      <a:pt x="88751" y="5364"/>
                      <a:pt x="88670" y="5364"/>
                    </a:cubicBezTo>
                    <a:cubicBezTo>
                      <a:pt x="88401" y="5364"/>
                      <a:pt x="88129" y="5280"/>
                      <a:pt x="87966" y="5069"/>
                    </a:cubicBezTo>
                    <a:cubicBezTo>
                      <a:pt x="87753" y="4887"/>
                      <a:pt x="87662" y="4613"/>
                      <a:pt x="87662" y="4340"/>
                    </a:cubicBezTo>
                    <a:cubicBezTo>
                      <a:pt x="87662" y="4279"/>
                      <a:pt x="87662" y="4188"/>
                      <a:pt x="87692" y="4127"/>
                    </a:cubicBezTo>
                    <a:cubicBezTo>
                      <a:pt x="87844" y="4036"/>
                      <a:pt x="87996" y="3945"/>
                      <a:pt x="88118" y="3793"/>
                    </a:cubicBezTo>
                    <a:cubicBezTo>
                      <a:pt x="88209" y="3671"/>
                      <a:pt x="88330" y="3519"/>
                      <a:pt x="88452" y="3367"/>
                    </a:cubicBezTo>
                    <a:cubicBezTo>
                      <a:pt x="88513" y="3367"/>
                      <a:pt x="88604" y="3337"/>
                      <a:pt x="88665" y="3337"/>
                    </a:cubicBezTo>
                    <a:close/>
                    <a:moveTo>
                      <a:pt x="90610" y="4492"/>
                    </a:moveTo>
                    <a:cubicBezTo>
                      <a:pt x="90580" y="4796"/>
                      <a:pt x="90488" y="5069"/>
                      <a:pt x="90367" y="5312"/>
                    </a:cubicBezTo>
                    <a:cubicBezTo>
                      <a:pt x="90184" y="5373"/>
                      <a:pt x="90002" y="5464"/>
                      <a:pt x="89880" y="5616"/>
                    </a:cubicBezTo>
                    <a:cubicBezTo>
                      <a:pt x="89728" y="5768"/>
                      <a:pt x="89668" y="5920"/>
                      <a:pt x="89577" y="6103"/>
                    </a:cubicBezTo>
                    <a:cubicBezTo>
                      <a:pt x="89333" y="6255"/>
                      <a:pt x="89060" y="6315"/>
                      <a:pt x="88786" y="6315"/>
                    </a:cubicBezTo>
                    <a:cubicBezTo>
                      <a:pt x="88817" y="6072"/>
                      <a:pt x="88908" y="5768"/>
                      <a:pt x="89029" y="5525"/>
                    </a:cubicBezTo>
                    <a:cubicBezTo>
                      <a:pt x="89212" y="5464"/>
                      <a:pt x="89364" y="5373"/>
                      <a:pt x="89516" y="5221"/>
                    </a:cubicBezTo>
                    <a:cubicBezTo>
                      <a:pt x="89668" y="5069"/>
                      <a:pt x="89728" y="4917"/>
                      <a:pt x="89820" y="4735"/>
                    </a:cubicBezTo>
                    <a:cubicBezTo>
                      <a:pt x="90093" y="4583"/>
                      <a:pt x="90336" y="4492"/>
                      <a:pt x="90610" y="4492"/>
                    </a:cubicBezTo>
                    <a:close/>
                    <a:moveTo>
                      <a:pt x="87388" y="4249"/>
                    </a:moveTo>
                    <a:lnTo>
                      <a:pt x="87388" y="4340"/>
                    </a:lnTo>
                    <a:cubicBezTo>
                      <a:pt x="87388" y="4705"/>
                      <a:pt x="87479" y="5008"/>
                      <a:pt x="87753" y="5221"/>
                    </a:cubicBezTo>
                    <a:cubicBezTo>
                      <a:pt x="87996" y="5464"/>
                      <a:pt x="88300" y="5616"/>
                      <a:pt x="88634" y="5616"/>
                    </a:cubicBezTo>
                    <a:lnTo>
                      <a:pt x="88756" y="5616"/>
                    </a:lnTo>
                    <a:cubicBezTo>
                      <a:pt x="88634" y="5829"/>
                      <a:pt x="88604" y="6103"/>
                      <a:pt x="88543" y="6376"/>
                    </a:cubicBezTo>
                    <a:cubicBezTo>
                      <a:pt x="88057" y="6376"/>
                      <a:pt x="87570" y="6133"/>
                      <a:pt x="87236" y="5799"/>
                    </a:cubicBezTo>
                    <a:cubicBezTo>
                      <a:pt x="86841" y="5404"/>
                      <a:pt x="86628" y="4917"/>
                      <a:pt x="86628" y="4431"/>
                    </a:cubicBezTo>
                    <a:cubicBezTo>
                      <a:pt x="86902" y="4431"/>
                      <a:pt x="87145" y="4340"/>
                      <a:pt x="87388" y="4249"/>
                    </a:cubicBezTo>
                    <a:close/>
                    <a:moveTo>
                      <a:pt x="90762" y="5464"/>
                    </a:moveTo>
                    <a:cubicBezTo>
                      <a:pt x="91036" y="5464"/>
                      <a:pt x="91309" y="5556"/>
                      <a:pt x="91491" y="5768"/>
                    </a:cubicBezTo>
                    <a:cubicBezTo>
                      <a:pt x="91674" y="5951"/>
                      <a:pt x="91795" y="6224"/>
                      <a:pt x="91795" y="6467"/>
                    </a:cubicBezTo>
                    <a:cubicBezTo>
                      <a:pt x="91795" y="6741"/>
                      <a:pt x="91674" y="7015"/>
                      <a:pt x="91491" y="7197"/>
                    </a:cubicBezTo>
                    <a:cubicBezTo>
                      <a:pt x="91279" y="7410"/>
                      <a:pt x="91013" y="7516"/>
                      <a:pt x="90751" y="7516"/>
                    </a:cubicBezTo>
                    <a:cubicBezTo>
                      <a:pt x="90488" y="7516"/>
                      <a:pt x="90230" y="7410"/>
                      <a:pt x="90032" y="7197"/>
                    </a:cubicBezTo>
                    <a:cubicBezTo>
                      <a:pt x="89789" y="6984"/>
                      <a:pt x="89698" y="6589"/>
                      <a:pt x="89789" y="6255"/>
                    </a:cubicBezTo>
                    <a:cubicBezTo>
                      <a:pt x="89941" y="6163"/>
                      <a:pt x="90093" y="6072"/>
                      <a:pt x="90184" y="5920"/>
                    </a:cubicBezTo>
                    <a:cubicBezTo>
                      <a:pt x="90306" y="5799"/>
                      <a:pt x="90428" y="5647"/>
                      <a:pt x="90549" y="5495"/>
                    </a:cubicBezTo>
                    <a:cubicBezTo>
                      <a:pt x="90610" y="5495"/>
                      <a:pt x="90701" y="5464"/>
                      <a:pt x="90762" y="5464"/>
                    </a:cubicBezTo>
                    <a:close/>
                    <a:moveTo>
                      <a:pt x="90792" y="4522"/>
                    </a:moveTo>
                    <a:cubicBezTo>
                      <a:pt x="91279" y="4522"/>
                      <a:pt x="91795" y="4765"/>
                      <a:pt x="92130" y="5100"/>
                    </a:cubicBezTo>
                    <a:cubicBezTo>
                      <a:pt x="92981" y="5860"/>
                      <a:pt x="92981" y="7136"/>
                      <a:pt x="92160" y="7926"/>
                    </a:cubicBezTo>
                    <a:cubicBezTo>
                      <a:pt x="91765" y="8322"/>
                      <a:pt x="91256" y="8519"/>
                      <a:pt x="90747" y="8519"/>
                    </a:cubicBezTo>
                    <a:cubicBezTo>
                      <a:pt x="90238" y="8519"/>
                      <a:pt x="89728" y="8322"/>
                      <a:pt x="89333" y="7926"/>
                    </a:cubicBezTo>
                    <a:cubicBezTo>
                      <a:pt x="88938" y="7531"/>
                      <a:pt x="88756" y="7075"/>
                      <a:pt x="88756" y="6589"/>
                    </a:cubicBezTo>
                    <a:cubicBezTo>
                      <a:pt x="89029" y="6589"/>
                      <a:pt x="89273" y="6528"/>
                      <a:pt x="89516" y="6407"/>
                    </a:cubicBezTo>
                    <a:lnTo>
                      <a:pt x="89516" y="6407"/>
                    </a:lnTo>
                    <a:cubicBezTo>
                      <a:pt x="89485" y="6741"/>
                      <a:pt x="89577" y="7136"/>
                      <a:pt x="89850" y="7379"/>
                    </a:cubicBezTo>
                    <a:cubicBezTo>
                      <a:pt x="90093" y="7622"/>
                      <a:pt x="90428" y="7774"/>
                      <a:pt x="90732" y="7774"/>
                    </a:cubicBezTo>
                    <a:cubicBezTo>
                      <a:pt x="91036" y="7774"/>
                      <a:pt x="91370" y="7653"/>
                      <a:pt x="91583" y="7379"/>
                    </a:cubicBezTo>
                    <a:cubicBezTo>
                      <a:pt x="91826" y="7167"/>
                      <a:pt x="91978" y="6832"/>
                      <a:pt x="91978" y="6528"/>
                    </a:cubicBezTo>
                    <a:cubicBezTo>
                      <a:pt x="91978" y="6194"/>
                      <a:pt x="91856" y="5860"/>
                      <a:pt x="91583" y="5647"/>
                    </a:cubicBezTo>
                    <a:cubicBezTo>
                      <a:pt x="91364" y="5401"/>
                      <a:pt x="91022" y="5277"/>
                      <a:pt x="90712" y="5277"/>
                    </a:cubicBezTo>
                    <a:cubicBezTo>
                      <a:pt x="90677" y="5277"/>
                      <a:pt x="90643" y="5279"/>
                      <a:pt x="90610" y="5282"/>
                    </a:cubicBezTo>
                    <a:cubicBezTo>
                      <a:pt x="90732" y="5069"/>
                      <a:pt x="90762" y="4796"/>
                      <a:pt x="90792" y="4522"/>
                    </a:cubicBezTo>
                    <a:close/>
                    <a:moveTo>
                      <a:pt x="86491" y="1"/>
                    </a:moveTo>
                    <a:cubicBezTo>
                      <a:pt x="85921" y="1"/>
                      <a:pt x="85352" y="221"/>
                      <a:pt x="84926" y="662"/>
                    </a:cubicBezTo>
                    <a:cubicBezTo>
                      <a:pt x="84105" y="1452"/>
                      <a:pt x="84044" y="2759"/>
                      <a:pt x="84774" y="3641"/>
                    </a:cubicBezTo>
                    <a:lnTo>
                      <a:pt x="75807" y="3641"/>
                    </a:lnTo>
                    <a:cubicBezTo>
                      <a:pt x="75746" y="3641"/>
                      <a:pt x="75716" y="3641"/>
                      <a:pt x="75716" y="3671"/>
                    </a:cubicBezTo>
                    <a:lnTo>
                      <a:pt x="69728" y="9659"/>
                    </a:lnTo>
                    <a:lnTo>
                      <a:pt x="42980" y="9659"/>
                    </a:lnTo>
                    <a:cubicBezTo>
                      <a:pt x="42919" y="9659"/>
                      <a:pt x="42889" y="9659"/>
                      <a:pt x="42889" y="9720"/>
                    </a:cubicBezTo>
                    <a:lnTo>
                      <a:pt x="31" y="52517"/>
                    </a:lnTo>
                    <a:cubicBezTo>
                      <a:pt x="0" y="52578"/>
                      <a:pt x="0" y="52638"/>
                      <a:pt x="31" y="52669"/>
                    </a:cubicBezTo>
                    <a:cubicBezTo>
                      <a:pt x="61" y="52730"/>
                      <a:pt x="61" y="52730"/>
                      <a:pt x="122" y="52730"/>
                    </a:cubicBezTo>
                    <a:cubicBezTo>
                      <a:pt x="152" y="52730"/>
                      <a:pt x="183" y="52730"/>
                      <a:pt x="183" y="52669"/>
                    </a:cubicBezTo>
                    <a:lnTo>
                      <a:pt x="43041" y="9872"/>
                    </a:lnTo>
                    <a:lnTo>
                      <a:pt x="69759" y="9872"/>
                    </a:lnTo>
                    <a:cubicBezTo>
                      <a:pt x="69789" y="9872"/>
                      <a:pt x="69819" y="9872"/>
                      <a:pt x="69819" y="9811"/>
                    </a:cubicBezTo>
                    <a:lnTo>
                      <a:pt x="75838" y="3823"/>
                    </a:lnTo>
                    <a:lnTo>
                      <a:pt x="84956" y="3823"/>
                    </a:lnTo>
                    <a:cubicBezTo>
                      <a:pt x="85382" y="4188"/>
                      <a:pt x="85868" y="4431"/>
                      <a:pt x="86385" y="4431"/>
                    </a:cubicBezTo>
                    <a:cubicBezTo>
                      <a:pt x="86385" y="4917"/>
                      <a:pt x="86567" y="5373"/>
                      <a:pt x="86871" y="5708"/>
                    </a:cubicBezTo>
                    <a:lnTo>
                      <a:pt x="77935" y="5708"/>
                    </a:lnTo>
                    <a:cubicBezTo>
                      <a:pt x="77874" y="5708"/>
                      <a:pt x="77844" y="5708"/>
                      <a:pt x="77844" y="5768"/>
                    </a:cubicBezTo>
                    <a:lnTo>
                      <a:pt x="71856" y="11756"/>
                    </a:lnTo>
                    <a:lnTo>
                      <a:pt x="45138" y="11756"/>
                    </a:lnTo>
                    <a:cubicBezTo>
                      <a:pt x="45108" y="11756"/>
                      <a:pt x="45047" y="11756"/>
                      <a:pt x="45047" y="11787"/>
                    </a:cubicBezTo>
                    <a:lnTo>
                      <a:pt x="2158" y="54705"/>
                    </a:lnTo>
                    <a:cubicBezTo>
                      <a:pt x="2128" y="54736"/>
                      <a:pt x="2128" y="54796"/>
                      <a:pt x="2158" y="54857"/>
                    </a:cubicBezTo>
                    <a:cubicBezTo>
                      <a:pt x="2189" y="54888"/>
                      <a:pt x="2189" y="54888"/>
                      <a:pt x="2250" y="54888"/>
                    </a:cubicBezTo>
                    <a:cubicBezTo>
                      <a:pt x="2280" y="54888"/>
                      <a:pt x="2310" y="54888"/>
                      <a:pt x="2310" y="54857"/>
                    </a:cubicBezTo>
                    <a:lnTo>
                      <a:pt x="45168" y="11969"/>
                    </a:lnTo>
                    <a:lnTo>
                      <a:pt x="71886" y="11969"/>
                    </a:lnTo>
                    <a:cubicBezTo>
                      <a:pt x="71917" y="11969"/>
                      <a:pt x="71947" y="11969"/>
                      <a:pt x="71947" y="11939"/>
                    </a:cubicBezTo>
                    <a:lnTo>
                      <a:pt x="77965" y="5951"/>
                    </a:lnTo>
                    <a:lnTo>
                      <a:pt x="87084" y="5951"/>
                    </a:lnTo>
                    <a:cubicBezTo>
                      <a:pt x="87449" y="6315"/>
                      <a:pt x="87996" y="6559"/>
                      <a:pt x="88513" y="6559"/>
                    </a:cubicBezTo>
                    <a:cubicBezTo>
                      <a:pt x="88513" y="7015"/>
                      <a:pt x="88695" y="7471"/>
                      <a:pt x="88999" y="7835"/>
                    </a:cubicBezTo>
                    <a:lnTo>
                      <a:pt x="80032" y="7835"/>
                    </a:lnTo>
                    <a:cubicBezTo>
                      <a:pt x="80002" y="7835"/>
                      <a:pt x="79971" y="7835"/>
                      <a:pt x="79971" y="7866"/>
                    </a:cubicBezTo>
                    <a:lnTo>
                      <a:pt x="73953" y="13884"/>
                    </a:lnTo>
                    <a:lnTo>
                      <a:pt x="47266" y="13884"/>
                    </a:lnTo>
                    <a:cubicBezTo>
                      <a:pt x="47205" y="13884"/>
                      <a:pt x="47175" y="13884"/>
                      <a:pt x="47175" y="13914"/>
                    </a:cubicBezTo>
                    <a:lnTo>
                      <a:pt x="4286" y="56833"/>
                    </a:lnTo>
                    <a:cubicBezTo>
                      <a:pt x="4256" y="56863"/>
                      <a:pt x="4256" y="56924"/>
                      <a:pt x="4286" y="56985"/>
                    </a:cubicBezTo>
                    <a:cubicBezTo>
                      <a:pt x="4317" y="57015"/>
                      <a:pt x="4317" y="57015"/>
                      <a:pt x="4377" y="57015"/>
                    </a:cubicBezTo>
                    <a:cubicBezTo>
                      <a:pt x="4408" y="57015"/>
                      <a:pt x="4438" y="57015"/>
                      <a:pt x="4438" y="56985"/>
                    </a:cubicBezTo>
                    <a:lnTo>
                      <a:pt x="47296" y="14127"/>
                    </a:lnTo>
                    <a:lnTo>
                      <a:pt x="74014" y="14127"/>
                    </a:lnTo>
                    <a:cubicBezTo>
                      <a:pt x="74044" y="14127"/>
                      <a:pt x="74075" y="14127"/>
                      <a:pt x="74075" y="14066"/>
                    </a:cubicBezTo>
                    <a:lnTo>
                      <a:pt x="80093" y="8078"/>
                    </a:lnTo>
                    <a:lnTo>
                      <a:pt x="89212" y="8078"/>
                    </a:lnTo>
                    <a:cubicBezTo>
                      <a:pt x="89607" y="8474"/>
                      <a:pt x="90184" y="8686"/>
                      <a:pt x="90732" y="8686"/>
                    </a:cubicBezTo>
                    <a:cubicBezTo>
                      <a:pt x="91279" y="8686"/>
                      <a:pt x="91856" y="8443"/>
                      <a:pt x="92312" y="8048"/>
                    </a:cubicBezTo>
                    <a:cubicBezTo>
                      <a:pt x="93194" y="7167"/>
                      <a:pt x="93194" y="5768"/>
                      <a:pt x="92312" y="4887"/>
                    </a:cubicBezTo>
                    <a:cubicBezTo>
                      <a:pt x="91947" y="4492"/>
                      <a:pt x="91400" y="4279"/>
                      <a:pt x="90853" y="4279"/>
                    </a:cubicBezTo>
                    <a:cubicBezTo>
                      <a:pt x="90792" y="3701"/>
                      <a:pt x="90610" y="3185"/>
                      <a:pt x="90184" y="2790"/>
                    </a:cubicBezTo>
                    <a:cubicBezTo>
                      <a:pt x="89759" y="2364"/>
                      <a:pt x="89242" y="2182"/>
                      <a:pt x="88725" y="2151"/>
                    </a:cubicBezTo>
                    <a:cubicBezTo>
                      <a:pt x="88665" y="1574"/>
                      <a:pt x="88482" y="1057"/>
                      <a:pt x="88057" y="662"/>
                    </a:cubicBezTo>
                    <a:cubicBezTo>
                      <a:pt x="87631" y="221"/>
                      <a:pt x="87061" y="1"/>
                      <a:pt x="8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6414175" y="-539100"/>
                <a:ext cx="387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453" extrusionOk="0">
                    <a:moveTo>
                      <a:pt x="700" y="206"/>
                    </a:moveTo>
                    <a:cubicBezTo>
                      <a:pt x="791" y="206"/>
                      <a:pt x="973" y="237"/>
                      <a:pt x="1034" y="358"/>
                    </a:cubicBezTo>
                    <a:cubicBezTo>
                      <a:pt x="1216" y="540"/>
                      <a:pt x="1216" y="905"/>
                      <a:pt x="1034" y="1088"/>
                    </a:cubicBezTo>
                    <a:cubicBezTo>
                      <a:pt x="943" y="1179"/>
                      <a:pt x="806" y="1224"/>
                      <a:pt x="669" y="1224"/>
                    </a:cubicBezTo>
                    <a:cubicBezTo>
                      <a:pt x="532" y="1224"/>
                      <a:pt x="396" y="1179"/>
                      <a:pt x="304" y="1088"/>
                    </a:cubicBezTo>
                    <a:cubicBezTo>
                      <a:pt x="152" y="905"/>
                      <a:pt x="152" y="540"/>
                      <a:pt x="335" y="358"/>
                    </a:cubicBezTo>
                    <a:cubicBezTo>
                      <a:pt x="456" y="237"/>
                      <a:pt x="578" y="206"/>
                      <a:pt x="700" y="206"/>
                    </a:cubicBezTo>
                    <a:close/>
                    <a:moveTo>
                      <a:pt x="745" y="1"/>
                    </a:moveTo>
                    <a:cubicBezTo>
                      <a:pt x="555" y="1"/>
                      <a:pt x="365" y="69"/>
                      <a:pt x="244" y="206"/>
                    </a:cubicBezTo>
                    <a:cubicBezTo>
                      <a:pt x="92" y="358"/>
                      <a:pt x="0" y="540"/>
                      <a:pt x="0" y="753"/>
                    </a:cubicBezTo>
                    <a:cubicBezTo>
                      <a:pt x="0" y="936"/>
                      <a:pt x="92" y="1118"/>
                      <a:pt x="244" y="1270"/>
                    </a:cubicBezTo>
                    <a:cubicBezTo>
                      <a:pt x="335" y="1392"/>
                      <a:pt x="548" y="1452"/>
                      <a:pt x="730" y="1452"/>
                    </a:cubicBezTo>
                    <a:cubicBezTo>
                      <a:pt x="912" y="1452"/>
                      <a:pt x="1095" y="1392"/>
                      <a:pt x="1247" y="1240"/>
                    </a:cubicBezTo>
                    <a:cubicBezTo>
                      <a:pt x="1551" y="936"/>
                      <a:pt x="1551" y="480"/>
                      <a:pt x="1247" y="206"/>
                    </a:cubicBezTo>
                    <a:cubicBezTo>
                      <a:pt x="1125" y="69"/>
                      <a:pt x="93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14300" algn="bl" rotWithShape="0">
                  <a:schemeClr val="l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9"/>
            <p:cNvSpPr/>
            <p:nvPr/>
          </p:nvSpPr>
          <p:spPr>
            <a:xfrm>
              <a:off x="584900" y="3987450"/>
              <a:ext cx="2329850" cy="1425400"/>
            </a:xfrm>
            <a:custGeom>
              <a:avLst/>
              <a:gdLst/>
              <a:ahLst/>
              <a:cxnLst/>
              <a:rect l="l" t="t" r="r" b="b"/>
              <a:pathLst>
                <a:path w="93194" h="57016" extrusionOk="0">
                  <a:moveTo>
                    <a:pt x="86476" y="1209"/>
                  </a:moveTo>
                  <a:cubicBezTo>
                    <a:pt x="86719" y="1209"/>
                    <a:pt x="86993" y="1300"/>
                    <a:pt x="87206" y="1513"/>
                  </a:cubicBezTo>
                  <a:cubicBezTo>
                    <a:pt x="87449" y="1726"/>
                    <a:pt x="87540" y="2121"/>
                    <a:pt x="87449" y="2455"/>
                  </a:cubicBezTo>
                  <a:cubicBezTo>
                    <a:pt x="87297" y="2516"/>
                    <a:pt x="87145" y="2638"/>
                    <a:pt x="87054" y="2790"/>
                  </a:cubicBezTo>
                  <a:cubicBezTo>
                    <a:pt x="86932" y="2911"/>
                    <a:pt x="86810" y="3063"/>
                    <a:pt x="86689" y="3215"/>
                  </a:cubicBezTo>
                  <a:cubicBezTo>
                    <a:pt x="86612" y="3229"/>
                    <a:pt x="86535" y="3237"/>
                    <a:pt x="86459" y="3237"/>
                  </a:cubicBezTo>
                  <a:cubicBezTo>
                    <a:pt x="86204" y="3237"/>
                    <a:pt x="85957" y="3152"/>
                    <a:pt x="85747" y="2942"/>
                  </a:cubicBezTo>
                  <a:cubicBezTo>
                    <a:pt x="85321" y="2516"/>
                    <a:pt x="85321" y="1878"/>
                    <a:pt x="85747" y="1513"/>
                  </a:cubicBezTo>
                  <a:cubicBezTo>
                    <a:pt x="85929" y="1300"/>
                    <a:pt x="86203" y="1209"/>
                    <a:pt x="86476" y="1209"/>
                  </a:cubicBezTo>
                  <a:close/>
                  <a:moveTo>
                    <a:pt x="88452" y="2364"/>
                  </a:moveTo>
                  <a:cubicBezTo>
                    <a:pt x="88391" y="2668"/>
                    <a:pt x="88330" y="2942"/>
                    <a:pt x="88209" y="3154"/>
                  </a:cubicBezTo>
                  <a:cubicBezTo>
                    <a:pt x="88026" y="3246"/>
                    <a:pt x="87874" y="3337"/>
                    <a:pt x="87722" y="3489"/>
                  </a:cubicBezTo>
                  <a:cubicBezTo>
                    <a:pt x="87570" y="3641"/>
                    <a:pt x="87479" y="3793"/>
                    <a:pt x="87418" y="3975"/>
                  </a:cubicBezTo>
                  <a:cubicBezTo>
                    <a:pt x="87145" y="4127"/>
                    <a:pt x="86902" y="4188"/>
                    <a:pt x="86628" y="4188"/>
                  </a:cubicBezTo>
                  <a:cubicBezTo>
                    <a:pt x="86659" y="3884"/>
                    <a:pt x="86719" y="3641"/>
                    <a:pt x="86841" y="3397"/>
                  </a:cubicBezTo>
                  <a:cubicBezTo>
                    <a:pt x="87054" y="3337"/>
                    <a:pt x="87236" y="3246"/>
                    <a:pt x="87327" y="3094"/>
                  </a:cubicBezTo>
                  <a:cubicBezTo>
                    <a:pt x="87479" y="2942"/>
                    <a:pt x="87570" y="2790"/>
                    <a:pt x="87631" y="2607"/>
                  </a:cubicBezTo>
                  <a:cubicBezTo>
                    <a:pt x="87905" y="2455"/>
                    <a:pt x="88178" y="2364"/>
                    <a:pt x="88452" y="2364"/>
                  </a:cubicBezTo>
                  <a:close/>
                  <a:moveTo>
                    <a:pt x="86476" y="206"/>
                  </a:moveTo>
                  <a:cubicBezTo>
                    <a:pt x="86962" y="206"/>
                    <a:pt x="87510" y="388"/>
                    <a:pt x="87874" y="783"/>
                  </a:cubicBezTo>
                  <a:cubicBezTo>
                    <a:pt x="88209" y="1118"/>
                    <a:pt x="88452" y="1604"/>
                    <a:pt x="88452" y="2121"/>
                  </a:cubicBezTo>
                  <a:cubicBezTo>
                    <a:pt x="88178" y="2121"/>
                    <a:pt x="87905" y="2182"/>
                    <a:pt x="87692" y="2303"/>
                  </a:cubicBezTo>
                  <a:cubicBezTo>
                    <a:pt x="87722" y="1969"/>
                    <a:pt x="87601" y="1574"/>
                    <a:pt x="87358" y="1300"/>
                  </a:cubicBezTo>
                  <a:cubicBezTo>
                    <a:pt x="87114" y="1087"/>
                    <a:pt x="86810" y="935"/>
                    <a:pt x="86476" y="935"/>
                  </a:cubicBezTo>
                  <a:cubicBezTo>
                    <a:pt x="86142" y="935"/>
                    <a:pt x="85838" y="1057"/>
                    <a:pt x="85595" y="1300"/>
                  </a:cubicBezTo>
                  <a:cubicBezTo>
                    <a:pt x="85108" y="1817"/>
                    <a:pt x="85108" y="2607"/>
                    <a:pt x="85595" y="3094"/>
                  </a:cubicBezTo>
                  <a:cubicBezTo>
                    <a:pt x="85838" y="3337"/>
                    <a:pt x="86172" y="3489"/>
                    <a:pt x="86476" y="3489"/>
                  </a:cubicBezTo>
                  <a:lnTo>
                    <a:pt x="86598" y="3489"/>
                  </a:lnTo>
                  <a:cubicBezTo>
                    <a:pt x="86476" y="3701"/>
                    <a:pt x="86446" y="3975"/>
                    <a:pt x="86385" y="4249"/>
                  </a:cubicBezTo>
                  <a:cubicBezTo>
                    <a:pt x="85899" y="4249"/>
                    <a:pt x="85412" y="4036"/>
                    <a:pt x="85078" y="3671"/>
                  </a:cubicBezTo>
                  <a:cubicBezTo>
                    <a:pt x="84257" y="2820"/>
                    <a:pt x="84257" y="1574"/>
                    <a:pt x="85048" y="783"/>
                  </a:cubicBezTo>
                  <a:cubicBezTo>
                    <a:pt x="85443" y="388"/>
                    <a:pt x="85959" y="206"/>
                    <a:pt x="86476" y="206"/>
                  </a:cubicBezTo>
                  <a:close/>
                  <a:moveTo>
                    <a:pt x="88725" y="2364"/>
                  </a:moveTo>
                  <a:cubicBezTo>
                    <a:pt x="89212" y="2364"/>
                    <a:pt x="89698" y="2607"/>
                    <a:pt x="90032" y="2942"/>
                  </a:cubicBezTo>
                  <a:cubicBezTo>
                    <a:pt x="90367" y="3276"/>
                    <a:pt x="90580" y="3793"/>
                    <a:pt x="90610" y="4279"/>
                  </a:cubicBezTo>
                  <a:cubicBezTo>
                    <a:pt x="90336" y="4279"/>
                    <a:pt x="90093" y="4340"/>
                    <a:pt x="89850" y="4461"/>
                  </a:cubicBezTo>
                  <a:cubicBezTo>
                    <a:pt x="89880" y="4127"/>
                    <a:pt x="89759" y="3732"/>
                    <a:pt x="89516" y="3489"/>
                  </a:cubicBezTo>
                  <a:cubicBezTo>
                    <a:pt x="89270" y="3242"/>
                    <a:pt x="88925" y="3119"/>
                    <a:pt x="88615" y="3119"/>
                  </a:cubicBezTo>
                  <a:cubicBezTo>
                    <a:pt x="88580" y="3119"/>
                    <a:pt x="88546" y="3121"/>
                    <a:pt x="88513" y="3124"/>
                  </a:cubicBezTo>
                  <a:cubicBezTo>
                    <a:pt x="88634" y="2911"/>
                    <a:pt x="88665" y="2638"/>
                    <a:pt x="88725" y="2364"/>
                  </a:cubicBezTo>
                  <a:close/>
                  <a:moveTo>
                    <a:pt x="88665" y="3337"/>
                  </a:moveTo>
                  <a:cubicBezTo>
                    <a:pt x="88938" y="3337"/>
                    <a:pt x="89212" y="3428"/>
                    <a:pt x="89394" y="3641"/>
                  </a:cubicBezTo>
                  <a:cubicBezTo>
                    <a:pt x="89577" y="3884"/>
                    <a:pt x="89698" y="4249"/>
                    <a:pt x="89607" y="4583"/>
                  </a:cubicBezTo>
                  <a:cubicBezTo>
                    <a:pt x="89485" y="4644"/>
                    <a:pt x="89333" y="4765"/>
                    <a:pt x="89212" y="4917"/>
                  </a:cubicBezTo>
                  <a:cubicBezTo>
                    <a:pt x="89090" y="5039"/>
                    <a:pt x="88969" y="5191"/>
                    <a:pt x="88908" y="5343"/>
                  </a:cubicBezTo>
                  <a:cubicBezTo>
                    <a:pt x="88831" y="5357"/>
                    <a:pt x="88751" y="5364"/>
                    <a:pt x="88670" y="5364"/>
                  </a:cubicBezTo>
                  <a:cubicBezTo>
                    <a:pt x="88401" y="5364"/>
                    <a:pt x="88129" y="5280"/>
                    <a:pt x="87966" y="5069"/>
                  </a:cubicBezTo>
                  <a:cubicBezTo>
                    <a:pt x="87753" y="4887"/>
                    <a:pt x="87662" y="4613"/>
                    <a:pt x="87662" y="4340"/>
                  </a:cubicBezTo>
                  <a:cubicBezTo>
                    <a:pt x="87662" y="4279"/>
                    <a:pt x="87662" y="4188"/>
                    <a:pt x="87692" y="4127"/>
                  </a:cubicBezTo>
                  <a:cubicBezTo>
                    <a:pt x="87844" y="4036"/>
                    <a:pt x="87996" y="3945"/>
                    <a:pt x="88118" y="3793"/>
                  </a:cubicBezTo>
                  <a:cubicBezTo>
                    <a:pt x="88209" y="3671"/>
                    <a:pt x="88330" y="3519"/>
                    <a:pt x="88452" y="3367"/>
                  </a:cubicBezTo>
                  <a:cubicBezTo>
                    <a:pt x="88513" y="3367"/>
                    <a:pt x="88604" y="3337"/>
                    <a:pt x="88665" y="3337"/>
                  </a:cubicBezTo>
                  <a:close/>
                  <a:moveTo>
                    <a:pt x="90610" y="4492"/>
                  </a:moveTo>
                  <a:cubicBezTo>
                    <a:pt x="90580" y="4796"/>
                    <a:pt x="90488" y="5069"/>
                    <a:pt x="90367" y="5312"/>
                  </a:cubicBezTo>
                  <a:cubicBezTo>
                    <a:pt x="90184" y="5373"/>
                    <a:pt x="90002" y="5464"/>
                    <a:pt x="89880" y="5616"/>
                  </a:cubicBezTo>
                  <a:cubicBezTo>
                    <a:pt x="89728" y="5768"/>
                    <a:pt x="89668" y="5920"/>
                    <a:pt x="89577" y="6103"/>
                  </a:cubicBezTo>
                  <a:cubicBezTo>
                    <a:pt x="89333" y="6255"/>
                    <a:pt x="89060" y="6315"/>
                    <a:pt x="88786" y="6315"/>
                  </a:cubicBezTo>
                  <a:cubicBezTo>
                    <a:pt x="88817" y="6072"/>
                    <a:pt x="88908" y="5768"/>
                    <a:pt x="89029" y="5525"/>
                  </a:cubicBezTo>
                  <a:cubicBezTo>
                    <a:pt x="89212" y="5464"/>
                    <a:pt x="89364" y="5373"/>
                    <a:pt x="89516" y="5221"/>
                  </a:cubicBezTo>
                  <a:cubicBezTo>
                    <a:pt x="89668" y="5069"/>
                    <a:pt x="89728" y="4917"/>
                    <a:pt x="89820" y="4735"/>
                  </a:cubicBezTo>
                  <a:cubicBezTo>
                    <a:pt x="90093" y="4583"/>
                    <a:pt x="90336" y="4492"/>
                    <a:pt x="90610" y="4492"/>
                  </a:cubicBezTo>
                  <a:close/>
                  <a:moveTo>
                    <a:pt x="87388" y="4249"/>
                  </a:moveTo>
                  <a:lnTo>
                    <a:pt x="87388" y="4340"/>
                  </a:lnTo>
                  <a:cubicBezTo>
                    <a:pt x="87388" y="4705"/>
                    <a:pt x="87479" y="5008"/>
                    <a:pt x="87753" y="5221"/>
                  </a:cubicBezTo>
                  <a:cubicBezTo>
                    <a:pt x="87996" y="5464"/>
                    <a:pt x="88300" y="5616"/>
                    <a:pt x="88634" y="5616"/>
                  </a:cubicBezTo>
                  <a:lnTo>
                    <a:pt x="88756" y="5616"/>
                  </a:lnTo>
                  <a:cubicBezTo>
                    <a:pt x="88634" y="5829"/>
                    <a:pt x="88604" y="6103"/>
                    <a:pt x="88543" y="6376"/>
                  </a:cubicBezTo>
                  <a:cubicBezTo>
                    <a:pt x="88057" y="6376"/>
                    <a:pt x="87570" y="6133"/>
                    <a:pt x="87236" y="5799"/>
                  </a:cubicBezTo>
                  <a:cubicBezTo>
                    <a:pt x="86841" y="5404"/>
                    <a:pt x="86628" y="4917"/>
                    <a:pt x="86628" y="4431"/>
                  </a:cubicBezTo>
                  <a:cubicBezTo>
                    <a:pt x="86902" y="4431"/>
                    <a:pt x="87145" y="4340"/>
                    <a:pt x="87388" y="4249"/>
                  </a:cubicBezTo>
                  <a:close/>
                  <a:moveTo>
                    <a:pt x="90762" y="5464"/>
                  </a:moveTo>
                  <a:cubicBezTo>
                    <a:pt x="91036" y="5464"/>
                    <a:pt x="91309" y="5556"/>
                    <a:pt x="91491" y="5768"/>
                  </a:cubicBezTo>
                  <a:cubicBezTo>
                    <a:pt x="91674" y="5951"/>
                    <a:pt x="91795" y="6224"/>
                    <a:pt x="91795" y="6467"/>
                  </a:cubicBezTo>
                  <a:cubicBezTo>
                    <a:pt x="91795" y="6741"/>
                    <a:pt x="91674" y="7015"/>
                    <a:pt x="91491" y="7197"/>
                  </a:cubicBezTo>
                  <a:cubicBezTo>
                    <a:pt x="91279" y="7410"/>
                    <a:pt x="91013" y="7516"/>
                    <a:pt x="90751" y="7516"/>
                  </a:cubicBezTo>
                  <a:cubicBezTo>
                    <a:pt x="90488" y="7516"/>
                    <a:pt x="90230" y="7410"/>
                    <a:pt x="90032" y="7197"/>
                  </a:cubicBezTo>
                  <a:cubicBezTo>
                    <a:pt x="89789" y="6984"/>
                    <a:pt x="89698" y="6589"/>
                    <a:pt x="89789" y="6255"/>
                  </a:cubicBezTo>
                  <a:cubicBezTo>
                    <a:pt x="89941" y="6163"/>
                    <a:pt x="90093" y="6072"/>
                    <a:pt x="90184" y="5920"/>
                  </a:cubicBezTo>
                  <a:cubicBezTo>
                    <a:pt x="90306" y="5799"/>
                    <a:pt x="90428" y="5647"/>
                    <a:pt x="90549" y="5495"/>
                  </a:cubicBezTo>
                  <a:cubicBezTo>
                    <a:pt x="90610" y="5495"/>
                    <a:pt x="90701" y="5464"/>
                    <a:pt x="90762" y="5464"/>
                  </a:cubicBezTo>
                  <a:close/>
                  <a:moveTo>
                    <a:pt x="90792" y="4522"/>
                  </a:moveTo>
                  <a:cubicBezTo>
                    <a:pt x="91279" y="4522"/>
                    <a:pt x="91795" y="4765"/>
                    <a:pt x="92130" y="5100"/>
                  </a:cubicBezTo>
                  <a:cubicBezTo>
                    <a:pt x="92981" y="5860"/>
                    <a:pt x="92981" y="7136"/>
                    <a:pt x="92160" y="7926"/>
                  </a:cubicBezTo>
                  <a:cubicBezTo>
                    <a:pt x="91765" y="8322"/>
                    <a:pt x="91256" y="8519"/>
                    <a:pt x="90747" y="8519"/>
                  </a:cubicBezTo>
                  <a:cubicBezTo>
                    <a:pt x="90238" y="8519"/>
                    <a:pt x="89728" y="8322"/>
                    <a:pt x="89333" y="7926"/>
                  </a:cubicBezTo>
                  <a:cubicBezTo>
                    <a:pt x="88938" y="7531"/>
                    <a:pt x="88756" y="7075"/>
                    <a:pt x="88756" y="6589"/>
                  </a:cubicBezTo>
                  <a:cubicBezTo>
                    <a:pt x="89029" y="6589"/>
                    <a:pt x="89273" y="6528"/>
                    <a:pt x="89516" y="6407"/>
                  </a:cubicBezTo>
                  <a:lnTo>
                    <a:pt x="89516" y="6407"/>
                  </a:lnTo>
                  <a:cubicBezTo>
                    <a:pt x="89485" y="6741"/>
                    <a:pt x="89577" y="7136"/>
                    <a:pt x="89850" y="7379"/>
                  </a:cubicBezTo>
                  <a:cubicBezTo>
                    <a:pt x="90093" y="7622"/>
                    <a:pt x="90428" y="7774"/>
                    <a:pt x="90732" y="7774"/>
                  </a:cubicBezTo>
                  <a:cubicBezTo>
                    <a:pt x="91036" y="7774"/>
                    <a:pt x="91370" y="7653"/>
                    <a:pt x="91583" y="7379"/>
                  </a:cubicBezTo>
                  <a:cubicBezTo>
                    <a:pt x="91826" y="7167"/>
                    <a:pt x="91978" y="6832"/>
                    <a:pt x="91978" y="6528"/>
                  </a:cubicBezTo>
                  <a:cubicBezTo>
                    <a:pt x="91978" y="6194"/>
                    <a:pt x="91856" y="5860"/>
                    <a:pt x="91583" y="5647"/>
                  </a:cubicBezTo>
                  <a:cubicBezTo>
                    <a:pt x="91364" y="5401"/>
                    <a:pt x="91022" y="5277"/>
                    <a:pt x="90712" y="5277"/>
                  </a:cubicBezTo>
                  <a:cubicBezTo>
                    <a:pt x="90677" y="5277"/>
                    <a:pt x="90643" y="5279"/>
                    <a:pt x="90610" y="5282"/>
                  </a:cubicBezTo>
                  <a:cubicBezTo>
                    <a:pt x="90732" y="5069"/>
                    <a:pt x="90762" y="4796"/>
                    <a:pt x="90792" y="4522"/>
                  </a:cubicBezTo>
                  <a:close/>
                  <a:moveTo>
                    <a:pt x="86491" y="1"/>
                  </a:moveTo>
                  <a:cubicBezTo>
                    <a:pt x="85921" y="1"/>
                    <a:pt x="85352" y="221"/>
                    <a:pt x="84926" y="662"/>
                  </a:cubicBezTo>
                  <a:cubicBezTo>
                    <a:pt x="84105" y="1452"/>
                    <a:pt x="84044" y="2759"/>
                    <a:pt x="84774" y="3641"/>
                  </a:cubicBezTo>
                  <a:lnTo>
                    <a:pt x="75807" y="3641"/>
                  </a:lnTo>
                  <a:cubicBezTo>
                    <a:pt x="75746" y="3641"/>
                    <a:pt x="75716" y="3641"/>
                    <a:pt x="75716" y="3671"/>
                  </a:cubicBezTo>
                  <a:lnTo>
                    <a:pt x="69728" y="9659"/>
                  </a:lnTo>
                  <a:lnTo>
                    <a:pt x="42980" y="9659"/>
                  </a:lnTo>
                  <a:cubicBezTo>
                    <a:pt x="42919" y="9659"/>
                    <a:pt x="42889" y="9659"/>
                    <a:pt x="42889" y="9720"/>
                  </a:cubicBezTo>
                  <a:lnTo>
                    <a:pt x="31" y="52517"/>
                  </a:lnTo>
                  <a:cubicBezTo>
                    <a:pt x="0" y="52578"/>
                    <a:pt x="0" y="52638"/>
                    <a:pt x="31" y="52669"/>
                  </a:cubicBezTo>
                  <a:cubicBezTo>
                    <a:pt x="61" y="52730"/>
                    <a:pt x="61" y="52730"/>
                    <a:pt x="122" y="52730"/>
                  </a:cubicBezTo>
                  <a:cubicBezTo>
                    <a:pt x="152" y="52730"/>
                    <a:pt x="183" y="52730"/>
                    <a:pt x="183" y="52669"/>
                  </a:cubicBezTo>
                  <a:lnTo>
                    <a:pt x="43041" y="9872"/>
                  </a:lnTo>
                  <a:lnTo>
                    <a:pt x="69759" y="9872"/>
                  </a:lnTo>
                  <a:cubicBezTo>
                    <a:pt x="69789" y="9872"/>
                    <a:pt x="69819" y="9872"/>
                    <a:pt x="69819" y="9811"/>
                  </a:cubicBezTo>
                  <a:lnTo>
                    <a:pt x="75838" y="3823"/>
                  </a:lnTo>
                  <a:lnTo>
                    <a:pt x="84956" y="3823"/>
                  </a:lnTo>
                  <a:cubicBezTo>
                    <a:pt x="85382" y="4188"/>
                    <a:pt x="85868" y="4431"/>
                    <a:pt x="86385" y="4431"/>
                  </a:cubicBezTo>
                  <a:cubicBezTo>
                    <a:pt x="86385" y="4917"/>
                    <a:pt x="86567" y="5373"/>
                    <a:pt x="86871" y="5708"/>
                  </a:cubicBezTo>
                  <a:lnTo>
                    <a:pt x="77935" y="5708"/>
                  </a:lnTo>
                  <a:cubicBezTo>
                    <a:pt x="77874" y="5708"/>
                    <a:pt x="77844" y="5708"/>
                    <a:pt x="77844" y="5768"/>
                  </a:cubicBezTo>
                  <a:lnTo>
                    <a:pt x="71856" y="11756"/>
                  </a:lnTo>
                  <a:lnTo>
                    <a:pt x="45138" y="11756"/>
                  </a:lnTo>
                  <a:cubicBezTo>
                    <a:pt x="45108" y="11756"/>
                    <a:pt x="45047" y="11756"/>
                    <a:pt x="45047" y="11787"/>
                  </a:cubicBezTo>
                  <a:lnTo>
                    <a:pt x="2158" y="54705"/>
                  </a:lnTo>
                  <a:cubicBezTo>
                    <a:pt x="2128" y="54736"/>
                    <a:pt x="2128" y="54796"/>
                    <a:pt x="2158" y="54857"/>
                  </a:cubicBezTo>
                  <a:cubicBezTo>
                    <a:pt x="2189" y="54888"/>
                    <a:pt x="2189" y="54888"/>
                    <a:pt x="2250" y="54888"/>
                  </a:cubicBezTo>
                  <a:cubicBezTo>
                    <a:pt x="2280" y="54888"/>
                    <a:pt x="2310" y="54888"/>
                    <a:pt x="2310" y="54857"/>
                  </a:cubicBezTo>
                  <a:lnTo>
                    <a:pt x="45168" y="11969"/>
                  </a:lnTo>
                  <a:lnTo>
                    <a:pt x="71886" y="11969"/>
                  </a:lnTo>
                  <a:cubicBezTo>
                    <a:pt x="71917" y="11969"/>
                    <a:pt x="71947" y="11969"/>
                    <a:pt x="71947" y="11939"/>
                  </a:cubicBezTo>
                  <a:lnTo>
                    <a:pt x="77965" y="5951"/>
                  </a:lnTo>
                  <a:lnTo>
                    <a:pt x="87084" y="5951"/>
                  </a:lnTo>
                  <a:cubicBezTo>
                    <a:pt x="87449" y="6315"/>
                    <a:pt x="87996" y="6559"/>
                    <a:pt x="88513" y="6559"/>
                  </a:cubicBezTo>
                  <a:cubicBezTo>
                    <a:pt x="88513" y="7015"/>
                    <a:pt x="88695" y="7471"/>
                    <a:pt x="88999" y="7835"/>
                  </a:cubicBezTo>
                  <a:lnTo>
                    <a:pt x="80032" y="7835"/>
                  </a:lnTo>
                  <a:cubicBezTo>
                    <a:pt x="80002" y="7835"/>
                    <a:pt x="79971" y="7835"/>
                    <a:pt x="79971" y="7866"/>
                  </a:cubicBezTo>
                  <a:lnTo>
                    <a:pt x="73953" y="13884"/>
                  </a:lnTo>
                  <a:lnTo>
                    <a:pt x="47266" y="13884"/>
                  </a:lnTo>
                  <a:cubicBezTo>
                    <a:pt x="47205" y="13884"/>
                    <a:pt x="47175" y="13884"/>
                    <a:pt x="47175" y="13914"/>
                  </a:cubicBezTo>
                  <a:lnTo>
                    <a:pt x="4286" y="56833"/>
                  </a:lnTo>
                  <a:cubicBezTo>
                    <a:pt x="4256" y="56863"/>
                    <a:pt x="4256" y="56924"/>
                    <a:pt x="4286" y="56985"/>
                  </a:cubicBezTo>
                  <a:cubicBezTo>
                    <a:pt x="4317" y="57015"/>
                    <a:pt x="4317" y="57015"/>
                    <a:pt x="4377" y="57015"/>
                  </a:cubicBezTo>
                  <a:cubicBezTo>
                    <a:pt x="4408" y="57015"/>
                    <a:pt x="4438" y="57015"/>
                    <a:pt x="4438" y="56985"/>
                  </a:cubicBezTo>
                  <a:lnTo>
                    <a:pt x="47296" y="14127"/>
                  </a:lnTo>
                  <a:lnTo>
                    <a:pt x="74014" y="14127"/>
                  </a:lnTo>
                  <a:cubicBezTo>
                    <a:pt x="74044" y="14127"/>
                    <a:pt x="74075" y="14127"/>
                    <a:pt x="74075" y="14066"/>
                  </a:cubicBezTo>
                  <a:lnTo>
                    <a:pt x="80093" y="8078"/>
                  </a:lnTo>
                  <a:lnTo>
                    <a:pt x="89212" y="8078"/>
                  </a:lnTo>
                  <a:cubicBezTo>
                    <a:pt x="89607" y="8474"/>
                    <a:pt x="90184" y="8686"/>
                    <a:pt x="90732" y="8686"/>
                  </a:cubicBezTo>
                  <a:cubicBezTo>
                    <a:pt x="91279" y="8686"/>
                    <a:pt x="91856" y="8443"/>
                    <a:pt x="92312" y="8048"/>
                  </a:cubicBezTo>
                  <a:cubicBezTo>
                    <a:pt x="93194" y="7167"/>
                    <a:pt x="93194" y="5768"/>
                    <a:pt x="92312" y="4887"/>
                  </a:cubicBezTo>
                  <a:cubicBezTo>
                    <a:pt x="91947" y="4492"/>
                    <a:pt x="91400" y="4279"/>
                    <a:pt x="90853" y="4279"/>
                  </a:cubicBezTo>
                  <a:cubicBezTo>
                    <a:pt x="90792" y="3701"/>
                    <a:pt x="90610" y="3185"/>
                    <a:pt x="90184" y="2790"/>
                  </a:cubicBezTo>
                  <a:cubicBezTo>
                    <a:pt x="89759" y="2364"/>
                    <a:pt x="89242" y="2182"/>
                    <a:pt x="88725" y="2151"/>
                  </a:cubicBezTo>
                  <a:cubicBezTo>
                    <a:pt x="88665" y="1574"/>
                    <a:pt x="88482" y="1057"/>
                    <a:pt x="88057" y="662"/>
                  </a:cubicBezTo>
                  <a:cubicBezTo>
                    <a:pt x="87631" y="221"/>
                    <a:pt x="87061" y="1"/>
                    <a:pt x="8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9"/>
          <p:cNvSpPr/>
          <p:nvPr/>
        </p:nvSpPr>
        <p:spPr>
          <a:xfrm rot="-3015445">
            <a:off x="6618708" y="-50042"/>
            <a:ext cx="933626" cy="964283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>
                <a:alpha val="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9"/>
          <p:cNvSpPr/>
          <p:nvPr/>
        </p:nvSpPr>
        <p:spPr>
          <a:xfrm rot="941845">
            <a:off x="7132448" y="489017"/>
            <a:ext cx="1418721" cy="1465308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9"/>
          <p:cNvGrpSpPr/>
          <p:nvPr/>
        </p:nvGrpSpPr>
        <p:grpSpPr>
          <a:xfrm rot="10800000">
            <a:off x="222721" y="1444727"/>
            <a:ext cx="385122" cy="942185"/>
            <a:chOff x="8423996" y="3200252"/>
            <a:chExt cx="385122" cy="942185"/>
          </a:xfrm>
        </p:grpSpPr>
        <p:sp>
          <p:nvSpPr>
            <p:cNvPr id="616" name="Google Shape;616;p9"/>
            <p:cNvSpPr/>
            <p:nvPr/>
          </p:nvSpPr>
          <p:spPr>
            <a:xfrm>
              <a:off x="842399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842399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842399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8664346" y="399892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8664346" y="373270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8664346" y="3466477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8664346" y="3200252"/>
              <a:ext cx="144772" cy="143510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57188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4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4"/>
          <p:cNvSpPr txBox="1">
            <a:spLocks noGrp="1"/>
          </p:cNvSpPr>
          <p:nvPr>
            <p:ph type="title"/>
          </p:nvPr>
        </p:nvSpPr>
        <p:spPr>
          <a:xfrm>
            <a:off x="2948000" y="3086889"/>
            <a:ext cx="4563900" cy="422400"/>
          </a:xfrm>
          <a:prstGeom prst="rect">
            <a:avLst/>
          </a:prstGeom>
          <a:effectLst>
            <a:outerShdw blurRad="357188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subTitle" idx="1"/>
          </p:nvPr>
        </p:nvSpPr>
        <p:spPr>
          <a:xfrm>
            <a:off x="2567975" y="1606300"/>
            <a:ext cx="4944000" cy="13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1" name="Google Shape;751;p14"/>
          <p:cNvSpPr/>
          <p:nvPr/>
        </p:nvSpPr>
        <p:spPr>
          <a:xfrm rot="-1130185">
            <a:off x="7574991" y="-208344"/>
            <a:ext cx="1995485" cy="2061012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14"/>
          <p:cNvGrpSpPr/>
          <p:nvPr/>
        </p:nvGrpSpPr>
        <p:grpSpPr>
          <a:xfrm rot="14900">
            <a:off x="-761101" y="-298688"/>
            <a:ext cx="2375867" cy="6660425"/>
            <a:chOff x="-323262" y="-920815"/>
            <a:chExt cx="1942954" cy="6655766"/>
          </a:xfrm>
        </p:grpSpPr>
        <p:sp>
          <p:nvSpPr>
            <p:cNvPr id="753" name="Google Shape;753;p14"/>
            <p:cNvSpPr/>
            <p:nvPr/>
          </p:nvSpPr>
          <p:spPr>
            <a:xfrm rot="10800000">
              <a:off x="12214" y="2834054"/>
              <a:ext cx="492145" cy="2900896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 rot="10800000">
              <a:off x="445065" y="2790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 rot="10800000">
              <a:off x="195316" y="5218734"/>
              <a:ext cx="123846" cy="516217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 rot="10800000">
              <a:off x="158268" y="518330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 rot="10800000">
              <a:off x="91591" y="5119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 rot="10800000">
              <a:off x="25959" y="5056763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 rot="10800000">
              <a:off x="-40718" y="499302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 rot="10800000">
              <a:off x="-139114" y="3341148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1" name="Google Shape;761;p14"/>
            <p:cNvSpPr/>
            <p:nvPr/>
          </p:nvSpPr>
          <p:spPr>
            <a:xfrm rot="10800000">
              <a:off x="77838" y="3874547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 rot="10800000">
              <a:off x="-183576" y="435333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 rot="10800000">
              <a:off x="-184621" y="4447440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 rot="10800000">
              <a:off x="-184621" y="454058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 rot="10800000">
              <a:off x="-184621" y="46336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 rot="10800000">
              <a:off x="112761" y="45668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 rot="10800000">
              <a:off x="191067" y="4491995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 rot="10800000">
              <a:off x="51376" y="5587165"/>
              <a:ext cx="44462" cy="42524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 rot="10800000">
              <a:off x="-323260" y="5266286"/>
              <a:ext cx="396885" cy="321911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 rot="10800000">
              <a:off x="149814" y="4603317"/>
              <a:ext cx="425470" cy="1131634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 rot="10800000">
              <a:off x="-239665" y="3383671"/>
              <a:ext cx="248736" cy="163163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 rot="10800000">
              <a:off x="-162402" y="4676211"/>
              <a:ext cx="320704" cy="448418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 rot="10800000">
              <a:off x="-25882" y="5092194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 rot="10800000">
              <a:off x="-323260" y="3213609"/>
              <a:ext cx="423346" cy="660972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 rot="10800000">
              <a:off x="-323258" y="2571885"/>
              <a:ext cx="539776" cy="533466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 rot="10800000">
              <a:off x="-323262" y="2890732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 rot="10800000">
              <a:off x="-10008" y="286948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5400000">
              <a:off x="755781" y="-91930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5400000">
              <a:off x="755781" y="-760571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5400000">
              <a:off x="1018920" y="-47429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5400000">
              <a:off x="224001" y="-326053"/>
              <a:ext cx="946131" cy="163003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5400000">
              <a:off x="897984" y="-287612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 rot="5400000">
              <a:off x="989658" y="359385"/>
              <a:ext cx="576822" cy="493972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 rot="5400000">
              <a:off x="29640" y="-327763"/>
              <a:ext cx="1595965" cy="900865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 rot="5400000">
              <a:off x="1255284" y="-9385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 rot="5400000">
              <a:off x="-154725" y="3717631"/>
              <a:ext cx="2067951" cy="527372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 rot="10800000">
              <a:off x="12214" y="-591149"/>
              <a:ext cx="492145" cy="2900930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 rot="10800000">
              <a:off x="445065" y="2309748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 rot="10800000">
              <a:off x="195316" y="-591147"/>
              <a:ext cx="123846" cy="516250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 rot="10800000">
              <a:off x="158268" y="-8302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 rot="10800000">
              <a:off x="91591" y="-1925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 rot="10800000">
              <a:off x="25959" y="43484"/>
              <a:ext cx="44497" cy="43556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 rot="10800000">
              <a:off x="-40718" y="10725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 rot="10800000">
              <a:off x="-139114" y="1759132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 rot="10800000">
              <a:off x="77838" y="1225700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 rot="10800000">
              <a:off x="-184621" y="746946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 rot="10800000">
              <a:off x="-183576" y="653839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 rot="10800000">
              <a:off x="-184621" y="560699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 rot="10800000">
              <a:off x="-184621" y="46659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0" name="Google Shape;800;p14"/>
            <p:cNvSpPr/>
            <p:nvPr/>
          </p:nvSpPr>
          <p:spPr>
            <a:xfrm rot="10800000">
              <a:off x="112761" y="53339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1" name="Google Shape;801;p14"/>
            <p:cNvSpPr/>
            <p:nvPr/>
          </p:nvSpPr>
          <p:spPr>
            <a:xfrm rot="10800000">
              <a:off x="191067" y="60828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 rot="10800000">
              <a:off x="931639" y="-16907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 rot="5400000">
              <a:off x="756303" y="3226664"/>
              <a:ext cx="44497" cy="42524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 rot="5400000">
              <a:off x="755781" y="3069495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 rot="5400000">
              <a:off x="755781" y="291180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 rot="5400000">
              <a:off x="755781" y="275306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 rot="5400000">
              <a:off x="1120688" y="2903848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 rot="5400000">
              <a:off x="1039181" y="3604981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 rot="5400000">
              <a:off x="1257295" y="2465719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 rot="10800000">
              <a:off x="51376" y="-485886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 rot="10800000">
              <a:off x="-323260" y="-444361"/>
              <a:ext cx="396885" cy="320879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2" name="Google Shape;812;p14"/>
            <p:cNvSpPr/>
            <p:nvPr/>
          </p:nvSpPr>
          <p:spPr>
            <a:xfrm rot="10800000">
              <a:off x="149814" y="-591148"/>
              <a:ext cx="425470" cy="1130635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 rot="10800000">
              <a:off x="-239665" y="128498"/>
              <a:ext cx="248736" cy="1630668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 rot="10800000">
              <a:off x="-162402" y="18176"/>
              <a:ext cx="320704" cy="449450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 rot="10800000">
              <a:off x="-25882" y="-591147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 rot="5400000">
              <a:off x="-787648" y="2799058"/>
              <a:ext cx="3220445" cy="414019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7" name="Google Shape;817;p14"/>
            <p:cNvSpPr/>
            <p:nvPr/>
          </p:nvSpPr>
          <p:spPr>
            <a:xfrm rot="5400000">
              <a:off x="223462" y="2198558"/>
              <a:ext cx="947210" cy="163003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 rot="10800000">
              <a:off x="-323260" y="1268224"/>
              <a:ext cx="423346" cy="662004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 rot="5400000">
              <a:off x="1136359" y="1982496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 rot="5400000">
              <a:off x="217849" y="4036127"/>
              <a:ext cx="1227665" cy="432234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 rot="10800000">
              <a:off x="-323258" y="2037453"/>
              <a:ext cx="539776" cy="534465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 rot="10800000">
              <a:off x="-323262" y="2253071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 rot="10800000">
              <a:off x="-10008" y="2231792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4" name="Google Shape;824;p14"/>
            <p:cNvSpPr/>
            <p:nvPr/>
          </p:nvSpPr>
          <p:spPr>
            <a:xfrm rot="5400000">
              <a:off x="989676" y="936165"/>
              <a:ext cx="576787" cy="493972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5" name="Google Shape;825;p14"/>
            <p:cNvSpPr/>
            <p:nvPr/>
          </p:nvSpPr>
          <p:spPr>
            <a:xfrm rot="5400000">
              <a:off x="267492" y="1462412"/>
              <a:ext cx="1597009" cy="900865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6" name="Google Shape;826;p14"/>
            <p:cNvSpPr/>
            <p:nvPr/>
          </p:nvSpPr>
          <p:spPr>
            <a:xfrm rot="5400000">
              <a:off x="1493659" y="208628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 rot="10800000">
              <a:off x="319167" y="46336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8" name="Google Shape;828;p14"/>
            <p:cNvSpPr/>
            <p:nvPr/>
          </p:nvSpPr>
          <p:spPr>
            <a:xfrm rot="10800000">
              <a:off x="490617" y="47881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829" name="Google Shape;829;p14"/>
          <p:cNvSpPr/>
          <p:nvPr/>
        </p:nvSpPr>
        <p:spPr>
          <a:xfrm rot="1988332">
            <a:off x="7662258" y="3291844"/>
            <a:ext cx="2430421" cy="2510230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4"/>
          <p:cNvSpPr/>
          <p:nvPr/>
        </p:nvSpPr>
        <p:spPr>
          <a:xfrm rot="2929771">
            <a:off x="6979340" y="3998369"/>
            <a:ext cx="1779883" cy="1838329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4"/>
          <p:cNvSpPr/>
          <p:nvPr/>
        </p:nvSpPr>
        <p:spPr>
          <a:xfrm rot="-3048311">
            <a:off x="7778530" y="2628316"/>
            <a:ext cx="1397764" cy="1443663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4"/>
          <p:cNvSpPr/>
          <p:nvPr/>
        </p:nvSpPr>
        <p:spPr>
          <a:xfrm rot="1988649">
            <a:off x="8457399" y="-413734"/>
            <a:ext cx="1591170" cy="1643420"/>
          </a:xfrm>
          <a:custGeom>
            <a:avLst/>
            <a:gdLst/>
            <a:ahLst/>
            <a:cxnLst/>
            <a:rect l="l" t="t" r="r" b="b"/>
            <a:pathLst>
              <a:path w="97176" h="100367" extrusionOk="0">
                <a:moveTo>
                  <a:pt x="39303" y="213"/>
                </a:moveTo>
                <a:lnTo>
                  <a:pt x="55686" y="11034"/>
                </a:lnTo>
                <a:lnTo>
                  <a:pt x="55595" y="40974"/>
                </a:lnTo>
                <a:lnTo>
                  <a:pt x="39303" y="213"/>
                </a:lnTo>
                <a:close/>
                <a:moveTo>
                  <a:pt x="39181" y="244"/>
                </a:moveTo>
                <a:lnTo>
                  <a:pt x="47053" y="19971"/>
                </a:lnTo>
                <a:lnTo>
                  <a:pt x="55473" y="41096"/>
                </a:lnTo>
                <a:lnTo>
                  <a:pt x="32372" y="24469"/>
                </a:lnTo>
                <a:lnTo>
                  <a:pt x="39181" y="244"/>
                </a:lnTo>
                <a:close/>
                <a:moveTo>
                  <a:pt x="55777" y="11065"/>
                </a:moveTo>
                <a:lnTo>
                  <a:pt x="81553" y="21642"/>
                </a:lnTo>
                <a:lnTo>
                  <a:pt x="55716" y="41126"/>
                </a:lnTo>
                <a:lnTo>
                  <a:pt x="55716" y="41126"/>
                </a:lnTo>
                <a:lnTo>
                  <a:pt x="55777" y="11065"/>
                </a:lnTo>
                <a:close/>
                <a:moveTo>
                  <a:pt x="81461" y="21825"/>
                </a:moveTo>
                <a:lnTo>
                  <a:pt x="56172" y="67023"/>
                </a:lnTo>
                <a:lnTo>
                  <a:pt x="55838" y="48330"/>
                </a:lnTo>
                <a:lnTo>
                  <a:pt x="55716" y="41278"/>
                </a:lnTo>
                <a:lnTo>
                  <a:pt x="81461" y="21825"/>
                </a:lnTo>
                <a:close/>
                <a:moveTo>
                  <a:pt x="81583" y="21825"/>
                </a:moveTo>
                <a:lnTo>
                  <a:pt x="79729" y="63223"/>
                </a:lnTo>
                <a:lnTo>
                  <a:pt x="56203" y="67145"/>
                </a:lnTo>
                <a:lnTo>
                  <a:pt x="81583" y="21825"/>
                </a:lnTo>
                <a:close/>
                <a:moveTo>
                  <a:pt x="81705" y="21946"/>
                </a:moveTo>
                <a:lnTo>
                  <a:pt x="96933" y="72160"/>
                </a:lnTo>
                <a:lnTo>
                  <a:pt x="79850" y="63223"/>
                </a:lnTo>
                <a:lnTo>
                  <a:pt x="81705" y="21946"/>
                </a:lnTo>
                <a:close/>
                <a:moveTo>
                  <a:pt x="32403" y="24591"/>
                </a:moveTo>
                <a:lnTo>
                  <a:pt x="55595" y="41247"/>
                </a:lnTo>
                <a:lnTo>
                  <a:pt x="55412" y="41399"/>
                </a:lnTo>
                <a:lnTo>
                  <a:pt x="19880" y="73558"/>
                </a:lnTo>
                <a:lnTo>
                  <a:pt x="25199" y="52737"/>
                </a:lnTo>
                <a:lnTo>
                  <a:pt x="32403" y="24591"/>
                </a:lnTo>
                <a:close/>
                <a:moveTo>
                  <a:pt x="55564" y="41399"/>
                </a:moveTo>
                <a:lnTo>
                  <a:pt x="55230" y="42950"/>
                </a:lnTo>
                <a:lnTo>
                  <a:pt x="50519" y="65047"/>
                </a:lnTo>
                <a:lnTo>
                  <a:pt x="28056" y="71370"/>
                </a:lnTo>
                <a:lnTo>
                  <a:pt x="20001" y="73619"/>
                </a:lnTo>
                <a:lnTo>
                  <a:pt x="27904" y="66415"/>
                </a:lnTo>
                <a:lnTo>
                  <a:pt x="55564" y="41399"/>
                </a:lnTo>
                <a:close/>
                <a:moveTo>
                  <a:pt x="29302" y="36232"/>
                </a:moveTo>
                <a:lnTo>
                  <a:pt x="23254" y="59941"/>
                </a:lnTo>
                <a:lnTo>
                  <a:pt x="19758" y="73649"/>
                </a:lnTo>
                <a:lnTo>
                  <a:pt x="153" y="55716"/>
                </a:lnTo>
                <a:lnTo>
                  <a:pt x="29302" y="36232"/>
                </a:lnTo>
                <a:close/>
                <a:moveTo>
                  <a:pt x="55595" y="41703"/>
                </a:moveTo>
                <a:lnTo>
                  <a:pt x="55747" y="50093"/>
                </a:lnTo>
                <a:lnTo>
                  <a:pt x="56051" y="67236"/>
                </a:lnTo>
                <a:lnTo>
                  <a:pt x="45564" y="88573"/>
                </a:lnTo>
                <a:lnTo>
                  <a:pt x="50579" y="65138"/>
                </a:lnTo>
                <a:lnTo>
                  <a:pt x="53437" y="51795"/>
                </a:lnTo>
                <a:lnTo>
                  <a:pt x="55595" y="41703"/>
                </a:lnTo>
                <a:close/>
                <a:moveTo>
                  <a:pt x="79577" y="63345"/>
                </a:moveTo>
                <a:lnTo>
                  <a:pt x="45564" y="88817"/>
                </a:lnTo>
                <a:lnTo>
                  <a:pt x="56142" y="67297"/>
                </a:lnTo>
                <a:lnTo>
                  <a:pt x="64683" y="65838"/>
                </a:lnTo>
                <a:lnTo>
                  <a:pt x="79577" y="63345"/>
                </a:lnTo>
                <a:close/>
                <a:moveTo>
                  <a:pt x="19819" y="73801"/>
                </a:moveTo>
                <a:lnTo>
                  <a:pt x="45108" y="88847"/>
                </a:lnTo>
                <a:lnTo>
                  <a:pt x="12585" y="80701"/>
                </a:lnTo>
                <a:lnTo>
                  <a:pt x="19819" y="73801"/>
                </a:lnTo>
                <a:close/>
                <a:moveTo>
                  <a:pt x="50458" y="65199"/>
                </a:moveTo>
                <a:lnTo>
                  <a:pt x="46476" y="83862"/>
                </a:lnTo>
                <a:lnTo>
                  <a:pt x="45412" y="88908"/>
                </a:lnTo>
                <a:lnTo>
                  <a:pt x="39211" y="85230"/>
                </a:lnTo>
                <a:lnTo>
                  <a:pt x="19910" y="73740"/>
                </a:lnTo>
                <a:lnTo>
                  <a:pt x="41461" y="67722"/>
                </a:lnTo>
                <a:lnTo>
                  <a:pt x="50458" y="65199"/>
                </a:lnTo>
                <a:close/>
                <a:moveTo>
                  <a:pt x="79638" y="63436"/>
                </a:moveTo>
                <a:lnTo>
                  <a:pt x="71036" y="100245"/>
                </a:lnTo>
                <a:lnTo>
                  <a:pt x="45534" y="88999"/>
                </a:lnTo>
                <a:lnTo>
                  <a:pt x="51339" y="84622"/>
                </a:lnTo>
                <a:lnTo>
                  <a:pt x="79638" y="63436"/>
                </a:lnTo>
                <a:close/>
                <a:moveTo>
                  <a:pt x="39181" y="1"/>
                </a:moveTo>
                <a:lnTo>
                  <a:pt x="32342" y="24439"/>
                </a:lnTo>
                <a:lnTo>
                  <a:pt x="29363" y="36019"/>
                </a:lnTo>
                <a:lnTo>
                  <a:pt x="62" y="55685"/>
                </a:lnTo>
                <a:lnTo>
                  <a:pt x="1" y="55716"/>
                </a:lnTo>
                <a:lnTo>
                  <a:pt x="1" y="55746"/>
                </a:lnTo>
                <a:lnTo>
                  <a:pt x="19697" y="73771"/>
                </a:lnTo>
                <a:lnTo>
                  <a:pt x="12433" y="80701"/>
                </a:lnTo>
                <a:cubicBezTo>
                  <a:pt x="12433" y="80701"/>
                  <a:pt x="12402" y="80762"/>
                  <a:pt x="12433" y="80762"/>
                </a:cubicBezTo>
                <a:lnTo>
                  <a:pt x="12463" y="80792"/>
                </a:lnTo>
                <a:lnTo>
                  <a:pt x="45412" y="89029"/>
                </a:lnTo>
                <a:lnTo>
                  <a:pt x="71036" y="100367"/>
                </a:lnTo>
                <a:lnTo>
                  <a:pt x="71096" y="100367"/>
                </a:lnTo>
                <a:lnTo>
                  <a:pt x="71127" y="100306"/>
                </a:lnTo>
                <a:lnTo>
                  <a:pt x="79820" y="63345"/>
                </a:lnTo>
                <a:lnTo>
                  <a:pt x="97054" y="72312"/>
                </a:lnTo>
                <a:lnTo>
                  <a:pt x="97115" y="72312"/>
                </a:lnTo>
                <a:cubicBezTo>
                  <a:pt x="97115" y="72312"/>
                  <a:pt x="97176" y="72281"/>
                  <a:pt x="97115" y="72281"/>
                </a:cubicBezTo>
                <a:lnTo>
                  <a:pt x="81705" y="21582"/>
                </a:lnTo>
                <a:lnTo>
                  <a:pt x="55747" y="10943"/>
                </a:lnTo>
                <a:lnTo>
                  <a:pt x="392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15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15"/>
          <p:cNvSpPr txBox="1">
            <a:spLocks noGrp="1"/>
          </p:cNvSpPr>
          <p:nvPr>
            <p:ph type="subTitle" idx="1"/>
          </p:nvPr>
        </p:nvSpPr>
        <p:spPr>
          <a:xfrm>
            <a:off x="2263050" y="3018550"/>
            <a:ext cx="46179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5"/>
          <p:cNvSpPr txBox="1">
            <a:spLocks noGrp="1"/>
          </p:cNvSpPr>
          <p:nvPr>
            <p:ph type="title"/>
          </p:nvPr>
        </p:nvSpPr>
        <p:spPr>
          <a:xfrm>
            <a:off x="2407200" y="1065700"/>
            <a:ext cx="4329600" cy="1859700"/>
          </a:xfrm>
          <a:prstGeom prst="rect">
            <a:avLst/>
          </a:prstGeom>
          <a:effectLst>
            <a:outerShdw blurRad="357188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7" name="Google Shape;837;p15"/>
          <p:cNvGrpSpPr/>
          <p:nvPr/>
        </p:nvGrpSpPr>
        <p:grpSpPr>
          <a:xfrm>
            <a:off x="-138" y="9318"/>
            <a:ext cx="9143730" cy="4337983"/>
            <a:chOff x="350575" y="1353650"/>
            <a:chExt cx="6898325" cy="3272714"/>
          </a:xfrm>
        </p:grpSpPr>
        <p:sp>
          <p:nvSpPr>
            <p:cNvPr id="838" name="Google Shape;838;p15"/>
            <p:cNvSpPr/>
            <p:nvPr/>
          </p:nvSpPr>
          <p:spPr>
            <a:xfrm>
              <a:off x="2290575" y="1353650"/>
              <a:ext cx="161900" cy="161875"/>
            </a:xfrm>
            <a:custGeom>
              <a:avLst/>
              <a:gdLst/>
              <a:ahLst/>
              <a:cxnLst/>
              <a:rect l="l" t="t" r="r" b="b"/>
              <a:pathLst>
                <a:path w="6476" h="6475" extrusionOk="0">
                  <a:moveTo>
                    <a:pt x="3253" y="1"/>
                  </a:moveTo>
                  <a:cubicBezTo>
                    <a:pt x="2858" y="1"/>
                    <a:pt x="2524" y="305"/>
                    <a:pt x="2524" y="730"/>
                  </a:cubicBezTo>
                  <a:lnTo>
                    <a:pt x="2524" y="2523"/>
                  </a:lnTo>
                  <a:lnTo>
                    <a:pt x="730" y="2523"/>
                  </a:lnTo>
                  <a:cubicBezTo>
                    <a:pt x="366" y="2523"/>
                    <a:pt x="1" y="2827"/>
                    <a:pt x="1" y="3253"/>
                  </a:cubicBezTo>
                  <a:cubicBezTo>
                    <a:pt x="1" y="3618"/>
                    <a:pt x="305" y="3982"/>
                    <a:pt x="730" y="3982"/>
                  </a:cubicBezTo>
                  <a:lnTo>
                    <a:pt x="2524" y="3982"/>
                  </a:lnTo>
                  <a:lnTo>
                    <a:pt x="2524" y="5745"/>
                  </a:lnTo>
                  <a:cubicBezTo>
                    <a:pt x="2524" y="6141"/>
                    <a:pt x="2828" y="6475"/>
                    <a:pt x="325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82"/>
                  </a:lnTo>
                  <a:lnTo>
                    <a:pt x="5746" y="3982"/>
                  </a:lnTo>
                  <a:cubicBezTo>
                    <a:pt x="6141" y="3982"/>
                    <a:pt x="6475" y="3679"/>
                    <a:pt x="6475" y="3253"/>
                  </a:cubicBezTo>
                  <a:cubicBezTo>
                    <a:pt x="6475" y="2827"/>
                    <a:pt x="6171" y="2523"/>
                    <a:pt x="5746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1"/>
                    <a:pt x="3253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6067541" y="4465239"/>
              <a:ext cx="161875" cy="161125"/>
            </a:xfrm>
            <a:custGeom>
              <a:avLst/>
              <a:gdLst/>
              <a:ahLst/>
              <a:cxnLst/>
              <a:rect l="l" t="t" r="r" b="b"/>
              <a:pathLst>
                <a:path w="6475" h="6445" extrusionOk="0">
                  <a:moveTo>
                    <a:pt x="319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524"/>
                  </a:lnTo>
                  <a:lnTo>
                    <a:pt x="730" y="2524"/>
                  </a:lnTo>
                  <a:cubicBezTo>
                    <a:pt x="365" y="2524"/>
                    <a:pt x="0" y="2828"/>
                    <a:pt x="0" y="3223"/>
                  </a:cubicBezTo>
                  <a:cubicBezTo>
                    <a:pt x="0" y="3618"/>
                    <a:pt x="304" y="3952"/>
                    <a:pt x="730" y="3952"/>
                  </a:cubicBezTo>
                  <a:lnTo>
                    <a:pt x="2523" y="3952"/>
                  </a:lnTo>
                  <a:lnTo>
                    <a:pt x="2523" y="5746"/>
                  </a:lnTo>
                  <a:cubicBezTo>
                    <a:pt x="2523" y="6110"/>
                    <a:pt x="2827" y="6445"/>
                    <a:pt x="3253" y="6445"/>
                  </a:cubicBezTo>
                  <a:cubicBezTo>
                    <a:pt x="361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75" y="3648"/>
                    <a:pt x="6475" y="3223"/>
                  </a:cubicBezTo>
                  <a:cubicBezTo>
                    <a:pt x="6444" y="2858"/>
                    <a:pt x="6079" y="2524"/>
                    <a:pt x="5715" y="2524"/>
                  </a:cubicBezTo>
                  <a:lnTo>
                    <a:pt x="3921" y="2524"/>
                  </a:lnTo>
                  <a:lnTo>
                    <a:pt x="3921" y="730"/>
                  </a:lnTo>
                  <a:cubicBezTo>
                    <a:pt x="3921" y="335"/>
                    <a:pt x="3617" y="1"/>
                    <a:pt x="319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5972971" y="1717878"/>
              <a:ext cx="161100" cy="161125"/>
            </a:xfrm>
            <a:custGeom>
              <a:avLst/>
              <a:gdLst/>
              <a:ahLst/>
              <a:cxnLst/>
              <a:rect l="l" t="t" r="r" b="b"/>
              <a:pathLst>
                <a:path w="6444" h="6445" extrusionOk="0">
                  <a:moveTo>
                    <a:pt x="3222" y="1"/>
                  </a:moveTo>
                  <a:cubicBezTo>
                    <a:pt x="2827" y="1"/>
                    <a:pt x="2493" y="305"/>
                    <a:pt x="2493" y="730"/>
                  </a:cubicBezTo>
                  <a:lnTo>
                    <a:pt x="2493" y="2493"/>
                  </a:lnTo>
                  <a:lnTo>
                    <a:pt x="699" y="2493"/>
                  </a:lnTo>
                  <a:cubicBezTo>
                    <a:pt x="334" y="2493"/>
                    <a:pt x="0" y="2797"/>
                    <a:pt x="0" y="3223"/>
                  </a:cubicBezTo>
                  <a:cubicBezTo>
                    <a:pt x="0" y="3618"/>
                    <a:pt x="304" y="3952"/>
                    <a:pt x="699" y="3952"/>
                  </a:cubicBezTo>
                  <a:lnTo>
                    <a:pt x="2493" y="3952"/>
                  </a:lnTo>
                  <a:lnTo>
                    <a:pt x="2493" y="5746"/>
                  </a:lnTo>
                  <a:cubicBezTo>
                    <a:pt x="2493" y="6110"/>
                    <a:pt x="2796" y="6445"/>
                    <a:pt x="3222" y="6445"/>
                  </a:cubicBezTo>
                  <a:cubicBezTo>
                    <a:pt x="3587" y="6445"/>
                    <a:pt x="3952" y="6141"/>
                    <a:pt x="3952" y="5746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4" y="3648"/>
                    <a:pt x="6444" y="3223"/>
                  </a:cubicBezTo>
                  <a:cubicBezTo>
                    <a:pt x="6444" y="2797"/>
                    <a:pt x="6110" y="2493"/>
                    <a:pt x="574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1"/>
                    <a:pt x="3222" y="1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537842" y="3706456"/>
              <a:ext cx="161125" cy="161875"/>
            </a:xfrm>
            <a:custGeom>
              <a:avLst/>
              <a:gdLst/>
              <a:ahLst/>
              <a:cxnLst/>
              <a:rect l="l" t="t" r="r" b="b"/>
              <a:pathLst>
                <a:path w="6445" h="647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523"/>
                  </a:lnTo>
                  <a:lnTo>
                    <a:pt x="730" y="2523"/>
                  </a:lnTo>
                  <a:cubicBezTo>
                    <a:pt x="335" y="2523"/>
                    <a:pt x="1" y="2827"/>
                    <a:pt x="1" y="3253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75"/>
                    <a:pt x="3223" y="6475"/>
                  </a:cubicBezTo>
                  <a:cubicBezTo>
                    <a:pt x="3618" y="6475"/>
                    <a:pt x="3952" y="6171"/>
                    <a:pt x="3952" y="5745"/>
                  </a:cubicBezTo>
                  <a:lnTo>
                    <a:pt x="3952" y="3952"/>
                  </a:lnTo>
                  <a:lnTo>
                    <a:pt x="5745" y="3952"/>
                  </a:lnTo>
                  <a:cubicBezTo>
                    <a:pt x="6110" y="3952"/>
                    <a:pt x="6445" y="3648"/>
                    <a:pt x="6445" y="3253"/>
                  </a:cubicBezTo>
                  <a:cubicBezTo>
                    <a:pt x="6414" y="2827"/>
                    <a:pt x="6110" y="2523"/>
                    <a:pt x="5745" y="2523"/>
                  </a:cubicBezTo>
                  <a:lnTo>
                    <a:pt x="3952" y="2523"/>
                  </a:lnTo>
                  <a:lnTo>
                    <a:pt x="3952" y="730"/>
                  </a:lnTo>
                  <a:cubicBezTo>
                    <a:pt x="3952" y="36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087775" y="2764775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58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3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3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618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46" y="3952"/>
                  </a:lnTo>
                  <a:cubicBezTo>
                    <a:pt x="6110" y="3952"/>
                    <a:pt x="6445" y="3648"/>
                    <a:pt x="6445" y="3222"/>
                  </a:cubicBezTo>
                  <a:cubicBezTo>
                    <a:pt x="6414" y="2857"/>
                    <a:pt x="6110" y="2493"/>
                    <a:pt x="5746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350575" y="2764775"/>
              <a:ext cx="161125" cy="161125"/>
            </a:xfrm>
            <a:custGeom>
              <a:avLst/>
              <a:gdLst/>
              <a:ahLst/>
              <a:cxnLst/>
              <a:rect l="l" t="t" r="r" b="b"/>
              <a:pathLst>
                <a:path w="6445" h="6445" extrusionOk="0">
                  <a:moveTo>
                    <a:pt x="3223" y="0"/>
                  </a:moveTo>
                  <a:cubicBezTo>
                    <a:pt x="2827" y="0"/>
                    <a:pt x="2493" y="304"/>
                    <a:pt x="2493" y="730"/>
                  </a:cubicBezTo>
                  <a:lnTo>
                    <a:pt x="2493" y="2493"/>
                  </a:lnTo>
                  <a:lnTo>
                    <a:pt x="700" y="2493"/>
                  </a:lnTo>
                  <a:cubicBezTo>
                    <a:pt x="335" y="2493"/>
                    <a:pt x="1" y="2797"/>
                    <a:pt x="1" y="3222"/>
                  </a:cubicBezTo>
                  <a:cubicBezTo>
                    <a:pt x="1" y="3617"/>
                    <a:pt x="305" y="3952"/>
                    <a:pt x="700" y="3952"/>
                  </a:cubicBezTo>
                  <a:lnTo>
                    <a:pt x="2493" y="3952"/>
                  </a:lnTo>
                  <a:lnTo>
                    <a:pt x="2493" y="5745"/>
                  </a:lnTo>
                  <a:cubicBezTo>
                    <a:pt x="2493" y="6110"/>
                    <a:pt x="2797" y="6444"/>
                    <a:pt x="3223" y="6444"/>
                  </a:cubicBezTo>
                  <a:cubicBezTo>
                    <a:pt x="3587" y="6444"/>
                    <a:pt x="3952" y="6140"/>
                    <a:pt x="3952" y="5745"/>
                  </a:cubicBezTo>
                  <a:lnTo>
                    <a:pt x="3952" y="3952"/>
                  </a:lnTo>
                  <a:lnTo>
                    <a:pt x="5715" y="3952"/>
                  </a:lnTo>
                  <a:cubicBezTo>
                    <a:pt x="6110" y="3952"/>
                    <a:pt x="6444" y="3648"/>
                    <a:pt x="6444" y="3222"/>
                  </a:cubicBezTo>
                  <a:cubicBezTo>
                    <a:pt x="6444" y="2857"/>
                    <a:pt x="6140" y="2493"/>
                    <a:pt x="5715" y="2493"/>
                  </a:cubicBezTo>
                  <a:lnTo>
                    <a:pt x="3952" y="2493"/>
                  </a:lnTo>
                  <a:lnTo>
                    <a:pt x="3952" y="730"/>
                  </a:lnTo>
                  <a:cubicBezTo>
                    <a:pt x="3952" y="335"/>
                    <a:pt x="3648" y="0"/>
                    <a:pt x="3223" y="0"/>
                  </a:cubicBezTo>
                  <a:close/>
                </a:path>
              </a:pathLst>
            </a:custGeom>
            <a:solidFill>
              <a:srgbClr val="0000FF">
                <a:alpha val="37430"/>
              </a:srgbClr>
            </a:solidFill>
            <a:ln>
              <a:noFill/>
            </a:ln>
            <a:effectLst>
              <a:outerShdw blurRad="300038" dist="95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5"/>
          <p:cNvGrpSpPr/>
          <p:nvPr/>
        </p:nvGrpSpPr>
        <p:grpSpPr>
          <a:xfrm>
            <a:off x="-464827" y="-920815"/>
            <a:ext cx="1942954" cy="6655766"/>
            <a:chOff x="-323262" y="-920815"/>
            <a:chExt cx="1942954" cy="6655766"/>
          </a:xfrm>
        </p:grpSpPr>
        <p:sp>
          <p:nvSpPr>
            <p:cNvPr id="845" name="Google Shape;845;p15"/>
            <p:cNvSpPr/>
            <p:nvPr/>
          </p:nvSpPr>
          <p:spPr>
            <a:xfrm rot="10800000">
              <a:off x="12214" y="2834054"/>
              <a:ext cx="492145" cy="2900896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 rot="10800000">
              <a:off x="445065" y="2790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 rot="10800000">
              <a:off x="195316" y="5218734"/>
              <a:ext cx="123846" cy="516217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 rot="10800000">
              <a:off x="158268" y="518330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 rot="10800000">
              <a:off x="91591" y="5119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 rot="10800000">
              <a:off x="25959" y="5056763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 rot="10800000">
              <a:off x="-40718" y="499302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 rot="10800000">
              <a:off x="-139114" y="3341148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 rot="10800000">
              <a:off x="77838" y="3874547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 rot="10800000">
              <a:off x="-183576" y="435333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10800000">
              <a:off x="-184621" y="4447440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10800000">
              <a:off x="-184621" y="454058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10800000">
              <a:off x="-184621" y="46336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10800000">
              <a:off x="112761" y="45668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10800000">
              <a:off x="191067" y="4491995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 rot="10800000">
              <a:off x="51376" y="5587165"/>
              <a:ext cx="44462" cy="42524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 rot="10800000">
              <a:off x="-323260" y="5266286"/>
              <a:ext cx="396885" cy="321911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 rot="10800000">
              <a:off x="149814" y="4603317"/>
              <a:ext cx="425470" cy="1131634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 rot="10800000">
              <a:off x="-239665" y="3383671"/>
              <a:ext cx="248736" cy="163163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 rot="10800000">
              <a:off x="-162402" y="4676211"/>
              <a:ext cx="320704" cy="448418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 rot="10800000">
              <a:off x="-25882" y="5092194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 rot="10800000">
              <a:off x="-323260" y="3213609"/>
              <a:ext cx="423346" cy="660972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 rot="10800000">
              <a:off x="-323258" y="2571885"/>
              <a:ext cx="539776" cy="533466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 rot="10800000">
              <a:off x="-323262" y="2890732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 rot="10800000">
              <a:off x="-10008" y="286948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 rot="5400000">
              <a:off x="755781" y="-91930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 rot="5400000">
              <a:off x="755781" y="-760571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 rot="5400000">
              <a:off x="1018920" y="-47429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 rot="5400000">
              <a:off x="224001" y="-326053"/>
              <a:ext cx="946131" cy="163003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 rot="5400000">
              <a:off x="897984" y="-287612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 rot="5400000">
              <a:off x="989658" y="359385"/>
              <a:ext cx="576822" cy="493972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 rot="5400000">
              <a:off x="29640" y="-327763"/>
              <a:ext cx="1595965" cy="900865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 rot="5400000">
              <a:off x="1255284" y="-9385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 rot="5400000">
              <a:off x="-154725" y="3717631"/>
              <a:ext cx="2067951" cy="527372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 rot="10800000">
              <a:off x="12214" y="-591149"/>
              <a:ext cx="492145" cy="2900930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 rot="10800000">
              <a:off x="445065" y="2309748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 rot="10800000">
              <a:off x="195316" y="-591147"/>
              <a:ext cx="123846" cy="516250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 rot="10800000">
              <a:off x="158268" y="-8302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 rot="10800000">
              <a:off x="91591" y="-1925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 rot="10800000">
              <a:off x="25959" y="43484"/>
              <a:ext cx="44497" cy="43556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 rot="10800000">
              <a:off x="-40718" y="10725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 rot="10800000">
              <a:off x="-139114" y="1759132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 rot="10800000">
              <a:off x="77838" y="1225700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 rot="10800000">
              <a:off x="-184621" y="746946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 rot="10800000">
              <a:off x="-183576" y="653839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 rot="10800000">
              <a:off x="-184621" y="560699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 rot="10800000">
              <a:off x="-184621" y="46659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 rot="10800000">
              <a:off x="112761" y="53339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 rot="10800000">
              <a:off x="191067" y="60828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 rot="10800000">
              <a:off x="931639" y="-16907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 rot="5400000">
              <a:off x="756303" y="3226664"/>
              <a:ext cx="44497" cy="42524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 rot="5400000">
              <a:off x="755781" y="3069495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 rot="5400000">
              <a:off x="755781" y="291180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 rot="5400000">
              <a:off x="755781" y="275306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 rot="5400000">
              <a:off x="1120688" y="2903848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 rot="5400000">
              <a:off x="1039181" y="3604981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 rot="5400000">
              <a:off x="1257295" y="2465719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 rot="10800000">
              <a:off x="51376" y="-485886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 rot="10800000">
              <a:off x="-323260" y="-444361"/>
              <a:ext cx="396885" cy="320879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 rot="10800000">
              <a:off x="149814" y="-591148"/>
              <a:ext cx="425470" cy="1130635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 rot="10800000">
              <a:off x="-239665" y="128498"/>
              <a:ext cx="248736" cy="1630668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 rot="10800000">
              <a:off x="-162402" y="18176"/>
              <a:ext cx="320704" cy="449450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 rot="10800000">
              <a:off x="-25882" y="-591147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 rot="5400000">
              <a:off x="-787648" y="2799058"/>
              <a:ext cx="3220445" cy="414019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 rot="5400000">
              <a:off x="223462" y="2198558"/>
              <a:ext cx="947210" cy="163003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 rot="10800000">
              <a:off x="-323260" y="1268224"/>
              <a:ext cx="423346" cy="662004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 rot="5400000">
              <a:off x="1136359" y="1982496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 rot="5400000">
              <a:off x="217849" y="4036127"/>
              <a:ext cx="1227665" cy="432234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 rot="10800000">
              <a:off x="-323258" y="2037453"/>
              <a:ext cx="539776" cy="534465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 rot="10800000">
              <a:off x="-323262" y="2253071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 rot="10800000">
              <a:off x="-10008" y="2231792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 rot="5400000">
              <a:off x="989676" y="936165"/>
              <a:ext cx="576787" cy="493972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 rot="5400000">
              <a:off x="267492" y="1462412"/>
              <a:ext cx="1597009" cy="900865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 rot="5400000">
              <a:off x="1493659" y="208628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 rot="10800000">
              <a:off x="319167" y="46336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 rot="10800000">
              <a:off x="490617" y="47881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28588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921" name="Google Shape;921;p15"/>
          <p:cNvGrpSpPr/>
          <p:nvPr/>
        </p:nvGrpSpPr>
        <p:grpSpPr>
          <a:xfrm flipH="1">
            <a:off x="7665873" y="-920815"/>
            <a:ext cx="1942954" cy="6655766"/>
            <a:chOff x="-323262" y="-920815"/>
            <a:chExt cx="1942954" cy="6655766"/>
          </a:xfrm>
        </p:grpSpPr>
        <p:sp>
          <p:nvSpPr>
            <p:cNvPr id="922" name="Google Shape;922;p15"/>
            <p:cNvSpPr/>
            <p:nvPr/>
          </p:nvSpPr>
          <p:spPr>
            <a:xfrm rot="10800000">
              <a:off x="12214" y="2834054"/>
              <a:ext cx="492145" cy="2900896"/>
            </a:xfrm>
            <a:custGeom>
              <a:avLst/>
              <a:gdLst/>
              <a:ahLst/>
              <a:cxnLst/>
              <a:rect l="l" t="t" r="r" b="b"/>
              <a:pathLst>
                <a:path w="14135" h="87114" fill="none" extrusionOk="0">
                  <a:moveTo>
                    <a:pt x="0" y="0"/>
                  </a:moveTo>
                  <a:lnTo>
                    <a:pt x="0" y="17417"/>
                  </a:lnTo>
                  <a:lnTo>
                    <a:pt x="14134" y="31551"/>
                  </a:lnTo>
                  <a:lnTo>
                    <a:pt x="14134" y="43435"/>
                  </a:lnTo>
                  <a:lnTo>
                    <a:pt x="8420" y="49119"/>
                  </a:lnTo>
                  <a:lnTo>
                    <a:pt x="8420" y="72585"/>
                  </a:lnTo>
                  <a:lnTo>
                    <a:pt x="1064" y="79940"/>
                  </a:lnTo>
                  <a:lnTo>
                    <a:pt x="1064" y="8711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 rot="10800000">
              <a:off x="445065" y="2790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 rot="10800000">
              <a:off x="195316" y="5218734"/>
              <a:ext cx="123846" cy="516217"/>
            </a:xfrm>
            <a:custGeom>
              <a:avLst/>
              <a:gdLst/>
              <a:ahLst/>
              <a:cxnLst/>
              <a:rect l="l" t="t" r="r" b="b"/>
              <a:pathLst>
                <a:path w="3557" h="15502" fill="none" extrusionOk="0">
                  <a:moveTo>
                    <a:pt x="1" y="0"/>
                  </a:moveTo>
                  <a:lnTo>
                    <a:pt x="1" y="11945"/>
                  </a:lnTo>
                  <a:lnTo>
                    <a:pt x="3557" y="155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5" name="Google Shape;925;p15"/>
            <p:cNvSpPr/>
            <p:nvPr/>
          </p:nvSpPr>
          <p:spPr>
            <a:xfrm rot="10800000">
              <a:off x="158268" y="518330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8" y="1308"/>
                  </a:cubicBezTo>
                  <a:cubicBezTo>
                    <a:pt x="304" y="1308"/>
                    <a:pt x="0" y="1034"/>
                    <a:pt x="0" y="669"/>
                  </a:cubicBezTo>
                  <a:cubicBezTo>
                    <a:pt x="0" y="335"/>
                    <a:pt x="243" y="1"/>
                    <a:pt x="638" y="1"/>
                  </a:cubicBezTo>
                  <a:cubicBezTo>
                    <a:pt x="1003" y="61"/>
                    <a:pt x="1277" y="335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6" name="Google Shape;926;p15"/>
            <p:cNvSpPr/>
            <p:nvPr/>
          </p:nvSpPr>
          <p:spPr>
            <a:xfrm rot="10800000">
              <a:off x="91591" y="511953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39"/>
                  </a:cubicBezTo>
                  <a:cubicBezTo>
                    <a:pt x="1" y="304"/>
                    <a:pt x="305" y="1"/>
                    <a:pt x="639" y="1"/>
                  </a:cubicBezTo>
                  <a:cubicBezTo>
                    <a:pt x="1004" y="1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 rot="10800000">
              <a:off x="25959" y="5056763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973"/>
                    <a:pt x="973" y="1277"/>
                    <a:pt x="639" y="1277"/>
                  </a:cubicBezTo>
                  <a:cubicBezTo>
                    <a:pt x="274" y="1277"/>
                    <a:pt x="1" y="973"/>
                    <a:pt x="1" y="639"/>
                  </a:cubicBezTo>
                  <a:cubicBezTo>
                    <a:pt x="1" y="274"/>
                    <a:pt x="274" y="0"/>
                    <a:pt x="639" y="0"/>
                  </a:cubicBezTo>
                  <a:cubicBezTo>
                    <a:pt x="973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8" name="Google Shape;928;p15"/>
            <p:cNvSpPr/>
            <p:nvPr/>
          </p:nvSpPr>
          <p:spPr>
            <a:xfrm rot="10800000">
              <a:off x="-40718" y="499302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03" y="1308"/>
                    <a:pt x="638" y="1308"/>
                  </a:cubicBezTo>
                  <a:cubicBezTo>
                    <a:pt x="304" y="1308"/>
                    <a:pt x="0" y="1004"/>
                    <a:pt x="0" y="639"/>
                  </a:cubicBezTo>
                  <a:cubicBezTo>
                    <a:pt x="0" y="305"/>
                    <a:pt x="304" y="1"/>
                    <a:pt x="638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 rot="10800000">
              <a:off x="-139114" y="3341148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6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69"/>
                  </a:cubicBezTo>
                  <a:cubicBezTo>
                    <a:pt x="0" y="304"/>
                    <a:pt x="274" y="1"/>
                    <a:pt x="639" y="1"/>
                  </a:cubicBezTo>
                  <a:cubicBezTo>
                    <a:pt x="1003" y="1"/>
                    <a:pt x="1277" y="304"/>
                    <a:pt x="127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 rot="10800000">
              <a:off x="77838" y="3874547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8"/>
                  </a:moveTo>
                  <a:cubicBezTo>
                    <a:pt x="1277" y="1003"/>
                    <a:pt x="1003" y="1307"/>
                    <a:pt x="638" y="1307"/>
                  </a:cubicBezTo>
                  <a:cubicBezTo>
                    <a:pt x="274" y="1307"/>
                    <a:pt x="0" y="1003"/>
                    <a:pt x="0" y="638"/>
                  </a:cubicBezTo>
                  <a:cubicBezTo>
                    <a:pt x="0" y="304"/>
                    <a:pt x="274" y="0"/>
                    <a:pt x="638" y="0"/>
                  </a:cubicBezTo>
                  <a:cubicBezTo>
                    <a:pt x="1003" y="0"/>
                    <a:pt x="1277" y="30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 rot="10800000">
              <a:off x="-183576" y="435333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34" y="1277"/>
                    <a:pt x="639" y="1277"/>
                  </a:cubicBezTo>
                  <a:cubicBezTo>
                    <a:pt x="304" y="1277"/>
                    <a:pt x="0" y="1003"/>
                    <a:pt x="0" y="639"/>
                  </a:cubicBezTo>
                  <a:cubicBezTo>
                    <a:pt x="0" y="304"/>
                    <a:pt x="274" y="0"/>
                    <a:pt x="639" y="0"/>
                  </a:cubicBezTo>
                  <a:cubicBezTo>
                    <a:pt x="1034" y="31"/>
                    <a:pt x="1307" y="30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 rot="10800000">
              <a:off x="-184621" y="4447440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 rot="10800000">
              <a:off x="-184621" y="454058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04" y="1308"/>
                    <a:pt x="639" y="1308"/>
                  </a:cubicBezTo>
                  <a:cubicBezTo>
                    <a:pt x="305" y="1308"/>
                    <a:pt x="1" y="1004"/>
                    <a:pt x="1" y="66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 rot="10800000">
              <a:off x="-184621" y="46336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 rot="10800000">
              <a:off x="112761" y="4566887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4"/>
                    <a:pt x="1034" y="1307"/>
                    <a:pt x="639" y="1307"/>
                  </a:cubicBezTo>
                  <a:cubicBezTo>
                    <a:pt x="305" y="1307"/>
                    <a:pt x="1" y="1034"/>
                    <a:pt x="1" y="66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103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 rot="10800000">
              <a:off x="191067" y="4491995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 rot="10800000">
              <a:off x="51376" y="5587165"/>
              <a:ext cx="44462" cy="42524"/>
            </a:xfrm>
            <a:custGeom>
              <a:avLst/>
              <a:gdLst/>
              <a:ahLst/>
              <a:cxnLst/>
              <a:rect l="l" t="t" r="r" b="b"/>
              <a:pathLst>
                <a:path w="1277" h="1277" fill="none" extrusionOk="0">
                  <a:moveTo>
                    <a:pt x="1277" y="638"/>
                  </a:moveTo>
                  <a:cubicBezTo>
                    <a:pt x="1277" y="1003"/>
                    <a:pt x="1003" y="1277"/>
                    <a:pt x="638" y="1277"/>
                  </a:cubicBezTo>
                  <a:cubicBezTo>
                    <a:pt x="274" y="1277"/>
                    <a:pt x="0" y="1003"/>
                    <a:pt x="0" y="638"/>
                  </a:cubicBezTo>
                  <a:cubicBezTo>
                    <a:pt x="0" y="274"/>
                    <a:pt x="274" y="0"/>
                    <a:pt x="638" y="0"/>
                  </a:cubicBezTo>
                  <a:cubicBezTo>
                    <a:pt x="1003" y="0"/>
                    <a:pt x="1277" y="274"/>
                    <a:pt x="127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 rot="10800000">
              <a:off x="-323260" y="5266286"/>
              <a:ext cx="396885" cy="321911"/>
            </a:xfrm>
            <a:custGeom>
              <a:avLst/>
              <a:gdLst/>
              <a:ahLst/>
              <a:cxnLst/>
              <a:rect l="l" t="t" r="r" b="b"/>
              <a:pathLst>
                <a:path w="11399" h="9667" fill="none" extrusionOk="0">
                  <a:moveTo>
                    <a:pt x="11399" y="9666"/>
                  </a:moveTo>
                  <a:lnTo>
                    <a:pt x="6049" y="9666"/>
                  </a:lnTo>
                  <a:lnTo>
                    <a:pt x="0" y="3617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 rot="10800000">
              <a:off x="149814" y="4603317"/>
              <a:ext cx="425470" cy="1131634"/>
            </a:xfrm>
            <a:custGeom>
              <a:avLst/>
              <a:gdLst/>
              <a:ahLst/>
              <a:cxnLst/>
              <a:rect l="l" t="t" r="r" b="b"/>
              <a:pathLst>
                <a:path w="12220" h="33983" fill="none" extrusionOk="0">
                  <a:moveTo>
                    <a:pt x="1" y="0"/>
                  </a:moveTo>
                  <a:lnTo>
                    <a:pt x="1" y="21763"/>
                  </a:lnTo>
                  <a:lnTo>
                    <a:pt x="12220" y="3398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 rot="10800000">
              <a:off x="-239665" y="3383671"/>
              <a:ext cx="248736" cy="1631633"/>
            </a:xfrm>
            <a:custGeom>
              <a:avLst/>
              <a:gdLst/>
              <a:ahLst/>
              <a:cxnLst/>
              <a:rect l="l" t="t" r="r" b="b"/>
              <a:pathLst>
                <a:path w="7144" h="48998" fill="none" extrusionOk="0">
                  <a:moveTo>
                    <a:pt x="1429" y="0"/>
                  </a:moveTo>
                  <a:lnTo>
                    <a:pt x="5168" y="0"/>
                  </a:lnTo>
                  <a:lnTo>
                    <a:pt x="7143" y="1976"/>
                  </a:lnTo>
                  <a:lnTo>
                    <a:pt x="7143" y="20882"/>
                  </a:lnTo>
                  <a:lnTo>
                    <a:pt x="0" y="28025"/>
                  </a:lnTo>
                  <a:lnTo>
                    <a:pt x="0" y="37204"/>
                  </a:lnTo>
                  <a:lnTo>
                    <a:pt x="3618" y="40852"/>
                  </a:lnTo>
                  <a:lnTo>
                    <a:pt x="3618" y="489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 rot="10800000">
              <a:off x="-162402" y="4676211"/>
              <a:ext cx="320704" cy="448418"/>
            </a:xfrm>
            <a:custGeom>
              <a:avLst/>
              <a:gdLst/>
              <a:ahLst/>
              <a:cxnLst/>
              <a:rect l="l" t="t" r="r" b="b"/>
              <a:pathLst>
                <a:path w="9211" h="13466" fill="none" extrusionOk="0">
                  <a:moveTo>
                    <a:pt x="9211" y="13466"/>
                  </a:moveTo>
                  <a:lnTo>
                    <a:pt x="9211" y="12037"/>
                  </a:lnTo>
                  <a:lnTo>
                    <a:pt x="1" y="2827"/>
                  </a:lnTo>
                  <a:lnTo>
                    <a:pt x="1" y="821"/>
                  </a:lnTo>
                  <a:lnTo>
                    <a:pt x="85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 rot="10800000">
              <a:off x="-25882" y="5092194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19301"/>
                  </a:moveTo>
                  <a:lnTo>
                    <a:pt x="6384" y="17629"/>
                  </a:lnTo>
                  <a:lnTo>
                    <a:pt x="6384" y="15502"/>
                  </a:lnTo>
                  <a:lnTo>
                    <a:pt x="0" y="9119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 rot="10800000">
              <a:off x="-323260" y="3213609"/>
              <a:ext cx="423346" cy="660972"/>
            </a:xfrm>
            <a:custGeom>
              <a:avLst/>
              <a:gdLst/>
              <a:ahLst/>
              <a:cxnLst/>
              <a:rect l="l" t="t" r="r" b="b"/>
              <a:pathLst>
                <a:path w="12159" h="19849" fill="none" extrusionOk="0">
                  <a:moveTo>
                    <a:pt x="12159" y="19848"/>
                  </a:moveTo>
                  <a:lnTo>
                    <a:pt x="5958" y="19848"/>
                  </a:lnTo>
                  <a:lnTo>
                    <a:pt x="0" y="1386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 rot="10800000">
              <a:off x="-323258" y="2571885"/>
              <a:ext cx="539776" cy="533466"/>
            </a:xfrm>
            <a:custGeom>
              <a:avLst/>
              <a:gdLst/>
              <a:ahLst/>
              <a:cxnLst/>
              <a:rect l="l" t="t" r="r" b="b"/>
              <a:pathLst>
                <a:path w="15503" h="16020" fill="none" extrusionOk="0">
                  <a:moveTo>
                    <a:pt x="15503" y="1"/>
                  </a:moveTo>
                  <a:lnTo>
                    <a:pt x="6810" y="1"/>
                  </a:lnTo>
                  <a:lnTo>
                    <a:pt x="1" y="6779"/>
                  </a:lnTo>
                  <a:lnTo>
                    <a:pt x="1" y="1601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 rot="10800000">
              <a:off x="-323262" y="2890732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 rot="10800000">
              <a:off x="-10008" y="286948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1003"/>
                    <a:pt x="1004" y="1277"/>
                    <a:pt x="639" y="1277"/>
                  </a:cubicBezTo>
                  <a:cubicBezTo>
                    <a:pt x="305" y="1277"/>
                    <a:pt x="1" y="100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 rot="5400000">
              <a:off x="755781" y="-91930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8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 rot="5400000">
              <a:off x="755781" y="-760571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 rot="5400000">
              <a:off x="1018920" y="-47429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6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 rot="5400000">
              <a:off x="224001" y="-326053"/>
              <a:ext cx="946131" cy="163003"/>
            </a:xfrm>
            <a:custGeom>
              <a:avLst/>
              <a:gdLst/>
              <a:ahLst/>
              <a:cxnLst/>
              <a:rect l="l" t="t" r="r" b="b"/>
              <a:pathLst>
                <a:path w="27174" h="4895" fill="none" extrusionOk="0">
                  <a:moveTo>
                    <a:pt x="0" y="1"/>
                  </a:moveTo>
                  <a:lnTo>
                    <a:pt x="14347" y="1"/>
                  </a:lnTo>
                  <a:lnTo>
                    <a:pt x="16596" y="2250"/>
                  </a:lnTo>
                  <a:lnTo>
                    <a:pt x="25988" y="2250"/>
                  </a:lnTo>
                  <a:lnTo>
                    <a:pt x="27174" y="3466"/>
                  </a:lnTo>
                  <a:lnTo>
                    <a:pt x="27174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 rot="5400000">
              <a:off x="897984" y="-287612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17995" y="1"/>
                  </a:moveTo>
                  <a:lnTo>
                    <a:pt x="17995" y="4773"/>
                  </a:lnTo>
                  <a:lnTo>
                    <a:pt x="12523" y="10214"/>
                  </a:lnTo>
                  <a:lnTo>
                    <a:pt x="0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 rot="5400000">
              <a:off x="989658" y="359385"/>
              <a:ext cx="576822" cy="493972"/>
            </a:xfrm>
            <a:custGeom>
              <a:avLst/>
              <a:gdLst/>
              <a:ahLst/>
              <a:cxnLst/>
              <a:rect l="l" t="t" r="r" b="b"/>
              <a:pathLst>
                <a:path w="16567" h="14834" fill="none" extrusionOk="0">
                  <a:moveTo>
                    <a:pt x="0" y="1"/>
                  </a:moveTo>
                  <a:lnTo>
                    <a:pt x="0" y="6597"/>
                  </a:lnTo>
                  <a:lnTo>
                    <a:pt x="8238" y="14834"/>
                  </a:lnTo>
                  <a:lnTo>
                    <a:pt x="16566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 rot="5400000">
              <a:off x="29640" y="-327763"/>
              <a:ext cx="1595965" cy="900865"/>
            </a:xfrm>
            <a:custGeom>
              <a:avLst/>
              <a:gdLst/>
              <a:ahLst/>
              <a:cxnLst/>
              <a:rect l="l" t="t" r="r" b="b"/>
              <a:pathLst>
                <a:path w="45838" h="27053" fill="none" extrusionOk="0">
                  <a:moveTo>
                    <a:pt x="45838" y="27052"/>
                  </a:moveTo>
                  <a:lnTo>
                    <a:pt x="45838" y="21520"/>
                  </a:lnTo>
                  <a:lnTo>
                    <a:pt x="33345" y="8997"/>
                  </a:lnTo>
                  <a:lnTo>
                    <a:pt x="24074" y="8997"/>
                  </a:lnTo>
                  <a:lnTo>
                    <a:pt x="21278" y="11794"/>
                  </a:lnTo>
                  <a:lnTo>
                    <a:pt x="2524" y="11794"/>
                  </a:lnTo>
                  <a:lnTo>
                    <a:pt x="1" y="9241"/>
                  </a:lnTo>
                  <a:lnTo>
                    <a:pt x="1" y="4286"/>
                  </a:lnTo>
                  <a:lnTo>
                    <a:pt x="4287" y="0"/>
                  </a:lnTo>
                  <a:lnTo>
                    <a:pt x="1671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 rot="5400000">
              <a:off x="1255284" y="-9385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6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6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 rot="5400000">
              <a:off x="-154725" y="3717631"/>
              <a:ext cx="2067951" cy="527372"/>
            </a:xfrm>
            <a:custGeom>
              <a:avLst/>
              <a:gdLst/>
              <a:ahLst/>
              <a:cxnLst/>
              <a:rect l="l" t="t" r="r" b="b"/>
              <a:pathLst>
                <a:path w="59394" h="15837" fill="none" extrusionOk="0">
                  <a:moveTo>
                    <a:pt x="0" y="0"/>
                  </a:moveTo>
                  <a:lnTo>
                    <a:pt x="34013" y="0"/>
                  </a:lnTo>
                  <a:lnTo>
                    <a:pt x="39788" y="5775"/>
                  </a:lnTo>
                  <a:lnTo>
                    <a:pt x="53649" y="5775"/>
                  </a:lnTo>
                  <a:lnTo>
                    <a:pt x="59394" y="11520"/>
                  </a:lnTo>
                  <a:lnTo>
                    <a:pt x="59394" y="15836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 rot="10800000">
              <a:off x="12214" y="-591149"/>
              <a:ext cx="492145" cy="2900930"/>
            </a:xfrm>
            <a:custGeom>
              <a:avLst/>
              <a:gdLst/>
              <a:ahLst/>
              <a:cxnLst/>
              <a:rect l="l" t="t" r="r" b="b"/>
              <a:pathLst>
                <a:path w="14135" h="87115" fill="none" extrusionOk="0">
                  <a:moveTo>
                    <a:pt x="0" y="87114"/>
                  </a:moveTo>
                  <a:lnTo>
                    <a:pt x="0" y="69758"/>
                  </a:lnTo>
                  <a:lnTo>
                    <a:pt x="14134" y="55594"/>
                  </a:lnTo>
                  <a:lnTo>
                    <a:pt x="14134" y="43679"/>
                  </a:lnTo>
                  <a:lnTo>
                    <a:pt x="8420" y="37995"/>
                  </a:lnTo>
                  <a:lnTo>
                    <a:pt x="8420" y="14560"/>
                  </a:lnTo>
                  <a:lnTo>
                    <a:pt x="1064" y="7174"/>
                  </a:lnTo>
                  <a:lnTo>
                    <a:pt x="106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 rot="10800000">
              <a:off x="445065" y="2309748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69"/>
                  </a:moveTo>
                  <a:cubicBezTo>
                    <a:pt x="1307" y="1004"/>
                    <a:pt x="1003" y="1308"/>
                    <a:pt x="669" y="1308"/>
                  </a:cubicBezTo>
                  <a:cubicBezTo>
                    <a:pt x="304" y="1308"/>
                    <a:pt x="0" y="100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03" y="1"/>
                    <a:pt x="1307" y="305"/>
                    <a:pt x="1307" y="6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 rot="10800000">
              <a:off x="195316" y="-591147"/>
              <a:ext cx="123846" cy="516250"/>
            </a:xfrm>
            <a:custGeom>
              <a:avLst/>
              <a:gdLst/>
              <a:ahLst/>
              <a:cxnLst/>
              <a:rect l="l" t="t" r="r" b="b"/>
              <a:pathLst>
                <a:path w="3557" h="15503" fill="none" extrusionOk="0">
                  <a:moveTo>
                    <a:pt x="1" y="15502"/>
                  </a:moveTo>
                  <a:lnTo>
                    <a:pt x="1" y="3587"/>
                  </a:lnTo>
                  <a:lnTo>
                    <a:pt x="355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 rot="10800000">
              <a:off x="158268" y="-83023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305"/>
                    <a:pt x="1003" y="1"/>
                    <a:pt x="638" y="1"/>
                  </a:cubicBezTo>
                  <a:cubicBezTo>
                    <a:pt x="304" y="1"/>
                    <a:pt x="0" y="274"/>
                    <a:pt x="0" y="639"/>
                  </a:cubicBezTo>
                  <a:cubicBezTo>
                    <a:pt x="0" y="1004"/>
                    <a:pt x="243" y="1308"/>
                    <a:pt x="638" y="1308"/>
                  </a:cubicBezTo>
                  <a:cubicBezTo>
                    <a:pt x="1003" y="1247"/>
                    <a:pt x="1277" y="10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 rot="10800000">
              <a:off x="91591" y="-1925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 rot="10800000">
              <a:off x="25959" y="43484"/>
              <a:ext cx="44497" cy="43556"/>
            </a:xfrm>
            <a:custGeom>
              <a:avLst/>
              <a:gdLst/>
              <a:ahLst/>
              <a:cxnLst/>
              <a:rect l="l" t="t" r="r" b="b"/>
              <a:pathLst>
                <a:path w="1278" h="1308" fill="none" extrusionOk="0">
                  <a:moveTo>
                    <a:pt x="1277" y="639"/>
                  </a:moveTo>
                  <a:cubicBezTo>
                    <a:pt x="1277" y="1003"/>
                    <a:pt x="973" y="1307"/>
                    <a:pt x="639" y="1307"/>
                  </a:cubicBezTo>
                  <a:cubicBezTo>
                    <a:pt x="274" y="1307"/>
                    <a:pt x="1" y="1003"/>
                    <a:pt x="1" y="639"/>
                  </a:cubicBezTo>
                  <a:cubicBezTo>
                    <a:pt x="1" y="304"/>
                    <a:pt x="274" y="0"/>
                    <a:pt x="639" y="0"/>
                  </a:cubicBezTo>
                  <a:cubicBezTo>
                    <a:pt x="973" y="0"/>
                    <a:pt x="1277" y="30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 rot="10800000">
              <a:off x="-40718" y="10725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8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1"/>
                    <a:pt x="638" y="1"/>
                  </a:cubicBezTo>
                  <a:cubicBezTo>
                    <a:pt x="1003" y="1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 rot="10800000">
              <a:off x="-139114" y="1759132"/>
              <a:ext cx="44462" cy="43556"/>
            </a:xfrm>
            <a:custGeom>
              <a:avLst/>
              <a:gdLst/>
              <a:ahLst/>
              <a:cxnLst/>
              <a:rect l="l" t="t" r="r" b="b"/>
              <a:pathLst>
                <a:path w="1277" h="1308" fill="none" extrusionOk="0">
                  <a:moveTo>
                    <a:pt x="1277" y="639"/>
                  </a:moveTo>
                  <a:cubicBezTo>
                    <a:pt x="1277" y="1004"/>
                    <a:pt x="1003" y="1308"/>
                    <a:pt x="639" y="1308"/>
                  </a:cubicBezTo>
                  <a:cubicBezTo>
                    <a:pt x="274" y="1308"/>
                    <a:pt x="0" y="1004"/>
                    <a:pt x="0" y="639"/>
                  </a:cubicBezTo>
                  <a:cubicBezTo>
                    <a:pt x="0" y="305"/>
                    <a:pt x="274" y="1"/>
                    <a:pt x="639" y="1"/>
                  </a:cubicBezTo>
                  <a:cubicBezTo>
                    <a:pt x="1003" y="1"/>
                    <a:pt x="1277" y="305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 rot="10800000">
              <a:off x="77838" y="1225700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973"/>
                    <a:pt x="1003" y="1277"/>
                    <a:pt x="638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 rot="10800000">
              <a:off x="-184621" y="746946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3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3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 rot="10800000">
              <a:off x="-183576" y="653839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8"/>
                  </a:moveTo>
                  <a:cubicBezTo>
                    <a:pt x="1307" y="304"/>
                    <a:pt x="1034" y="0"/>
                    <a:pt x="639" y="0"/>
                  </a:cubicBezTo>
                  <a:cubicBezTo>
                    <a:pt x="304" y="0"/>
                    <a:pt x="0" y="243"/>
                    <a:pt x="0" y="638"/>
                  </a:cubicBezTo>
                  <a:cubicBezTo>
                    <a:pt x="0" y="973"/>
                    <a:pt x="274" y="1277"/>
                    <a:pt x="639" y="1277"/>
                  </a:cubicBezTo>
                  <a:cubicBezTo>
                    <a:pt x="1034" y="1246"/>
                    <a:pt x="1307" y="973"/>
                    <a:pt x="1307" y="63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 rot="10800000">
              <a:off x="-184621" y="560699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305"/>
                    <a:pt x="305" y="1"/>
                    <a:pt x="639" y="1"/>
                  </a:cubicBezTo>
                  <a:cubicBezTo>
                    <a:pt x="1004" y="1"/>
                    <a:pt x="1308" y="30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 rot="10800000">
              <a:off x="-184621" y="466594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 rot="10800000">
              <a:off x="112761" y="53339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70"/>
                  </a:moveTo>
                  <a:cubicBezTo>
                    <a:pt x="1308" y="305"/>
                    <a:pt x="1034" y="1"/>
                    <a:pt x="639" y="1"/>
                  </a:cubicBezTo>
                  <a:cubicBezTo>
                    <a:pt x="305" y="1"/>
                    <a:pt x="1" y="274"/>
                    <a:pt x="1" y="670"/>
                  </a:cubicBezTo>
                  <a:cubicBezTo>
                    <a:pt x="1" y="1004"/>
                    <a:pt x="274" y="1308"/>
                    <a:pt x="639" y="1308"/>
                  </a:cubicBezTo>
                  <a:cubicBezTo>
                    <a:pt x="1034" y="1308"/>
                    <a:pt x="1308" y="1004"/>
                    <a:pt x="1308" y="67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 rot="10800000">
              <a:off x="191067" y="608285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7" y="639"/>
                  </a:moveTo>
                  <a:cubicBezTo>
                    <a:pt x="1307" y="305"/>
                    <a:pt x="1034" y="1"/>
                    <a:pt x="669" y="1"/>
                  </a:cubicBezTo>
                  <a:cubicBezTo>
                    <a:pt x="304" y="1"/>
                    <a:pt x="0" y="244"/>
                    <a:pt x="0" y="639"/>
                  </a:cubicBezTo>
                  <a:cubicBezTo>
                    <a:pt x="0" y="974"/>
                    <a:pt x="274" y="1278"/>
                    <a:pt x="669" y="1278"/>
                  </a:cubicBezTo>
                  <a:cubicBezTo>
                    <a:pt x="1003" y="1278"/>
                    <a:pt x="1307" y="9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 rot="10800000">
              <a:off x="931639" y="-169070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304"/>
                    <a:pt x="1034" y="0"/>
                    <a:pt x="669" y="0"/>
                  </a:cubicBezTo>
                  <a:cubicBezTo>
                    <a:pt x="304" y="0"/>
                    <a:pt x="0" y="274"/>
                    <a:pt x="0" y="639"/>
                  </a:cubicBezTo>
                  <a:cubicBezTo>
                    <a:pt x="0" y="1034"/>
                    <a:pt x="274" y="1307"/>
                    <a:pt x="669" y="1307"/>
                  </a:cubicBezTo>
                  <a:cubicBezTo>
                    <a:pt x="1034" y="1247"/>
                    <a:pt x="1307" y="1003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 rot="5400000">
              <a:off x="756303" y="3226664"/>
              <a:ext cx="44497" cy="42524"/>
            </a:xfrm>
            <a:custGeom>
              <a:avLst/>
              <a:gdLst/>
              <a:ahLst/>
              <a:cxnLst/>
              <a:rect l="l" t="t" r="r" b="b"/>
              <a:pathLst>
                <a:path w="1278" h="1277" fill="none" extrusionOk="0">
                  <a:moveTo>
                    <a:pt x="1277" y="639"/>
                  </a:moveTo>
                  <a:cubicBezTo>
                    <a:pt x="1277" y="973"/>
                    <a:pt x="1004" y="1277"/>
                    <a:pt x="639" y="1277"/>
                  </a:cubicBezTo>
                  <a:cubicBezTo>
                    <a:pt x="274" y="1277"/>
                    <a:pt x="0" y="973"/>
                    <a:pt x="0" y="639"/>
                  </a:cubicBezTo>
                  <a:cubicBezTo>
                    <a:pt x="0" y="274"/>
                    <a:pt x="274" y="0"/>
                    <a:pt x="639" y="0"/>
                  </a:cubicBezTo>
                  <a:cubicBezTo>
                    <a:pt x="1004" y="0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 rot="5400000">
              <a:off x="755781" y="3069495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4" y="1277"/>
                    <a:pt x="1" y="973"/>
                    <a:pt x="1" y="639"/>
                  </a:cubicBezTo>
                  <a:cubicBezTo>
                    <a:pt x="1" y="274"/>
                    <a:pt x="304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 rot="5400000">
              <a:off x="755781" y="2911803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3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 rot="5400000">
              <a:off x="755781" y="2753067"/>
              <a:ext cx="45541" cy="42524"/>
            </a:xfrm>
            <a:custGeom>
              <a:avLst/>
              <a:gdLst/>
              <a:ahLst/>
              <a:cxnLst/>
              <a:rect l="l" t="t" r="r" b="b"/>
              <a:pathLst>
                <a:path w="1308" h="1277" fill="none" extrusionOk="0">
                  <a:moveTo>
                    <a:pt x="1307" y="639"/>
                  </a:moveTo>
                  <a:cubicBezTo>
                    <a:pt x="1307" y="973"/>
                    <a:pt x="1003" y="1277"/>
                    <a:pt x="639" y="1277"/>
                  </a:cubicBezTo>
                  <a:cubicBezTo>
                    <a:pt x="304" y="1277"/>
                    <a:pt x="0" y="973"/>
                    <a:pt x="0" y="639"/>
                  </a:cubicBezTo>
                  <a:cubicBezTo>
                    <a:pt x="0" y="274"/>
                    <a:pt x="304" y="0"/>
                    <a:pt x="639" y="0"/>
                  </a:cubicBezTo>
                  <a:cubicBezTo>
                    <a:pt x="1003" y="0"/>
                    <a:pt x="1307" y="274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 rot="5400000">
              <a:off x="1120688" y="2903848"/>
              <a:ext cx="44497" cy="42557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7" y="639"/>
                  </a:moveTo>
                  <a:cubicBezTo>
                    <a:pt x="1277" y="305"/>
                    <a:pt x="1004" y="1"/>
                    <a:pt x="639" y="1"/>
                  </a:cubicBezTo>
                  <a:cubicBezTo>
                    <a:pt x="305" y="1"/>
                    <a:pt x="1" y="244"/>
                    <a:pt x="1" y="639"/>
                  </a:cubicBezTo>
                  <a:cubicBezTo>
                    <a:pt x="1" y="1004"/>
                    <a:pt x="244" y="1278"/>
                    <a:pt x="639" y="1278"/>
                  </a:cubicBezTo>
                  <a:cubicBezTo>
                    <a:pt x="973" y="1247"/>
                    <a:pt x="1277" y="9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 rot="5400000">
              <a:off x="1039181" y="3604981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973"/>
                    <a:pt x="1004" y="1277"/>
                    <a:pt x="669" y="1277"/>
                  </a:cubicBezTo>
                  <a:cubicBezTo>
                    <a:pt x="305" y="1277"/>
                    <a:pt x="1" y="973"/>
                    <a:pt x="1" y="639"/>
                  </a:cubicBezTo>
                  <a:cubicBezTo>
                    <a:pt x="1" y="274"/>
                    <a:pt x="305" y="1"/>
                    <a:pt x="669" y="1"/>
                  </a:cubicBezTo>
                  <a:cubicBezTo>
                    <a:pt x="1004" y="1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 rot="5400000">
              <a:off x="1257295" y="2465719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1003"/>
                    <a:pt x="1004" y="1307"/>
                    <a:pt x="639" y="1307"/>
                  </a:cubicBezTo>
                  <a:cubicBezTo>
                    <a:pt x="305" y="1307"/>
                    <a:pt x="1" y="1003"/>
                    <a:pt x="1" y="669"/>
                  </a:cubicBezTo>
                  <a:cubicBezTo>
                    <a:pt x="1" y="304"/>
                    <a:pt x="305" y="0"/>
                    <a:pt x="639" y="0"/>
                  </a:cubicBezTo>
                  <a:cubicBezTo>
                    <a:pt x="1004" y="0"/>
                    <a:pt x="1308" y="304"/>
                    <a:pt x="1308" y="6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 rot="10800000">
              <a:off x="51376" y="-485886"/>
              <a:ext cx="44462" cy="42557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77" y="639"/>
                  </a:moveTo>
                  <a:cubicBezTo>
                    <a:pt x="1277" y="1004"/>
                    <a:pt x="1003" y="1277"/>
                    <a:pt x="638" y="1277"/>
                  </a:cubicBezTo>
                  <a:cubicBezTo>
                    <a:pt x="274" y="1277"/>
                    <a:pt x="0" y="1004"/>
                    <a:pt x="0" y="639"/>
                  </a:cubicBezTo>
                  <a:cubicBezTo>
                    <a:pt x="0" y="274"/>
                    <a:pt x="274" y="1"/>
                    <a:pt x="638" y="1"/>
                  </a:cubicBezTo>
                  <a:cubicBezTo>
                    <a:pt x="1003" y="1"/>
                    <a:pt x="1277" y="274"/>
                    <a:pt x="1277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 rot="10800000">
              <a:off x="-323260" y="-444361"/>
              <a:ext cx="396885" cy="320879"/>
            </a:xfrm>
            <a:custGeom>
              <a:avLst/>
              <a:gdLst/>
              <a:ahLst/>
              <a:cxnLst/>
              <a:rect l="l" t="t" r="r" b="b"/>
              <a:pathLst>
                <a:path w="11399" h="9636" fill="none" extrusionOk="0">
                  <a:moveTo>
                    <a:pt x="11399" y="1"/>
                  </a:moveTo>
                  <a:lnTo>
                    <a:pt x="6049" y="1"/>
                  </a:lnTo>
                  <a:lnTo>
                    <a:pt x="0" y="6019"/>
                  </a:lnTo>
                  <a:lnTo>
                    <a:pt x="0" y="963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 rot="10800000">
              <a:off x="149814" y="-591148"/>
              <a:ext cx="425470" cy="1130635"/>
            </a:xfrm>
            <a:custGeom>
              <a:avLst/>
              <a:gdLst/>
              <a:ahLst/>
              <a:cxnLst/>
              <a:rect l="l" t="t" r="r" b="b"/>
              <a:pathLst>
                <a:path w="12220" h="33953" fill="none" extrusionOk="0">
                  <a:moveTo>
                    <a:pt x="1" y="33952"/>
                  </a:moveTo>
                  <a:lnTo>
                    <a:pt x="1" y="12189"/>
                  </a:lnTo>
                  <a:lnTo>
                    <a:pt x="1222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 rot="10800000">
              <a:off x="-239665" y="128498"/>
              <a:ext cx="248736" cy="1630668"/>
            </a:xfrm>
            <a:custGeom>
              <a:avLst/>
              <a:gdLst/>
              <a:ahLst/>
              <a:cxnLst/>
              <a:rect l="l" t="t" r="r" b="b"/>
              <a:pathLst>
                <a:path w="7144" h="48969" fill="none" extrusionOk="0">
                  <a:moveTo>
                    <a:pt x="1429" y="48968"/>
                  </a:moveTo>
                  <a:lnTo>
                    <a:pt x="5168" y="48968"/>
                  </a:lnTo>
                  <a:lnTo>
                    <a:pt x="7143" y="46992"/>
                  </a:lnTo>
                  <a:lnTo>
                    <a:pt x="7143" y="28117"/>
                  </a:lnTo>
                  <a:lnTo>
                    <a:pt x="0" y="20974"/>
                  </a:lnTo>
                  <a:lnTo>
                    <a:pt x="0" y="11764"/>
                  </a:lnTo>
                  <a:lnTo>
                    <a:pt x="3618" y="8116"/>
                  </a:lnTo>
                  <a:lnTo>
                    <a:pt x="3618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 rot="10800000">
              <a:off x="-162402" y="18176"/>
              <a:ext cx="320704" cy="449450"/>
            </a:xfrm>
            <a:custGeom>
              <a:avLst/>
              <a:gdLst/>
              <a:ahLst/>
              <a:cxnLst/>
              <a:rect l="l" t="t" r="r" b="b"/>
              <a:pathLst>
                <a:path w="9211" h="13497" fill="none" extrusionOk="0">
                  <a:moveTo>
                    <a:pt x="9211" y="1"/>
                  </a:moveTo>
                  <a:lnTo>
                    <a:pt x="9211" y="1429"/>
                  </a:lnTo>
                  <a:lnTo>
                    <a:pt x="1" y="10639"/>
                  </a:lnTo>
                  <a:lnTo>
                    <a:pt x="1" y="12645"/>
                  </a:lnTo>
                  <a:lnTo>
                    <a:pt x="852" y="134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 rot="10800000">
              <a:off x="-25882" y="-591147"/>
              <a:ext cx="222275" cy="642757"/>
            </a:xfrm>
            <a:custGeom>
              <a:avLst/>
              <a:gdLst/>
              <a:ahLst/>
              <a:cxnLst/>
              <a:rect l="l" t="t" r="r" b="b"/>
              <a:pathLst>
                <a:path w="6384" h="19302" fill="none" extrusionOk="0">
                  <a:moveTo>
                    <a:pt x="4712" y="0"/>
                  </a:moveTo>
                  <a:lnTo>
                    <a:pt x="6384" y="1672"/>
                  </a:lnTo>
                  <a:lnTo>
                    <a:pt x="6384" y="3800"/>
                  </a:lnTo>
                  <a:lnTo>
                    <a:pt x="0" y="10183"/>
                  </a:lnTo>
                  <a:lnTo>
                    <a:pt x="0" y="1930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 rot="5400000">
              <a:off x="-787648" y="2799058"/>
              <a:ext cx="3220445" cy="414019"/>
            </a:xfrm>
            <a:custGeom>
              <a:avLst/>
              <a:gdLst/>
              <a:ahLst/>
              <a:cxnLst/>
              <a:rect l="l" t="t" r="r" b="b"/>
              <a:pathLst>
                <a:path w="92495" h="12433" fill="none" extrusionOk="0">
                  <a:moveTo>
                    <a:pt x="0" y="12432"/>
                  </a:moveTo>
                  <a:lnTo>
                    <a:pt x="0" y="5229"/>
                  </a:lnTo>
                  <a:lnTo>
                    <a:pt x="5198" y="1"/>
                  </a:lnTo>
                  <a:lnTo>
                    <a:pt x="54682" y="1"/>
                  </a:lnTo>
                  <a:lnTo>
                    <a:pt x="62129" y="7508"/>
                  </a:lnTo>
                  <a:lnTo>
                    <a:pt x="92494" y="7508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 rot="5400000">
              <a:off x="223462" y="2198558"/>
              <a:ext cx="947210" cy="163003"/>
            </a:xfrm>
            <a:custGeom>
              <a:avLst/>
              <a:gdLst/>
              <a:ahLst/>
              <a:cxnLst/>
              <a:rect l="l" t="t" r="r" b="b"/>
              <a:pathLst>
                <a:path w="27205" h="4895" fill="none" extrusionOk="0">
                  <a:moveTo>
                    <a:pt x="27205" y="1"/>
                  </a:moveTo>
                  <a:lnTo>
                    <a:pt x="12828" y="1"/>
                  </a:lnTo>
                  <a:lnTo>
                    <a:pt x="10579" y="2250"/>
                  </a:lnTo>
                  <a:lnTo>
                    <a:pt x="1217" y="2250"/>
                  </a:lnTo>
                  <a:lnTo>
                    <a:pt x="1" y="3466"/>
                  </a:lnTo>
                  <a:lnTo>
                    <a:pt x="1" y="4894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 rot="10800000">
              <a:off x="-323260" y="1268224"/>
              <a:ext cx="423346" cy="662004"/>
            </a:xfrm>
            <a:custGeom>
              <a:avLst/>
              <a:gdLst/>
              <a:ahLst/>
              <a:cxnLst/>
              <a:rect l="l" t="t" r="r" b="b"/>
              <a:pathLst>
                <a:path w="12159" h="19880" fill="none" extrusionOk="0">
                  <a:moveTo>
                    <a:pt x="12159" y="1"/>
                  </a:moveTo>
                  <a:lnTo>
                    <a:pt x="5958" y="1"/>
                  </a:lnTo>
                  <a:lnTo>
                    <a:pt x="0" y="5989"/>
                  </a:lnTo>
                  <a:lnTo>
                    <a:pt x="0" y="198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 rot="5400000">
              <a:off x="1136359" y="1982496"/>
              <a:ext cx="626541" cy="340126"/>
            </a:xfrm>
            <a:custGeom>
              <a:avLst/>
              <a:gdLst/>
              <a:ahLst/>
              <a:cxnLst/>
              <a:rect l="l" t="t" r="r" b="b"/>
              <a:pathLst>
                <a:path w="17995" h="10214" fill="none" extrusionOk="0">
                  <a:moveTo>
                    <a:pt x="0" y="1"/>
                  </a:moveTo>
                  <a:lnTo>
                    <a:pt x="0" y="4773"/>
                  </a:lnTo>
                  <a:lnTo>
                    <a:pt x="5471" y="10214"/>
                  </a:lnTo>
                  <a:lnTo>
                    <a:pt x="17994" y="1021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 rot="5400000">
              <a:off x="217849" y="4036127"/>
              <a:ext cx="1227665" cy="432234"/>
            </a:xfrm>
            <a:custGeom>
              <a:avLst/>
              <a:gdLst/>
              <a:ahLst/>
              <a:cxnLst/>
              <a:rect l="l" t="t" r="r" b="b"/>
              <a:pathLst>
                <a:path w="35260" h="12980" fill="none" extrusionOk="0">
                  <a:moveTo>
                    <a:pt x="1" y="0"/>
                  </a:moveTo>
                  <a:lnTo>
                    <a:pt x="4986" y="4955"/>
                  </a:lnTo>
                  <a:lnTo>
                    <a:pt x="31886" y="4955"/>
                  </a:lnTo>
                  <a:lnTo>
                    <a:pt x="35260" y="8390"/>
                  </a:lnTo>
                  <a:lnTo>
                    <a:pt x="35260" y="12979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 rot="10800000">
              <a:off x="-323258" y="2037453"/>
              <a:ext cx="539776" cy="534465"/>
            </a:xfrm>
            <a:custGeom>
              <a:avLst/>
              <a:gdLst/>
              <a:ahLst/>
              <a:cxnLst/>
              <a:rect l="l" t="t" r="r" b="b"/>
              <a:pathLst>
                <a:path w="15503" h="16050" fill="none" extrusionOk="0">
                  <a:moveTo>
                    <a:pt x="15503" y="16049"/>
                  </a:moveTo>
                  <a:lnTo>
                    <a:pt x="6810" y="16049"/>
                  </a:lnTo>
                  <a:lnTo>
                    <a:pt x="1" y="924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 rot="10800000">
              <a:off x="-323262" y="2253071"/>
              <a:ext cx="313288" cy="33"/>
            </a:xfrm>
            <a:custGeom>
              <a:avLst/>
              <a:gdLst/>
              <a:ahLst/>
              <a:cxnLst/>
              <a:rect l="l" t="t" r="r" b="b"/>
              <a:pathLst>
                <a:path w="8998" h="1" fill="none" extrusionOk="0">
                  <a:moveTo>
                    <a:pt x="8998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 rot="10800000">
              <a:off x="-10008" y="2231792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7"/>
                    <a:pt x="639" y="1277"/>
                  </a:cubicBezTo>
                  <a:cubicBezTo>
                    <a:pt x="305" y="1277"/>
                    <a:pt x="1" y="1004"/>
                    <a:pt x="1" y="639"/>
                  </a:cubicBezTo>
                  <a:cubicBezTo>
                    <a:pt x="1" y="274"/>
                    <a:pt x="305" y="0"/>
                    <a:pt x="639" y="0"/>
                  </a:cubicBezTo>
                  <a:cubicBezTo>
                    <a:pt x="1004" y="0"/>
                    <a:pt x="1308" y="274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 rot="5400000">
              <a:off x="989676" y="936165"/>
              <a:ext cx="576787" cy="493972"/>
            </a:xfrm>
            <a:custGeom>
              <a:avLst/>
              <a:gdLst/>
              <a:ahLst/>
              <a:cxnLst/>
              <a:rect l="l" t="t" r="r" b="b"/>
              <a:pathLst>
                <a:path w="16566" h="14834" fill="none" extrusionOk="0">
                  <a:moveTo>
                    <a:pt x="16566" y="1"/>
                  </a:moveTo>
                  <a:lnTo>
                    <a:pt x="16566" y="6597"/>
                  </a:lnTo>
                  <a:lnTo>
                    <a:pt x="8298" y="14834"/>
                  </a:lnTo>
                  <a:lnTo>
                    <a:pt x="0" y="1483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 rot="5400000">
              <a:off x="267492" y="1462412"/>
              <a:ext cx="1597009" cy="900865"/>
            </a:xfrm>
            <a:custGeom>
              <a:avLst/>
              <a:gdLst/>
              <a:ahLst/>
              <a:cxnLst/>
              <a:rect l="l" t="t" r="r" b="b"/>
              <a:pathLst>
                <a:path w="45868" h="27053" fill="none" extrusionOk="0">
                  <a:moveTo>
                    <a:pt x="0" y="27052"/>
                  </a:moveTo>
                  <a:lnTo>
                    <a:pt x="0" y="21520"/>
                  </a:lnTo>
                  <a:lnTo>
                    <a:pt x="12493" y="8997"/>
                  </a:lnTo>
                  <a:lnTo>
                    <a:pt x="21763" y="8997"/>
                  </a:lnTo>
                  <a:lnTo>
                    <a:pt x="24590" y="11794"/>
                  </a:lnTo>
                  <a:lnTo>
                    <a:pt x="43314" y="11794"/>
                  </a:lnTo>
                  <a:lnTo>
                    <a:pt x="45867" y="9241"/>
                  </a:lnTo>
                  <a:lnTo>
                    <a:pt x="45867" y="4286"/>
                  </a:lnTo>
                  <a:lnTo>
                    <a:pt x="41551" y="0"/>
                  </a:lnTo>
                  <a:lnTo>
                    <a:pt x="29150" y="0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 rot="5400000">
              <a:off x="1493659" y="2086283"/>
              <a:ext cx="45541" cy="42557"/>
            </a:xfrm>
            <a:custGeom>
              <a:avLst/>
              <a:gdLst/>
              <a:ahLst/>
              <a:cxnLst/>
              <a:rect l="l" t="t" r="r" b="b"/>
              <a:pathLst>
                <a:path w="1308" h="1278" fill="none" extrusionOk="0">
                  <a:moveTo>
                    <a:pt x="1308" y="639"/>
                  </a:moveTo>
                  <a:cubicBezTo>
                    <a:pt x="1308" y="1004"/>
                    <a:pt x="1004" y="1278"/>
                    <a:pt x="639" y="1278"/>
                  </a:cubicBezTo>
                  <a:cubicBezTo>
                    <a:pt x="305" y="1278"/>
                    <a:pt x="1" y="1004"/>
                    <a:pt x="1" y="639"/>
                  </a:cubicBezTo>
                  <a:cubicBezTo>
                    <a:pt x="1" y="275"/>
                    <a:pt x="305" y="1"/>
                    <a:pt x="639" y="1"/>
                  </a:cubicBezTo>
                  <a:cubicBezTo>
                    <a:pt x="1004" y="1"/>
                    <a:pt x="1308" y="275"/>
                    <a:pt x="1308" y="63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 rot="10800000">
              <a:off x="319167" y="46336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 rot="10800000">
              <a:off x="490617" y="4788183"/>
              <a:ext cx="45541" cy="43556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7" y="639"/>
                  </a:moveTo>
                  <a:cubicBezTo>
                    <a:pt x="1307" y="100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305"/>
                    <a:pt x="274" y="1"/>
                    <a:pt x="669" y="1"/>
                  </a:cubicBezTo>
                  <a:cubicBezTo>
                    <a:pt x="1003" y="1"/>
                    <a:pt x="1307" y="305"/>
                    <a:pt x="1307" y="639"/>
                  </a:cubicBez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16"/>
          <p:cNvPicPr preferRelativeResize="0"/>
          <p:nvPr/>
        </p:nvPicPr>
        <p:blipFill rotWithShape="1">
          <a:blip r:embed="rId2">
            <a:alphaModFix amt="40000"/>
          </a:blip>
          <a:srcRect t="1599" b="4291"/>
          <a:stretch/>
        </p:blipFill>
        <p:spPr>
          <a:xfrm>
            <a:off x="25" y="0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6"/>
          <p:cNvSpPr txBox="1">
            <a:spLocks noGrp="1"/>
          </p:cNvSpPr>
          <p:nvPr>
            <p:ph type="subTitle" idx="1"/>
          </p:nvPr>
        </p:nvSpPr>
        <p:spPr>
          <a:xfrm>
            <a:off x="715100" y="2703125"/>
            <a:ext cx="35688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16"/>
          <p:cNvSpPr txBox="1">
            <a:spLocks noGrp="1"/>
          </p:cNvSpPr>
          <p:nvPr>
            <p:ph type="title"/>
          </p:nvPr>
        </p:nvSpPr>
        <p:spPr>
          <a:xfrm>
            <a:off x="715100" y="1419525"/>
            <a:ext cx="4329600" cy="1216200"/>
          </a:xfrm>
          <a:prstGeom prst="rect">
            <a:avLst/>
          </a:prstGeom>
          <a:effectLst>
            <a:outerShdw blurRad="357188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02" name="Google Shape;1002;p16"/>
          <p:cNvGrpSpPr/>
          <p:nvPr/>
        </p:nvGrpSpPr>
        <p:grpSpPr>
          <a:xfrm flipH="1">
            <a:off x="3" y="101240"/>
            <a:ext cx="8666350" cy="4656743"/>
            <a:chOff x="832350" y="1612193"/>
            <a:chExt cx="6200880" cy="3331957"/>
          </a:xfrm>
        </p:grpSpPr>
        <p:sp>
          <p:nvSpPr>
            <p:cNvPr id="1003" name="Google Shape;1003;p16"/>
            <p:cNvSpPr/>
            <p:nvPr/>
          </p:nvSpPr>
          <p:spPr>
            <a:xfrm>
              <a:off x="5083875" y="1612193"/>
              <a:ext cx="370850" cy="85900"/>
            </a:xfrm>
            <a:custGeom>
              <a:avLst/>
              <a:gdLst/>
              <a:ahLst/>
              <a:cxnLst/>
              <a:rect l="l" t="t" r="r" b="b"/>
              <a:pathLst>
                <a:path w="14834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4834" y="3436"/>
                  </a:lnTo>
                  <a:lnTo>
                    <a:pt x="14834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566450" y="4858275"/>
              <a:ext cx="793375" cy="85875"/>
            </a:xfrm>
            <a:custGeom>
              <a:avLst/>
              <a:gdLst/>
              <a:ahLst/>
              <a:cxnLst/>
              <a:rect l="l" t="t" r="r" b="b"/>
              <a:pathLst>
                <a:path w="31735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31734" y="3435"/>
                  </a:lnTo>
                  <a:lnTo>
                    <a:pt x="31734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983805" y="4178210"/>
              <a:ext cx="1049425" cy="86650"/>
            </a:xfrm>
            <a:custGeom>
              <a:avLst/>
              <a:gdLst/>
              <a:ahLst/>
              <a:cxnLst/>
              <a:rect l="l" t="t" r="r" b="b"/>
              <a:pathLst>
                <a:path w="41977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41977" y="3465"/>
                  </a:lnTo>
                  <a:lnTo>
                    <a:pt x="41977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6213414" y="4390699"/>
              <a:ext cx="438475" cy="86650"/>
            </a:xfrm>
            <a:custGeom>
              <a:avLst/>
              <a:gdLst/>
              <a:ahLst/>
              <a:cxnLst/>
              <a:rect l="l" t="t" r="r" b="b"/>
              <a:pathLst>
                <a:path w="17539" h="3466" extrusionOk="0">
                  <a:moveTo>
                    <a:pt x="0" y="0"/>
                  </a:moveTo>
                  <a:lnTo>
                    <a:pt x="0" y="3465"/>
                  </a:lnTo>
                  <a:lnTo>
                    <a:pt x="17538" y="3465"/>
                  </a:lnTo>
                  <a:lnTo>
                    <a:pt x="17538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95814" y="1796151"/>
              <a:ext cx="260675" cy="85900"/>
            </a:xfrm>
            <a:custGeom>
              <a:avLst/>
              <a:gdLst/>
              <a:ahLst/>
              <a:cxnLst/>
              <a:rect l="l" t="t" r="r" b="b"/>
              <a:pathLst>
                <a:path w="10427" h="3436" extrusionOk="0">
                  <a:moveTo>
                    <a:pt x="1" y="1"/>
                  </a:moveTo>
                  <a:lnTo>
                    <a:pt x="1" y="3436"/>
                  </a:lnTo>
                  <a:lnTo>
                    <a:pt x="10427" y="3436"/>
                  </a:lnTo>
                  <a:lnTo>
                    <a:pt x="10427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1430375" y="4839275"/>
              <a:ext cx="573750" cy="85875"/>
            </a:xfrm>
            <a:custGeom>
              <a:avLst/>
              <a:gdLst/>
              <a:ahLst/>
              <a:cxnLst/>
              <a:rect l="l" t="t" r="r" b="b"/>
              <a:pathLst>
                <a:path w="22950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22950" y="3435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832350" y="4839275"/>
              <a:ext cx="351100" cy="85875"/>
            </a:xfrm>
            <a:custGeom>
              <a:avLst/>
              <a:gdLst/>
              <a:ahLst/>
              <a:cxnLst/>
              <a:rect l="l" t="t" r="r" b="b"/>
              <a:pathLst>
                <a:path w="14044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14043" y="3435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937225" y="4419617"/>
              <a:ext cx="99550" cy="115525"/>
            </a:xfrm>
            <a:custGeom>
              <a:avLst/>
              <a:gdLst/>
              <a:ahLst/>
              <a:cxnLst/>
              <a:rect l="l" t="t" r="r" b="b"/>
              <a:pathLst>
                <a:path w="3982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1068675" y="4419617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1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1198625" y="4419617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2" y="1"/>
                  </a:moveTo>
                  <a:lnTo>
                    <a:pt x="0" y="2341"/>
                  </a:lnTo>
                  <a:lnTo>
                    <a:pt x="4012" y="4621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1329325" y="4419617"/>
              <a:ext cx="101075" cy="115525"/>
            </a:xfrm>
            <a:custGeom>
              <a:avLst/>
              <a:gdLst/>
              <a:ahLst/>
              <a:cxnLst/>
              <a:rect l="l" t="t" r="r" b="b"/>
              <a:pathLst>
                <a:path w="4043" h="4621" extrusionOk="0">
                  <a:moveTo>
                    <a:pt x="4043" y="1"/>
                  </a:moveTo>
                  <a:lnTo>
                    <a:pt x="0" y="2341"/>
                  </a:lnTo>
                  <a:lnTo>
                    <a:pt x="4043" y="4621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1460775" y="4419617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591475" y="4419617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22950" y="4419617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853650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985100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115800" y="4583183"/>
              <a:ext cx="100350" cy="115525"/>
            </a:xfrm>
            <a:custGeom>
              <a:avLst/>
              <a:gdLst/>
              <a:ahLst/>
              <a:cxnLst/>
              <a:rect l="l" t="t" r="r" b="b"/>
              <a:pathLst>
                <a:path w="4014" h="4621" extrusionOk="0">
                  <a:moveTo>
                    <a:pt x="4013" y="1"/>
                  </a:moveTo>
                  <a:lnTo>
                    <a:pt x="1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24727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2" y="1"/>
                  </a:moveTo>
                  <a:lnTo>
                    <a:pt x="0" y="2341"/>
                  </a:lnTo>
                  <a:lnTo>
                    <a:pt x="3982" y="462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377975" y="4583183"/>
              <a:ext cx="100325" cy="115525"/>
            </a:xfrm>
            <a:custGeom>
              <a:avLst/>
              <a:gdLst/>
              <a:ahLst/>
              <a:cxnLst/>
              <a:rect l="l" t="t" r="r" b="b"/>
              <a:pathLst>
                <a:path w="4013" h="4621" extrusionOk="0">
                  <a:moveTo>
                    <a:pt x="4013" y="1"/>
                  </a:moveTo>
                  <a:lnTo>
                    <a:pt x="0" y="2341"/>
                  </a:lnTo>
                  <a:lnTo>
                    <a:pt x="4013" y="4621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509425" y="4583183"/>
              <a:ext cx="99575" cy="115525"/>
            </a:xfrm>
            <a:custGeom>
              <a:avLst/>
              <a:gdLst/>
              <a:ahLst/>
              <a:cxnLst/>
              <a:rect l="l" t="t" r="r" b="b"/>
              <a:pathLst>
                <a:path w="3983" h="4621" extrusionOk="0">
                  <a:moveTo>
                    <a:pt x="3983" y="1"/>
                  </a:moveTo>
                  <a:lnTo>
                    <a:pt x="1" y="2341"/>
                  </a:lnTo>
                  <a:lnTo>
                    <a:pt x="3983" y="462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0000FF">
                <a:alpha val="15080"/>
              </a:srgbClr>
            </a:solidFill>
            <a:ln>
              <a:noFill/>
            </a:ln>
            <a:effectLst>
              <a:outerShdw blurRad="100013" algn="bl" rotWithShape="0">
                <a:srgbClr val="0000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16"/>
          <p:cNvGrpSpPr/>
          <p:nvPr/>
        </p:nvGrpSpPr>
        <p:grpSpPr>
          <a:xfrm rot="-5706187">
            <a:off x="6177390" y="-2263296"/>
            <a:ext cx="4292423" cy="5071101"/>
            <a:chOff x="1028900" y="632225"/>
            <a:chExt cx="3667675" cy="4075325"/>
          </a:xfrm>
        </p:grpSpPr>
        <p:sp>
          <p:nvSpPr>
            <p:cNvPr id="1024" name="Google Shape;1024;p16"/>
            <p:cNvSpPr/>
            <p:nvPr/>
          </p:nvSpPr>
          <p:spPr>
            <a:xfrm>
              <a:off x="3151575" y="1196750"/>
              <a:ext cx="793825" cy="1278375"/>
            </a:xfrm>
            <a:custGeom>
              <a:avLst/>
              <a:gdLst/>
              <a:ahLst/>
              <a:cxnLst/>
              <a:rect l="l" t="t" r="r" b="b"/>
              <a:pathLst>
                <a:path w="31753" h="51135" extrusionOk="0">
                  <a:moveTo>
                    <a:pt x="2369" y="47364"/>
                  </a:moveTo>
                  <a:cubicBezTo>
                    <a:pt x="2746" y="47364"/>
                    <a:pt x="3093" y="47515"/>
                    <a:pt x="3379" y="47771"/>
                  </a:cubicBezTo>
                  <a:cubicBezTo>
                    <a:pt x="3952" y="48344"/>
                    <a:pt x="3952" y="49249"/>
                    <a:pt x="3379" y="49808"/>
                  </a:cubicBezTo>
                  <a:cubicBezTo>
                    <a:pt x="3123" y="50079"/>
                    <a:pt x="2746" y="50230"/>
                    <a:pt x="2369" y="50230"/>
                  </a:cubicBezTo>
                  <a:cubicBezTo>
                    <a:pt x="1992" y="50230"/>
                    <a:pt x="1614" y="50079"/>
                    <a:pt x="1343" y="49808"/>
                  </a:cubicBezTo>
                  <a:cubicBezTo>
                    <a:pt x="1087" y="49551"/>
                    <a:pt x="936" y="49174"/>
                    <a:pt x="936" y="48797"/>
                  </a:cubicBezTo>
                  <a:cubicBezTo>
                    <a:pt x="936" y="48420"/>
                    <a:pt x="1071" y="48043"/>
                    <a:pt x="1343" y="47771"/>
                  </a:cubicBezTo>
                  <a:cubicBezTo>
                    <a:pt x="1614" y="47515"/>
                    <a:pt x="1992" y="47364"/>
                    <a:pt x="2369" y="47364"/>
                  </a:cubicBezTo>
                  <a:close/>
                  <a:moveTo>
                    <a:pt x="31119" y="0"/>
                  </a:moveTo>
                  <a:lnTo>
                    <a:pt x="18282" y="12852"/>
                  </a:lnTo>
                  <a:lnTo>
                    <a:pt x="18252" y="12882"/>
                  </a:lnTo>
                  <a:lnTo>
                    <a:pt x="17950" y="22174"/>
                  </a:lnTo>
                  <a:lnTo>
                    <a:pt x="2067" y="38087"/>
                  </a:lnTo>
                  <a:lnTo>
                    <a:pt x="2037" y="38102"/>
                  </a:lnTo>
                  <a:lnTo>
                    <a:pt x="2037" y="46459"/>
                  </a:lnTo>
                  <a:cubicBezTo>
                    <a:pt x="1524" y="46534"/>
                    <a:pt x="1071" y="46761"/>
                    <a:pt x="694" y="47123"/>
                  </a:cubicBezTo>
                  <a:cubicBezTo>
                    <a:pt x="257" y="47575"/>
                    <a:pt x="0" y="48148"/>
                    <a:pt x="0" y="48782"/>
                  </a:cubicBezTo>
                  <a:cubicBezTo>
                    <a:pt x="0" y="49400"/>
                    <a:pt x="242" y="50004"/>
                    <a:pt x="694" y="50441"/>
                  </a:cubicBezTo>
                  <a:cubicBezTo>
                    <a:pt x="1147" y="50894"/>
                    <a:pt x="1735" y="51135"/>
                    <a:pt x="2354" y="51135"/>
                  </a:cubicBezTo>
                  <a:cubicBezTo>
                    <a:pt x="2987" y="51135"/>
                    <a:pt x="3590" y="50894"/>
                    <a:pt x="4013" y="50441"/>
                  </a:cubicBezTo>
                  <a:cubicBezTo>
                    <a:pt x="4948" y="49506"/>
                    <a:pt x="4948" y="48028"/>
                    <a:pt x="4013" y="47092"/>
                  </a:cubicBezTo>
                  <a:cubicBezTo>
                    <a:pt x="3711" y="46791"/>
                    <a:pt x="3334" y="46595"/>
                    <a:pt x="2942" y="46474"/>
                  </a:cubicBezTo>
                  <a:lnTo>
                    <a:pt x="2942" y="38464"/>
                  </a:lnTo>
                  <a:lnTo>
                    <a:pt x="18840" y="22551"/>
                  </a:lnTo>
                  <a:lnTo>
                    <a:pt x="18840" y="22566"/>
                  </a:lnTo>
                  <a:lnTo>
                    <a:pt x="19142" y="13274"/>
                  </a:lnTo>
                  <a:lnTo>
                    <a:pt x="31677" y="709"/>
                  </a:lnTo>
                  <a:lnTo>
                    <a:pt x="31752" y="634"/>
                  </a:lnTo>
                  <a:lnTo>
                    <a:pt x="31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958875" y="1296675"/>
              <a:ext cx="1150550" cy="1594775"/>
            </a:xfrm>
            <a:custGeom>
              <a:avLst/>
              <a:gdLst/>
              <a:ahLst/>
              <a:cxnLst/>
              <a:rect l="l" t="t" r="r" b="b"/>
              <a:pathLst>
                <a:path w="46022" h="63791" extrusionOk="0">
                  <a:moveTo>
                    <a:pt x="2580" y="59974"/>
                  </a:moveTo>
                  <a:cubicBezTo>
                    <a:pt x="2957" y="59974"/>
                    <a:pt x="3334" y="60125"/>
                    <a:pt x="3606" y="60397"/>
                  </a:cubicBezTo>
                  <a:cubicBezTo>
                    <a:pt x="3862" y="60653"/>
                    <a:pt x="4013" y="61030"/>
                    <a:pt x="4013" y="61407"/>
                  </a:cubicBezTo>
                  <a:cubicBezTo>
                    <a:pt x="4013" y="61799"/>
                    <a:pt x="3862" y="62161"/>
                    <a:pt x="3606" y="62433"/>
                  </a:cubicBezTo>
                  <a:cubicBezTo>
                    <a:pt x="3334" y="62689"/>
                    <a:pt x="2957" y="62840"/>
                    <a:pt x="2580" y="62840"/>
                  </a:cubicBezTo>
                  <a:cubicBezTo>
                    <a:pt x="2203" y="62840"/>
                    <a:pt x="1826" y="62689"/>
                    <a:pt x="1569" y="62433"/>
                  </a:cubicBezTo>
                  <a:cubicBezTo>
                    <a:pt x="996" y="61860"/>
                    <a:pt x="996" y="60955"/>
                    <a:pt x="1569" y="60397"/>
                  </a:cubicBezTo>
                  <a:cubicBezTo>
                    <a:pt x="1826" y="60125"/>
                    <a:pt x="2203" y="59974"/>
                    <a:pt x="2580" y="59974"/>
                  </a:cubicBezTo>
                  <a:close/>
                  <a:moveTo>
                    <a:pt x="45388" y="1"/>
                  </a:moveTo>
                  <a:lnTo>
                    <a:pt x="32552" y="12852"/>
                  </a:lnTo>
                  <a:lnTo>
                    <a:pt x="32506" y="12852"/>
                  </a:lnTo>
                  <a:lnTo>
                    <a:pt x="32205" y="22159"/>
                  </a:lnTo>
                  <a:lnTo>
                    <a:pt x="16306" y="38088"/>
                  </a:lnTo>
                  <a:lnTo>
                    <a:pt x="16291" y="38103"/>
                  </a:lnTo>
                  <a:lnTo>
                    <a:pt x="16291" y="46670"/>
                  </a:lnTo>
                  <a:lnTo>
                    <a:pt x="3666" y="59311"/>
                  </a:lnTo>
                  <a:cubicBezTo>
                    <a:pt x="3319" y="59145"/>
                    <a:pt x="2957" y="59054"/>
                    <a:pt x="2580" y="59054"/>
                  </a:cubicBezTo>
                  <a:cubicBezTo>
                    <a:pt x="1961" y="59054"/>
                    <a:pt x="1358" y="59296"/>
                    <a:pt x="921" y="59748"/>
                  </a:cubicBezTo>
                  <a:cubicBezTo>
                    <a:pt x="1" y="60668"/>
                    <a:pt x="1" y="62161"/>
                    <a:pt x="921" y="63082"/>
                  </a:cubicBezTo>
                  <a:cubicBezTo>
                    <a:pt x="1373" y="63534"/>
                    <a:pt x="1961" y="63791"/>
                    <a:pt x="2580" y="63791"/>
                  </a:cubicBezTo>
                  <a:cubicBezTo>
                    <a:pt x="3198" y="63791"/>
                    <a:pt x="3817" y="63534"/>
                    <a:pt x="4239" y="63082"/>
                  </a:cubicBezTo>
                  <a:cubicBezTo>
                    <a:pt x="4692" y="62629"/>
                    <a:pt x="4948" y="62056"/>
                    <a:pt x="4948" y="61422"/>
                  </a:cubicBezTo>
                  <a:cubicBezTo>
                    <a:pt x="4948" y="60864"/>
                    <a:pt x="4737" y="60336"/>
                    <a:pt x="4375" y="59899"/>
                  </a:cubicBezTo>
                  <a:lnTo>
                    <a:pt x="17181" y="47078"/>
                  </a:lnTo>
                  <a:lnTo>
                    <a:pt x="17196" y="47062"/>
                  </a:lnTo>
                  <a:lnTo>
                    <a:pt x="17196" y="38495"/>
                  </a:lnTo>
                  <a:lnTo>
                    <a:pt x="33095" y="22581"/>
                  </a:lnTo>
                  <a:lnTo>
                    <a:pt x="33110" y="22566"/>
                  </a:lnTo>
                  <a:lnTo>
                    <a:pt x="33411" y="13274"/>
                  </a:lnTo>
                  <a:lnTo>
                    <a:pt x="45946" y="710"/>
                  </a:lnTo>
                  <a:lnTo>
                    <a:pt x="46022" y="634"/>
                  </a:lnTo>
                  <a:lnTo>
                    <a:pt x="45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800500" y="1745425"/>
              <a:ext cx="691250" cy="560400"/>
            </a:xfrm>
            <a:custGeom>
              <a:avLst/>
              <a:gdLst/>
              <a:ahLst/>
              <a:cxnLst/>
              <a:rect l="l" t="t" r="r" b="b"/>
              <a:pathLst>
                <a:path w="27650" h="22416" extrusionOk="0">
                  <a:moveTo>
                    <a:pt x="26231" y="0"/>
                  </a:moveTo>
                  <a:cubicBezTo>
                    <a:pt x="25854" y="0"/>
                    <a:pt x="25492" y="151"/>
                    <a:pt x="25236" y="408"/>
                  </a:cubicBezTo>
                  <a:cubicBezTo>
                    <a:pt x="24813" y="830"/>
                    <a:pt x="24708" y="1479"/>
                    <a:pt x="24964" y="2037"/>
                  </a:cubicBezTo>
                  <a:lnTo>
                    <a:pt x="9488" y="17528"/>
                  </a:lnTo>
                  <a:lnTo>
                    <a:pt x="2550" y="20168"/>
                  </a:lnTo>
                  <a:cubicBezTo>
                    <a:pt x="2504" y="20122"/>
                    <a:pt x="2459" y="20062"/>
                    <a:pt x="2414" y="20002"/>
                  </a:cubicBezTo>
                  <a:cubicBezTo>
                    <a:pt x="2157" y="19745"/>
                    <a:pt x="1795" y="19595"/>
                    <a:pt x="1418" y="19595"/>
                  </a:cubicBezTo>
                  <a:cubicBezTo>
                    <a:pt x="1041" y="19595"/>
                    <a:pt x="679" y="19745"/>
                    <a:pt x="423" y="20002"/>
                  </a:cubicBezTo>
                  <a:cubicBezTo>
                    <a:pt x="151" y="20273"/>
                    <a:pt x="0" y="20620"/>
                    <a:pt x="0" y="20997"/>
                  </a:cubicBezTo>
                  <a:cubicBezTo>
                    <a:pt x="0" y="21374"/>
                    <a:pt x="151" y="21736"/>
                    <a:pt x="423" y="22008"/>
                  </a:cubicBezTo>
                  <a:cubicBezTo>
                    <a:pt x="679" y="22264"/>
                    <a:pt x="1041" y="22415"/>
                    <a:pt x="1418" y="22415"/>
                  </a:cubicBezTo>
                  <a:cubicBezTo>
                    <a:pt x="1795" y="22415"/>
                    <a:pt x="2157" y="22264"/>
                    <a:pt x="2414" y="22008"/>
                  </a:cubicBezTo>
                  <a:cubicBezTo>
                    <a:pt x="2670" y="21736"/>
                    <a:pt x="2806" y="21405"/>
                    <a:pt x="2836" y="21043"/>
                  </a:cubicBezTo>
                  <a:lnTo>
                    <a:pt x="10001" y="18312"/>
                  </a:lnTo>
                  <a:lnTo>
                    <a:pt x="25613" y="2670"/>
                  </a:lnTo>
                  <a:cubicBezTo>
                    <a:pt x="25810" y="2769"/>
                    <a:pt x="26020" y="2816"/>
                    <a:pt x="26228" y="2816"/>
                  </a:cubicBezTo>
                  <a:cubicBezTo>
                    <a:pt x="26591" y="2816"/>
                    <a:pt x="26949" y="2673"/>
                    <a:pt x="27227" y="2414"/>
                  </a:cubicBezTo>
                  <a:cubicBezTo>
                    <a:pt x="27498" y="2142"/>
                    <a:pt x="27649" y="1795"/>
                    <a:pt x="27649" y="1418"/>
                  </a:cubicBezTo>
                  <a:cubicBezTo>
                    <a:pt x="27649" y="1041"/>
                    <a:pt x="27498" y="679"/>
                    <a:pt x="27227" y="408"/>
                  </a:cubicBezTo>
                  <a:cubicBezTo>
                    <a:pt x="26970" y="151"/>
                    <a:pt x="26608" y="0"/>
                    <a:pt x="26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352125" y="1346075"/>
              <a:ext cx="787775" cy="545300"/>
            </a:xfrm>
            <a:custGeom>
              <a:avLst/>
              <a:gdLst/>
              <a:ahLst/>
              <a:cxnLst/>
              <a:rect l="l" t="t" r="r" b="b"/>
              <a:pathLst>
                <a:path w="31511" h="21812" extrusionOk="0">
                  <a:moveTo>
                    <a:pt x="30095" y="1"/>
                  </a:moveTo>
                  <a:cubicBezTo>
                    <a:pt x="29731" y="1"/>
                    <a:pt x="29369" y="136"/>
                    <a:pt x="29097" y="408"/>
                  </a:cubicBezTo>
                  <a:cubicBezTo>
                    <a:pt x="28675" y="830"/>
                    <a:pt x="28569" y="1494"/>
                    <a:pt x="28841" y="2037"/>
                  </a:cubicBezTo>
                  <a:lnTo>
                    <a:pt x="19293" y="11600"/>
                  </a:lnTo>
                  <a:lnTo>
                    <a:pt x="11223" y="9956"/>
                  </a:lnTo>
                  <a:lnTo>
                    <a:pt x="2037" y="19157"/>
                  </a:lnTo>
                  <a:cubicBezTo>
                    <a:pt x="1844" y="19064"/>
                    <a:pt x="1633" y="19018"/>
                    <a:pt x="1422" y="19018"/>
                  </a:cubicBezTo>
                  <a:cubicBezTo>
                    <a:pt x="1056" y="19018"/>
                    <a:pt x="691" y="19155"/>
                    <a:pt x="423" y="19414"/>
                  </a:cubicBezTo>
                  <a:cubicBezTo>
                    <a:pt x="151" y="19685"/>
                    <a:pt x="1" y="20047"/>
                    <a:pt x="1" y="20424"/>
                  </a:cubicBezTo>
                  <a:cubicBezTo>
                    <a:pt x="1" y="20801"/>
                    <a:pt x="151" y="21148"/>
                    <a:pt x="423" y="21420"/>
                  </a:cubicBezTo>
                  <a:cubicBezTo>
                    <a:pt x="679" y="21691"/>
                    <a:pt x="1041" y="21812"/>
                    <a:pt x="1403" y="21812"/>
                  </a:cubicBezTo>
                  <a:cubicBezTo>
                    <a:pt x="1750" y="21812"/>
                    <a:pt x="2112" y="21691"/>
                    <a:pt x="2399" y="21405"/>
                  </a:cubicBezTo>
                  <a:cubicBezTo>
                    <a:pt x="2821" y="20982"/>
                    <a:pt x="2927" y="20334"/>
                    <a:pt x="2670" y="19776"/>
                  </a:cubicBezTo>
                  <a:lnTo>
                    <a:pt x="11510" y="10936"/>
                  </a:lnTo>
                  <a:lnTo>
                    <a:pt x="19579" y="12581"/>
                  </a:lnTo>
                  <a:lnTo>
                    <a:pt x="29475" y="2686"/>
                  </a:lnTo>
                  <a:cubicBezTo>
                    <a:pt x="29671" y="2778"/>
                    <a:pt x="29882" y="2824"/>
                    <a:pt x="30091" y="2824"/>
                  </a:cubicBezTo>
                  <a:cubicBezTo>
                    <a:pt x="30460" y="2824"/>
                    <a:pt x="30825" y="2683"/>
                    <a:pt x="31104" y="2414"/>
                  </a:cubicBezTo>
                  <a:cubicBezTo>
                    <a:pt x="31360" y="2143"/>
                    <a:pt x="31511" y="1796"/>
                    <a:pt x="31511" y="1419"/>
                  </a:cubicBezTo>
                  <a:cubicBezTo>
                    <a:pt x="31511" y="1041"/>
                    <a:pt x="31360" y="679"/>
                    <a:pt x="31104" y="408"/>
                  </a:cubicBezTo>
                  <a:cubicBezTo>
                    <a:pt x="30825" y="136"/>
                    <a:pt x="30459" y="1"/>
                    <a:pt x="30095" y="1"/>
                  </a:cubicBez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253700" y="3072800"/>
              <a:ext cx="912975" cy="1018200"/>
            </a:xfrm>
            <a:custGeom>
              <a:avLst/>
              <a:gdLst/>
              <a:ahLst/>
              <a:cxnLst/>
              <a:rect l="l" t="t" r="r" b="b"/>
              <a:pathLst>
                <a:path w="36519" h="40728" extrusionOk="0">
                  <a:moveTo>
                    <a:pt x="34136" y="921"/>
                  </a:moveTo>
                  <a:cubicBezTo>
                    <a:pt x="34513" y="921"/>
                    <a:pt x="34890" y="1072"/>
                    <a:pt x="35146" y="1343"/>
                  </a:cubicBezTo>
                  <a:cubicBezTo>
                    <a:pt x="35418" y="1600"/>
                    <a:pt x="35569" y="1977"/>
                    <a:pt x="35569" y="2354"/>
                  </a:cubicBezTo>
                  <a:cubicBezTo>
                    <a:pt x="35584" y="2746"/>
                    <a:pt x="35433" y="3108"/>
                    <a:pt x="35146" y="3380"/>
                  </a:cubicBezTo>
                  <a:cubicBezTo>
                    <a:pt x="34890" y="3636"/>
                    <a:pt x="34513" y="3787"/>
                    <a:pt x="34136" y="3787"/>
                  </a:cubicBezTo>
                  <a:cubicBezTo>
                    <a:pt x="33758" y="3787"/>
                    <a:pt x="33381" y="3636"/>
                    <a:pt x="33110" y="3380"/>
                  </a:cubicBezTo>
                  <a:cubicBezTo>
                    <a:pt x="32552" y="2807"/>
                    <a:pt x="32552" y="1902"/>
                    <a:pt x="33110" y="1343"/>
                  </a:cubicBezTo>
                  <a:cubicBezTo>
                    <a:pt x="33381" y="1072"/>
                    <a:pt x="33758" y="921"/>
                    <a:pt x="34136" y="921"/>
                  </a:cubicBezTo>
                  <a:close/>
                  <a:moveTo>
                    <a:pt x="34136" y="1"/>
                  </a:moveTo>
                  <a:cubicBezTo>
                    <a:pt x="33502" y="1"/>
                    <a:pt x="32899" y="242"/>
                    <a:pt x="32476" y="695"/>
                  </a:cubicBezTo>
                  <a:cubicBezTo>
                    <a:pt x="31677" y="1494"/>
                    <a:pt x="31571" y="2716"/>
                    <a:pt x="32175" y="3651"/>
                  </a:cubicBezTo>
                  <a:lnTo>
                    <a:pt x="26986" y="8840"/>
                  </a:lnTo>
                  <a:lnTo>
                    <a:pt x="26941" y="8885"/>
                  </a:lnTo>
                  <a:lnTo>
                    <a:pt x="27453" y="12656"/>
                  </a:lnTo>
                  <a:lnTo>
                    <a:pt x="1" y="40079"/>
                  </a:lnTo>
                  <a:lnTo>
                    <a:pt x="649" y="40728"/>
                  </a:lnTo>
                  <a:lnTo>
                    <a:pt x="28404" y="12973"/>
                  </a:lnTo>
                  <a:lnTo>
                    <a:pt x="28434" y="12928"/>
                  </a:lnTo>
                  <a:lnTo>
                    <a:pt x="27921" y="9157"/>
                  </a:lnTo>
                  <a:lnTo>
                    <a:pt x="32823" y="4255"/>
                  </a:lnTo>
                  <a:cubicBezTo>
                    <a:pt x="33231" y="4526"/>
                    <a:pt x="33683" y="4677"/>
                    <a:pt x="34166" y="4677"/>
                  </a:cubicBezTo>
                  <a:cubicBezTo>
                    <a:pt x="34784" y="4677"/>
                    <a:pt x="35388" y="4421"/>
                    <a:pt x="35825" y="3968"/>
                  </a:cubicBezTo>
                  <a:cubicBezTo>
                    <a:pt x="36277" y="3515"/>
                    <a:pt x="36519" y="2942"/>
                    <a:pt x="36519" y="2309"/>
                  </a:cubicBezTo>
                  <a:cubicBezTo>
                    <a:pt x="36519" y="1690"/>
                    <a:pt x="36277" y="1087"/>
                    <a:pt x="35825" y="650"/>
                  </a:cubicBezTo>
                  <a:cubicBezTo>
                    <a:pt x="35357" y="242"/>
                    <a:pt x="34769" y="1"/>
                    <a:pt x="34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1099025" y="632225"/>
              <a:ext cx="2909725" cy="2693275"/>
            </a:xfrm>
            <a:custGeom>
              <a:avLst/>
              <a:gdLst/>
              <a:ahLst/>
              <a:cxnLst/>
              <a:rect l="l" t="t" r="r" b="b"/>
              <a:pathLst>
                <a:path w="116389" h="107731" extrusionOk="0">
                  <a:moveTo>
                    <a:pt x="55660" y="50653"/>
                  </a:moveTo>
                  <a:lnTo>
                    <a:pt x="54107" y="52206"/>
                  </a:lnTo>
                  <a:lnTo>
                    <a:pt x="54107" y="52101"/>
                  </a:lnTo>
                  <a:cubicBezTo>
                    <a:pt x="54092" y="51708"/>
                    <a:pt x="54242" y="51346"/>
                    <a:pt x="54529" y="51075"/>
                  </a:cubicBezTo>
                  <a:cubicBezTo>
                    <a:pt x="54785" y="50803"/>
                    <a:pt x="55163" y="50653"/>
                    <a:pt x="55540" y="50653"/>
                  </a:cubicBezTo>
                  <a:close/>
                  <a:moveTo>
                    <a:pt x="56535" y="51045"/>
                  </a:moveTo>
                  <a:cubicBezTo>
                    <a:pt x="56535" y="51045"/>
                    <a:pt x="56535" y="51045"/>
                    <a:pt x="56535" y="51045"/>
                  </a:cubicBezTo>
                  <a:lnTo>
                    <a:pt x="56535" y="51045"/>
                  </a:lnTo>
                  <a:cubicBezTo>
                    <a:pt x="56535" y="51060"/>
                    <a:pt x="56543" y="51067"/>
                    <a:pt x="56547" y="51067"/>
                  </a:cubicBezTo>
                  <a:cubicBezTo>
                    <a:pt x="56550" y="51067"/>
                    <a:pt x="56550" y="51060"/>
                    <a:pt x="56535" y="51045"/>
                  </a:cubicBezTo>
                  <a:lnTo>
                    <a:pt x="56535" y="51045"/>
                  </a:lnTo>
                  <a:cubicBezTo>
                    <a:pt x="56822" y="51331"/>
                    <a:pt x="56973" y="51693"/>
                    <a:pt x="56973" y="52086"/>
                  </a:cubicBezTo>
                  <a:cubicBezTo>
                    <a:pt x="56973" y="52463"/>
                    <a:pt x="56822" y="52840"/>
                    <a:pt x="56565" y="53111"/>
                  </a:cubicBezTo>
                  <a:cubicBezTo>
                    <a:pt x="56294" y="53368"/>
                    <a:pt x="55917" y="53519"/>
                    <a:pt x="55540" y="53519"/>
                  </a:cubicBezTo>
                  <a:cubicBezTo>
                    <a:pt x="55238" y="53519"/>
                    <a:pt x="54936" y="53428"/>
                    <a:pt x="54710" y="53232"/>
                  </a:cubicBezTo>
                  <a:lnTo>
                    <a:pt x="54529" y="53051"/>
                  </a:lnTo>
                  <a:lnTo>
                    <a:pt x="56535" y="51045"/>
                  </a:lnTo>
                  <a:close/>
                  <a:moveTo>
                    <a:pt x="33713" y="59416"/>
                  </a:moveTo>
                  <a:cubicBezTo>
                    <a:pt x="34090" y="59416"/>
                    <a:pt x="34467" y="59567"/>
                    <a:pt x="34724" y="59839"/>
                  </a:cubicBezTo>
                  <a:cubicBezTo>
                    <a:pt x="34995" y="60095"/>
                    <a:pt x="35146" y="60472"/>
                    <a:pt x="35146" y="60849"/>
                  </a:cubicBezTo>
                  <a:cubicBezTo>
                    <a:pt x="35161" y="61257"/>
                    <a:pt x="35010" y="61604"/>
                    <a:pt x="34724" y="61875"/>
                  </a:cubicBezTo>
                  <a:cubicBezTo>
                    <a:pt x="34467" y="62131"/>
                    <a:pt x="34090" y="62282"/>
                    <a:pt x="33713" y="62282"/>
                  </a:cubicBezTo>
                  <a:cubicBezTo>
                    <a:pt x="33336" y="62282"/>
                    <a:pt x="32959" y="62131"/>
                    <a:pt x="32687" y="61875"/>
                  </a:cubicBezTo>
                  <a:cubicBezTo>
                    <a:pt x="32431" y="61604"/>
                    <a:pt x="32280" y="61226"/>
                    <a:pt x="32280" y="60849"/>
                  </a:cubicBezTo>
                  <a:cubicBezTo>
                    <a:pt x="32280" y="60472"/>
                    <a:pt x="32431" y="60095"/>
                    <a:pt x="32687" y="59839"/>
                  </a:cubicBezTo>
                  <a:cubicBezTo>
                    <a:pt x="32959" y="59567"/>
                    <a:pt x="33336" y="59416"/>
                    <a:pt x="33713" y="59416"/>
                  </a:cubicBezTo>
                  <a:close/>
                  <a:moveTo>
                    <a:pt x="47666" y="58647"/>
                  </a:moveTo>
                  <a:lnTo>
                    <a:pt x="43638" y="62659"/>
                  </a:lnTo>
                  <a:lnTo>
                    <a:pt x="41059" y="62086"/>
                  </a:lnTo>
                  <a:lnTo>
                    <a:pt x="43895" y="59250"/>
                  </a:lnTo>
                  <a:lnTo>
                    <a:pt x="47666" y="58647"/>
                  </a:lnTo>
                  <a:close/>
                  <a:moveTo>
                    <a:pt x="115740" y="1"/>
                  </a:moveTo>
                  <a:lnTo>
                    <a:pt x="69311" y="46263"/>
                  </a:lnTo>
                  <a:lnTo>
                    <a:pt x="61875" y="44408"/>
                  </a:lnTo>
                  <a:lnTo>
                    <a:pt x="56415" y="49898"/>
                  </a:lnTo>
                  <a:cubicBezTo>
                    <a:pt x="56143" y="49793"/>
                    <a:pt x="55841" y="49732"/>
                    <a:pt x="55540" y="49732"/>
                  </a:cubicBezTo>
                  <a:cubicBezTo>
                    <a:pt x="54921" y="49732"/>
                    <a:pt x="54318" y="49974"/>
                    <a:pt x="53880" y="50426"/>
                  </a:cubicBezTo>
                  <a:cubicBezTo>
                    <a:pt x="53428" y="50879"/>
                    <a:pt x="53187" y="51467"/>
                    <a:pt x="53187" y="52086"/>
                  </a:cubicBezTo>
                  <a:cubicBezTo>
                    <a:pt x="53187" y="52387"/>
                    <a:pt x="53247" y="52674"/>
                    <a:pt x="53352" y="52960"/>
                  </a:cubicBezTo>
                  <a:lnTo>
                    <a:pt x="48767" y="57531"/>
                  </a:lnTo>
                  <a:lnTo>
                    <a:pt x="43473" y="58391"/>
                  </a:lnTo>
                  <a:lnTo>
                    <a:pt x="40018" y="61830"/>
                  </a:lnTo>
                  <a:lnTo>
                    <a:pt x="36081" y="60925"/>
                  </a:lnTo>
                  <a:lnTo>
                    <a:pt x="36081" y="60849"/>
                  </a:lnTo>
                  <a:cubicBezTo>
                    <a:pt x="36081" y="60231"/>
                    <a:pt x="35840" y="59628"/>
                    <a:pt x="35388" y="59190"/>
                  </a:cubicBezTo>
                  <a:cubicBezTo>
                    <a:pt x="34935" y="58738"/>
                    <a:pt x="34347" y="58496"/>
                    <a:pt x="33728" y="58496"/>
                  </a:cubicBezTo>
                  <a:cubicBezTo>
                    <a:pt x="33110" y="58496"/>
                    <a:pt x="32506" y="58738"/>
                    <a:pt x="32069" y="59190"/>
                  </a:cubicBezTo>
                  <a:cubicBezTo>
                    <a:pt x="31149" y="60125"/>
                    <a:pt x="31149" y="61604"/>
                    <a:pt x="32069" y="62539"/>
                  </a:cubicBezTo>
                  <a:cubicBezTo>
                    <a:pt x="32522" y="62991"/>
                    <a:pt x="33110" y="63233"/>
                    <a:pt x="33728" y="63233"/>
                  </a:cubicBezTo>
                  <a:cubicBezTo>
                    <a:pt x="34347" y="63233"/>
                    <a:pt x="34950" y="62991"/>
                    <a:pt x="35388" y="62539"/>
                  </a:cubicBezTo>
                  <a:cubicBezTo>
                    <a:pt x="35599" y="62328"/>
                    <a:pt x="35750" y="62101"/>
                    <a:pt x="35870" y="61830"/>
                  </a:cubicBezTo>
                  <a:lnTo>
                    <a:pt x="39837" y="62735"/>
                  </a:lnTo>
                  <a:lnTo>
                    <a:pt x="39340" y="67743"/>
                  </a:lnTo>
                  <a:lnTo>
                    <a:pt x="1" y="107082"/>
                  </a:lnTo>
                  <a:lnTo>
                    <a:pt x="634" y="107730"/>
                  </a:lnTo>
                  <a:lnTo>
                    <a:pt x="40229" y="68135"/>
                  </a:lnTo>
                  <a:lnTo>
                    <a:pt x="40742" y="62931"/>
                  </a:lnTo>
                  <a:lnTo>
                    <a:pt x="43970" y="63655"/>
                  </a:lnTo>
                  <a:lnTo>
                    <a:pt x="49219" y="58406"/>
                  </a:lnTo>
                  <a:lnTo>
                    <a:pt x="50125" y="58255"/>
                  </a:lnTo>
                  <a:lnTo>
                    <a:pt x="54303" y="54077"/>
                  </a:lnTo>
                  <a:cubicBezTo>
                    <a:pt x="54680" y="54333"/>
                    <a:pt x="55102" y="54439"/>
                    <a:pt x="55555" y="54439"/>
                  </a:cubicBezTo>
                  <a:cubicBezTo>
                    <a:pt x="56188" y="54439"/>
                    <a:pt x="56792" y="54197"/>
                    <a:pt x="57214" y="53745"/>
                  </a:cubicBezTo>
                  <a:cubicBezTo>
                    <a:pt x="57666" y="53292"/>
                    <a:pt x="57923" y="52704"/>
                    <a:pt x="57923" y="52086"/>
                  </a:cubicBezTo>
                  <a:cubicBezTo>
                    <a:pt x="57923" y="51467"/>
                    <a:pt x="57666" y="50864"/>
                    <a:pt x="57214" y="50426"/>
                  </a:cubicBezTo>
                  <a:lnTo>
                    <a:pt x="57199" y="50411"/>
                  </a:lnTo>
                  <a:lnTo>
                    <a:pt x="62177" y="45434"/>
                  </a:lnTo>
                  <a:lnTo>
                    <a:pt x="69598" y="47274"/>
                  </a:lnTo>
                  <a:lnTo>
                    <a:pt x="116313" y="725"/>
                  </a:lnTo>
                  <a:lnTo>
                    <a:pt x="116388" y="649"/>
                  </a:lnTo>
                  <a:lnTo>
                    <a:pt x="115740" y="1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1419950" y="3367700"/>
              <a:ext cx="1425825" cy="1339850"/>
            </a:xfrm>
            <a:custGeom>
              <a:avLst/>
              <a:gdLst/>
              <a:ahLst/>
              <a:cxnLst/>
              <a:rect l="l" t="t" r="r" b="b"/>
              <a:pathLst>
                <a:path w="57033" h="53594" extrusionOk="0">
                  <a:moveTo>
                    <a:pt x="55615" y="1"/>
                  </a:moveTo>
                  <a:cubicBezTo>
                    <a:pt x="55237" y="1"/>
                    <a:pt x="54890" y="151"/>
                    <a:pt x="54619" y="423"/>
                  </a:cubicBezTo>
                  <a:cubicBezTo>
                    <a:pt x="54212" y="830"/>
                    <a:pt x="54091" y="1464"/>
                    <a:pt x="54332" y="2007"/>
                  </a:cubicBezTo>
                  <a:lnTo>
                    <a:pt x="46187" y="10152"/>
                  </a:lnTo>
                  <a:lnTo>
                    <a:pt x="42552" y="10152"/>
                  </a:lnTo>
                  <a:lnTo>
                    <a:pt x="29489" y="23215"/>
                  </a:lnTo>
                  <a:lnTo>
                    <a:pt x="26156" y="23215"/>
                  </a:lnTo>
                  <a:lnTo>
                    <a:pt x="20499" y="28871"/>
                  </a:lnTo>
                  <a:lnTo>
                    <a:pt x="20454" y="28916"/>
                  </a:lnTo>
                  <a:lnTo>
                    <a:pt x="20891" y="32084"/>
                  </a:lnTo>
                  <a:lnTo>
                    <a:pt x="0" y="52945"/>
                  </a:lnTo>
                  <a:lnTo>
                    <a:pt x="634" y="53594"/>
                  </a:lnTo>
                  <a:lnTo>
                    <a:pt x="21706" y="32537"/>
                  </a:lnTo>
                  <a:lnTo>
                    <a:pt x="21872" y="32356"/>
                  </a:lnTo>
                  <a:lnTo>
                    <a:pt x="21434" y="29188"/>
                  </a:lnTo>
                  <a:lnTo>
                    <a:pt x="26548" y="24090"/>
                  </a:lnTo>
                  <a:lnTo>
                    <a:pt x="29881" y="24090"/>
                  </a:lnTo>
                  <a:lnTo>
                    <a:pt x="42944" y="11012"/>
                  </a:lnTo>
                  <a:lnTo>
                    <a:pt x="46564" y="11012"/>
                  </a:lnTo>
                  <a:lnTo>
                    <a:pt x="46564" y="11057"/>
                  </a:lnTo>
                  <a:lnTo>
                    <a:pt x="54966" y="2670"/>
                  </a:lnTo>
                  <a:cubicBezTo>
                    <a:pt x="55171" y="2773"/>
                    <a:pt x="55394" y="2824"/>
                    <a:pt x="55615" y="2824"/>
                  </a:cubicBezTo>
                  <a:cubicBezTo>
                    <a:pt x="55980" y="2824"/>
                    <a:pt x="56344" y="2686"/>
                    <a:pt x="56625" y="2414"/>
                  </a:cubicBezTo>
                  <a:cubicBezTo>
                    <a:pt x="56882" y="2158"/>
                    <a:pt x="57032" y="1796"/>
                    <a:pt x="57032" y="1418"/>
                  </a:cubicBezTo>
                  <a:cubicBezTo>
                    <a:pt x="57032" y="1041"/>
                    <a:pt x="56882" y="679"/>
                    <a:pt x="56625" y="423"/>
                  </a:cubicBezTo>
                  <a:cubicBezTo>
                    <a:pt x="56354" y="151"/>
                    <a:pt x="55992" y="1"/>
                    <a:pt x="5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67350" y="1514275"/>
              <a:ext cx="1429225" cy="1340225"/>
            </a:xfrm>
            <a:custGeom>
              <a:avLst/>
              <a:gdLst/>
              <a:ahLst/>
              <a:cxnLst/>
              <a:rect l="l" t="t" r="r" b="b"/>
              <a:pathLst>
                <a:path w="57169" h="53609" extrusionOk="0">
                  <a:moveTo>
                    <a:pt x="56520" y="0"/>
                  </a:moveTo>
                  <a:lnTo>
                    <a:pt x="35312" y="21223"/>
                  </a:lnTo>
                  <a:lnTo>
                    <a:pt x="35749" y="24391"/>
                  </a:lnTo>
                  <a:lnTo>
                    <a:pt x="30636" y="29489"/>
                  </a:lnTo>
                  <a:lnTo>
                    <a:pt x="27287" y="29489"/>
                  </a:lnTo>
                  <a:lnTo>
                    <a:pt x="14224" y="42567"/>
                  </a:lnTo>
                  <a:lnTo>
                    <a:pt x="10589" y="42567"/>
                  </a:lnTo>
                  <a:lnTo>
                    <a:pt x="2202" y="50954"/>
                  </a:lnTo>
                  <a:cubicBezTo>
                    <a:pt x="1993" y="50843"/>
                    <a:pt x="1765" y="50789"/>
                    <a:pt x="1539" y="50789"/>
                  </a:cubicBezTo>
                  <a:cubicBezTo>
                    <a:pt x="1179" y="50789"/>
                    <a:pt x="821" y="50926"/>
                    <a:pt x="543" y="51195"/>
                  </a:cubicBezTo>
                  <a:cubicBezTo>
                    <a:pt x="0" y="51738"/>
                    <a:pt x="0" y="52643"/>
                    <a:pt x="543" y="53201"/>
                  </a:cubicBezTo>
                  <a:cubicBezTo>
                    <a:pt x="830" y="53473"/>
                    <a:pt x="1177" y="53608"/>
                    <a:pt x="1539" y="53608"/>
                  </a:cubicBezTo>
                  <a:cubicBezTo>
                    <a:pt x="1901" y="53608"/>
                    <a:pt x="2248" y="53473"/>
                    <a:pt x="2534" y="53201"/>
                  </a:cubicBezTo>
                  <a:cubicBezTo>
                    <a:pt x="2957" y="52779"/>
                    <a:pt x="3062" y="52160"/>
                    <a:pt x="2821" y="51617"/>
                  </a:cubicBezTo>
                  <a:lnTo>
                    <a:pt x="10966" y="43472"/>
                  </a:lnTo>
                  <a:lnTo>
                    <a:pt x="14601" y="43472"/>
                  </a:lnTo>
                  <a:lnTo>
                    <a:pt x="27664" y="30394"/>
                  </a:lnTo>
                  <a:lnTo>
                    <a:pt x="31013" y="30394"/>
                  </a:lnTo>
                  <a:lnTo>
                    <a:pt x="36669" y="24738"/>
                  </a:lnTo>
                  <a:lnTo>
                    <a:pt x="36699" y="24708"/>
                  </a:lnTo>
                  <a:lnTo>
                    <a:pt x="36277" y="21540"/>
                  </a:lnTo>
                  <a:lnTo>
                    <a:pt x="57168" y="649"/>
                  </a:lnTo>
                  <a:lnTo>
                    <a:pt x="56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463675" y="3299450"/>
              <a:ext cx="461975" cy="743275"/>
            </a:xfrm>
            <a:custGeom>
              <a:avLst/>
              <a:gdLst/>
              <a:ahLst/>
              <a:cxnLst/>
              <a:rect l="l" t="t" r="r" b="b"/>
              <a:pathLst>
                <a:path w="18479" h="29731" extrusionOk="0">
                  <a:moveTo>
                    <a:pt x="17091" y="619"/>
                  </a:moveTo>
                  <a:cubicBezTo>
                    <a:pt x="17287" y="619"/>
                    <a:pt x="17498" y="694"/>
                    <a:pt x="17649" y="845"/>
                  </a:cubicBezTo>
                  <a:cubicBezTo>
                    <a:pt x="17800" y="996"/>
                    <a:pt x="17875" y="1207"/>
                    <a:pt x="17875" y="1418"/>
                  </a:cubicBezTo>
                  <a:cubicBezTo>
                    <a:pt x="17875" y="1629"/>
                    <a:pt x="17800" y="1826"/>
                    <a:pt x="17649" y="1976"/>
                  </a:cubicBezTo>
                  <a:cubicBezTo>
                    <a:pt x="17498" y="2127"/>
                    <a:pt x="17287" y="2203"/>
                    <a:pt x="17091" y="2203"/>
                  </a:cubicBezTo>
                  <a:cubicBezTo>
                    <a:pt x="16865" y="2203"/>
                    <a:pt x="16669" y="2127"/>
                    <a:pt x="16518" y="1976"/>
                  </a:cubicBezTo>
                  <a:cubicBezTo>
                    <a:pt x="16367" y="1826"/>
                    <a:pt x="16291" y="1629"/>
                    <a:pt x="16291" y="1418"/>
                  </a:cubicBezTo>
                  <a:cubicBezTo>
                    <a:pt x="16291" y="1207"/>
                    <a:pt x="16367" y="996"/>
                    <a:pt x="16518" y="845"/>
                  </a:cubicBezTo>
                  <a:cubicBezTo>
                    <a:pt x="16669" y="694"/>
                    <a:pt x="16880" y="619"/>
                    <a:pt x="17091" y="619"/>
                  </a:cubicBezTo>
                  <a:close/>
                  <a:moveTo>
                    <a:pt x="17061" y="0"/>
                  </a:moveTo>
                  <a:cubicBezTo>
                    <a:pt x="16684" y="0"/>
                    <a:pt x="16337" y="151"/>
                    <a:pt x="16065" y="423"/>
                  </a:cubicBezTo>
                  <a:cubicBezTo>
                    <a:pt x="15522" y="966"/>
                    <a:pt x="15522" y="1856"/>
                    <a:pt x="16065" y="2399"/>
                  </a:cubicBezTo>
                  <a:cubicBezTo>
                    <a:pt x="16231" y="2565"/>
                    <a:pt x="16442" y="2700"/>
                    <a:pt x="16684" y="2761"/>
                  </a:cubicBezTo>
                  <a:lnTo>
                    <a:pt x="16684" y="7361"/>
                  </a:lnTo>
                  <a:lnTo>
                    <a:pt x="7467" y="16578"/>
                  </a:lnTo>
                  <a:lnTo>
                    <a:pt x="7316" y="21963"/>
                  </a:lnTo>
                  <a:lnTo>
                    <a:pt x="1" y="29308"/>
                  </a:lnTo>
                  <a:lnTo>
                    <a:pt x="438" y="29731"/>
                  </a:lnTo>
                  <a:lnTo>
                    <a:pt x="7920" y="22234"/>
                  </a:lnTo>
                  <a:lnTo>
                    <a:pt x="8086" y="16864"/>
                  </a:lnTo>
                  <a:lnTo>
                    <a:pt x="17302" y="7618"/>
                  </a:lnTo>
                  <a:lnTo>
                    <a:pt x="17302" y="2806"/>
                  </a:lnTo>
                  <a:cubicBezTo>
                    <a:pt x="17589" y="2761"/>
                    <a:pt x="17860" y="2625"/>
                    <a:pt x="18056" y="2414"/>
                  </a:cubicBezTo>
                  <a:cubicBezTo>
                    <a:pt x="18328" y="2142"/>
                    <a:pt x="18479" y="1795"/>
                    <a:pt x="18479" y="1418"/>
                  </a:cubicBezTo>
                  <a:cubicBezTo>
                    <a:pt x="18479" y="1041"/>
                    <a:pt x="18328" y="679"/>
                    <a:pt x="18056" y="423"/>
                  </a:cubicBezTo>
                  <a:cubicBezTo>
                    <a:pt x="17800" y="151"/>
                    <a:pt x="17438" y="0"/>
                    <a:pt x="1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775600" y="3390600"/>
              <a:ext cx="457075" cy="317650"/>
            </a:xfrm>
            <a:custGeom>
              <a:avLst/>
              <a:gdLst/>
              <a:ahLst/>
              <a:cxnLst/>
              <a:rect l="l" t="t" r="r" b="b"/>
              <a:pathLst>
                <a:path w="18283" h="12706" extrusionOk="0">
                  <a:moveTo>
                    <a:pt x="17432" y="1"/>
                  </a:moveTo>
                  <a:cubicBezTo>
                    <a:pt x="17212" y="1"/>
                    <a:pt x="16993" y="88"/>
                    <a:pt x="16834" y="261"/>
                  </a:cubicBezTo>
                  <a:cubicBezTo>
                    <a:pt x="16593" y="502"/>
                    <a:pt x="16518" y="895"/>
                    <a:pt x="16669" y="1226"/>
                  </a:cubicBezTo>
                  <a:lnTo>
                    <a:pt x="11600" y="6310"/>
                  </a:lnTo>
                  <a:lnTo>
                    <a:pt x="6970" y="5375"/>
                  </a:lnTo>
                  <a:lnTo>
                    <a:pt x="6924" y="5344"/>
                  </a:lnTo>
                  <a:lnTo>
                    <a:pt x="1207" y="11076"/>
                  </a:lnTo>
                  <a:cubicBezTo>
                    <a:pt x="1097" y="11024"/>
                    <a:pt x="979" y="10998"/>
                    <a:pt x="860" y="10998"/>
                  </a:cubicBezTo>
                  <a:cubicBezTo>
                    <a:pt x="640" y="10998"/>
                    <a:pt x="419" y="11085"/>
                    <a:pt x="242" y="11242"/>
                  </a:cubicBezTo>
                  <a:cubicBezTo>
                    <a:pt x="76" y="11423"/>
                    <a:pt x="1" y="11619"/>
                    <a:pt x="1" y="11846"/>
                  </a:cubicBezTo>
                  <a:cubicBezTo>
                    <a:pt x="1" y="12087"/>
                    <a:pt x="91" y="12298"/>
                    <a:pt x="242" y="12464"/>
                  </a:cubicBezTo>
                  <a:cubicBezTo>
                    <a:pt x="408" y="12630"/>
                    <a:pt x="619" y="12705"/>
                    <a:pt x="845" y="12705"/>
                  </a:cubicBezTo>
                  <a:cubicBezTo>
                    <a:pt x="1072" y="12705"/>
                    <a:pt x="1298" y="12600"/>
                    <a:pt x="1449" y="12464"/>
                  </a:cubicBezTo>
                  <a:cubicBezTo>
                    <a:pt x="1690" y="12208"/>
                    <a:pt x="1766" y="11815"/>
                    <a:pt x="1615" y="11499"/>
                  </a:cubicBezTo>
                  <a:lnTo>
                    <a:pt x="7105" y="5993"/>
                  </a:lnTo>
                  <a:lnTo>
                    <a:pt x="11706" y="6928"/>
                  </a:lnTo>
                  <a:lnTo>
                    <a:pt x="11766" y="6958"/>
                  </a:lnTo>
                  <a:lnTo>
                    <a:pt x="17076" y="1634"/>
                  </a:lnTo>
                  <a:cubicBezTo>
                    <a:pt x="17192" y="1686"/>
                    <a:pt x="17313" y="1712"/>
                    <a:pt x="17433" y="1712"/>
                  </a:cubicBezTo>
                  <a:cubicBezTo>
                    <a:pt x="17657" y="1712"/>
                    <a:pt x="17874" y="1625"/>
                    <a:pt x="18041" y="1468"/>
                  </a:cubicBezTo>
                  <a:cubicBezTo>
                    <a:pt x="18207" y="1302"/>
                    <a:pt x="18283" y="1091"/>
                    <a:pt x="18283" y="864"/>
                  </a:cubicBezTo>
                  <a:cubicBezTo>
                    <a:pt x="18283" y="638"/>
                    <a:pt x="18192" y="412"/>
                    <a:pt x="18041" y="261"/>
                  </a:cubicBezTo>
                  <a:cubicBezTo>
                    <a:pt x="17875" y="88"/>
                    <a:pt x="17653" y="1"/>
                    <a:pt x="1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107775" y="3078850"/>
              <a:ext cx="42625" cy="43000"/>
            </a:xfrm>
            <a:custGeom>
              <a:avLst/>
              <a:gdLst/>
              <a:ahLst/>
              <a:cxnLst/>
              <a:rect l="l" t="t" r="r" b="b"/>
              <a:pathLst>
                <a:path w="1705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05" y="172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107775" y="3015875"/>
              <a:ext cx="42625" cy="42625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05" y="170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1955800" y="2372550"/>
              <a:ext cx="1157700" cy="1350400"/>
            </a:xfrm>
            <a:custGeom>
              <a:avLst/>
              <a:gdLst/>
              <a:ahLst/>
              <a:cxnLst/>
              <a:rect l="l" t="t" r="r" b="b"/>
              <a:pathLst>
                <a:path w="46308" h="54016" extrusionOk="0">
                  <a:moveTo>
                    <a:pt x="15597" y="31963"/>
                  </a:moveTo>
                  <a:cubicBezTo>
                    <a:pt x="15808" y="31963"/>
                    <a:pt x="16004" y="32038"/>
                    <a:pt x="16155" y="32189"/>
                  </a:cubicBezTo>
                  <a:cubicBezTo>
                    <a:pt x="16216" y="32250"/>
                    <a:pt x="16261" y="32310"/>
                    <a:pt x="16291" y="32385"/>
                  </a:cubicBezTo>
                  <a:cubicBezTo>
                    <a:pt x="16306" y="32476"/>
                    <a:pt x="16351" y="32551"/>
                    <a:pt x="16366" y="32627"/>
                  </a:cubicBezTo>
                  <a:lnTo>
                    <a:pt x="16366" y="32702"/>
                  </a:lnTo>
                  <a:lnTo>
                    <a:pt x="15537" y="33547"/>
                  </a:lnTo>
                  <a:cubicBezTo>
                    <a:pt x="15356" y="33532"/>
                    <a:pt x="15160" y="33456"/>
                    <a:pt x="15024" y="33320"/>
                  </a:cubicBezTo>
                  <a:cubicBezTo>
                    <a:pt x="14873" y="33170"/>
                    <a:pt x="14798" y="32974"/>
                    <a:pt x="14798" y="32762"/>
                  </a:cubicBezTo>
                  <a:cubicBezTo>
                    <a:pt x="14798" y="32551"/>
                    <a:pt x="14873" y="32340"/>
                    <a:pt x="15024" y="32189"/>
                  </a:cubicBezTo>
                  <a:cubicBezTo>
                    <a:pt x="15175" y="32038"/>
                    <a:pt x="15386" y="31963"/>
                    <a:pt x="15597" y="31963"/>
                  </a:cubicBezTo>
                  <a:close/>
                  <a:moveTo>
                    <a:pt x="6486" y="48148"/>
                  </a:moveTo>
                  <a:lnTo>
                    <a:pt x="6667" y="48329"/>
                  </a:lnTo>
                  <a:cubicBezTo>
                    <a:pt x="6773" y="48465"/>
                    <a:pt x="6833" y="48631"/>
                    <a:pt x="6833" y="48812"/>
                  </a:cubicBezTo>
                  <a:cubicBezTo>
                    <a:pt x="6848" y="49038"/>
                    <a:pt x="6758" y="49219"/>
                    <a:pt x="6607" y="49370"/>
                  </a:cubicBezTo>
                  <a:cubicBezTo>
                    <a:pt x="6456" y="49521"/>
                    <a:pt x="6245" y="49596"/>
                    <a:pt x="6034" y="49596"/>
                  </a:cubicBezTo>
                  <a:cubicBezTo>
                    <a:pt x="5823" y="49596"/>
                    <a:pt x="5627" y="49521"/>
                    <a:pt x="5476" y="49370"/>
                  </a:cubicBezTo>
                  <a:cubicBezTo>
                    <a:pt x="5431" y="49340"/>
                    <a:pt x="5415" y="49294"/>
                    <a:pt x="5370" y="49264"/>
                  </a:cubicBezTo>
                  <a:lnTo>
                    <a:pt x="6486" y="48148"/>
                  </a:lnTo>
                  <a:close/>
                  <a:moveTo>
                    <a:pt x="45871" y="0"/>
                  </a:moveTo>
                  <a:lnTo>
                    <a:pt x="40667" y="5219"/>
                  </a:lnTo>
                  <a:lnTo>
                    <a:pt x="40667" y="7331"/>
                  </a:lnTo>
                  <a:lnTo>
                    <a:pt x="33110" y="14873"/>
                  </a:lnTo>
                  <a:lnTo>
                    <a:pt x="33110" y="16804"/>
                  </a:lnTo>
                  <a:lnTo>
                    <a:pt x="30183" y="19730"/>
                  </a:lnTo>
                  <a:lnTo>
                    <a:pt x="28358" y="19489"/>
                  </a:lnTo>
                  <a:lnTo>
                    <a:pt x="17045" y="30801"/>
                  </a:lnTo>
                  <a:cubicBezTo>
                    <a:pt x="16894" y="30877"/>
                    <a:pt x="16759" y="30952"/>
                    <a:pt x="16653" y="31088"/>
                  </a:cubicBezTo>
                  <a:cubicBezTo>
                    <a:pt x="16532" y="31194"/>
                    <a:pt x="16442" y="31329"/>
                    <a:pt x="16381" y="31480"/>
                  </a:cubicBezTo>
                  <a:lnTo>
                    <a:pt x="16291" y="31571"/>
                  </a:lnTo>
                  <a:cubicBezTo>
                    <a:pt x="16080" y="31435"/>
                    <a:pt x="15838" y="31390"/>
                    <a:pt x="15597" y="31390"/>
                  </a:cubicBezTo>
                  <a:cubicBezTo>
                    <a:pt x="15220" y="31390"/>
                    <a:pt x="14858" y="31541"/>
                    <a:pt x="14586" y="31797"/>
                  </a:cubicBezTo>
                  <a:cubicBezTo>
                    <a:pt x="14330" y="32069"/>
                    <a:pt x="14179" y="32415"/>
                    <a:pt x="14179" y="32793"/>
                  </a:cubicBezTo>
                  <a:cubicBezTo>
                    <a:pt x="14179" y="33170"/>
                    <a:pt x="14330" y="33532"/>
                    <a:pt x="14586" y="33803"/>
                  </a:cubicBezTo>
                  <a:cubicBezTo>
                    <a:pt x="14722" y="33924"/>
                    <a:pt x="14873" y="34029"/>
                    <a:pt x="15024" y="34105"/>
                  </a:cubicBezTo>
                  <a:lnTo>
                    <a:pt x="11328" y="37755"/>
                  </a:lnTo>
                  <a:lnTo>
                    <a:pt x="11298" y="37800"/>
                  </a:lnTo>
                  <a:lnTo>
                    <a:pt x="11811" y="41571"/>
                  </a:lnTo>
                  <a:lnTo>
                    <a:pt x="5958" y="47409"/>
                  </a:lnTo>
                  <a:cubicBezTo>
                    <a:pt x="5627" y="47424"/>
                    <a:pt x="5295" y="47575"/>
                    <a:pt x="5053" y="47831"/>
                  </a:cubicBezTo>
                  <a:cubicBezTo>
                    <a:pt x="4812" y="48073"/>
                    <a:pt x="4676" y="48389"/>
                    <a:pt x="4646" y="48736"/>
                  </a:cubicBezTo>
                  <a:lnTo>
                    <a:pt x="0" y="53367"/>
                  </a:lnTo>
                  <a:lnTo>
                    <a:pt x="634" y="54016"/>
                  </a:lnTo>
                  <a:lnTo>
                    <a:pt x="4963" y="49687"/>
                  </a:lnTo>
                  <a:cubicBezTo>
                    <a:pt x="4993" y="49732"/>
                    <a:pt x="5008" y="49762"/>
                    <a:pt x="5053" y="49792"/>
                  </a:cubicBezTo>
                  <a:cubicBezTo>
                    <a:pt x="5310" y="50049"/>
                    <a:pt x="5672" y="50199"/>
                    <a:pt x="6049" y="50199"/>
                  </a:cubicBezTo>
                  <a:cubicBezTo>
                    <a:pt x="6426" y="50199"/>
                    <a:pt x="6788" y="50049"/>
                    <a:pt x="7045" y="49792"/>
                  </a:cubicBezTo>
                  <a:cubicBezTo>
                    <a:pt x="7316" y="49521"/>
                    <a:pt x="7467" y="49159"/>
                    <a:pt x="7467" y="48782"/>
                  </a:cubicBezTo>
                  <a:cubicBezTo>
                    <a:pt x="7467" y="48510"/>
                    <a:pt x="7391" y="48238"/>
                    <a:pt x="7226" y="47997"/>
                  </a:cubicBezTo>
                  <a:lnTo>
                    <a:pt x="9458" y="45735"/>
                  </a:lnTo>
                  <a:lnTo>
                    <a:pt x="13063" y="45161"/>
                  </a:lnTo>
                  <a:lnTo>
                    <a:pt x="15145" y="43095"/>
                  </a:lnTo>
                  <a:lnTo>
                    <a:pt x="15461" y="39731"/>
                  </a:lnTo>
                  <a:lnTo>
                    <a:pt x="38253" y="16939"/>
                  </a:lnTo>
                  <a:lnTo>
                    <a:pt x="37831" y="16502"/>
                  </a:lnTo>
                  <a:lnTo>
                    <a:pt x="14873" y="39490"/>
                  </a:lnTo>
                  <a:lnTo>
                    <a:pt x="14556" y="42854"/>
                  </a:lnTo>
                  <a:lnTo>
                    <a:pt x="12761" y="44633"/>
                  </a:lnTo>
                  <a:lnTo>
                    <a:pt x="9518" y="45146"/>
                  </a:lnTo>
                  <a:lnTo>
                    <a:pt x="9518" y="45146"/>
                  </a:lnTo>
                  <a:lnTo>
                    <a:pt x="12761" y="41903"/>
                  </a:lnTo>
                  <a:lnTo>
                    <a:pt x="12807" y="41873"/>
                  </a:lnTo>
                  <a:lnTo>
                    <a:pt x="12294" y="38087"/>
                  </a:lnTo>
                  <a:lnTo>
                    <a:pt x="17060" y="33320"/>
                  </a:lnTo>
                  <a:cubicBezTo>
                    <a:pt x="17263" y="33419"/>
                    <a:pt x="17477" y="33466"/>
                    <a:pt x="17686" y="33466"/>
                  </a:cubicBezTo>
                  <a:cubicBezTo>
                    <a:pt x="18052" y="33466"/>
                    <a:pt x="18406" y="33323"/>
                    <a:pt x="18674" y="33064"/>
                  </a:cubicBezTo>
                  <a:cubicBezTo>
                    <a:pt x="18931" y="32793"/>
                    <a:pt x="19081" y="32446"/>
                    <a:pt x="19081" y="32069"/>
                  </a:cubicBezTo>
                  <a:cubicBezTo>
                    <a:pt x="19081" y="31691"/>
                    <a:pt x="18931" y="31329"/>
                    <a:pt x="18674" y="31058"/>
                  </a:cubicBezTo>
                  <a:cubicBezTo>
                    <a:pt x="18478" y="30877"/>
                    <a:pt x="18252" y="30756"/>
                    <a:pt x="18026" y="30711"/>
                  </a:cubicBezTo>
                  <a:lnTo>
                    <a:pt x="28599" y="20122"/>
                  </a:lnTo>
                  <a:lnTo>
                    <a:pt x="30410" y="20363"/>
                  </a:lnTo>
                  <a:lnTo>
                    <a:pt x="33728" y="17045"/>
                  </a:lnTo>
                  <a:lnTo>
                    <a:pt x="33728" y="15129"/>
                  </a:lnTo>
                  <a:lnTo>
                    <a:pt x="41300" y="7572"/>
                  </a:lnTo>
                  <a:lnTo>
                    <a:pt x="41300" y="5460"/>
                  </a:lnTo>
                  <a:lnTo>
                    <a:pt x="46308" y="438"/>
                  </a:lnTo>
                  <a:lnTo>
                    <a:pt x="45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1427850" y="3445000"/>
              <a:ext cx="1232775" cy="923925"/>
            </a:xfrm>
            <a:custGeom>
              <a:avLst/>
              <a:gdLst/>
              <a:ahLst/>
              <a:cxnLst/>
              <a:rect l="l" t="t" r="r" b="b"/>
              <a:pathLst>
                <a:path w="49311" h="36957" extrusionOk="0">
                  <a:moveTo>
                    <a:pt x="47877" y="891"/>
                  </a:moveTo>
                  <a:cubicBezTo>
                    <a:pt x="48088" y="891"/>
                    <a:pt x="48284" y="966"/>
                    <a:pt x="48435" y="1117"/>
                  </a:cubicBezTo>
                  <a:cubicBezTo>
                    <a:pt x="48586" y="1268"/>
                    <a:pt x="48662" y="1479"/>
                    <a:pt x="48662" y="1690"/>
                  </a:cubicBezTo>
                  <a:cubicBezTo>
                    <a:pt x="48662" y="1886"/>
                    <a:pt x="48586" y="2097"/>
                    <a:pt x="48435" y="2248"/>
                  </a:cubicBezTo>
                  <a:cubicBezTo>
                    <a:pt x="48284" y="2399"/>
                    <a:pt x="48088" y="2475"/>
                    <a:pt x="47877" y="2475"/>
                  </a:cubicBezTo>
                  <a:cubicBezTo>
                    <a:pt x="47666" y="2475"/>
                    <a:pt x="47455" y="2399"/>
                    <a:pt x="47304" y="2248"/>
                  </a:cubicBezTo>
                  <a:cubicBezTo>
                    <a:pt x="47153" y="2097"/>
                    <a:pt x="47078" y="1886"/>
                    <a:pt x="47078" y="1690"/>
                  </a:cubicBezTo>
                  <a:cubicBezTo>
                    <a:pt x="47078" y="1479"/>
                    <a:pt x="47153" y="1268"/>
                    <a:pt x="47304" y="1117"/>
                  </a:cubicBezTo>
                  <a:cubicBezTo>
                    <a:pt x="47455" y="966"/>
                    <a:pt x="47666" y="891"/>
                    <a:pt x="47877" y="891"/>
                  </a:cubicBezTo>
                  <a:close/>
                  <a:moveTo>
                    <a:pt x="41979" y="1"/>
                  </a:moveTo>
                  <a:lnTo>
                    <a:pt x="31436" y="10560"/>
                  </a:lnTo>
                  <a:lnTo>
                    <a:pt x="27137" y="9489"/>
                  </a:lnTo>
                  <a:lnTo>
                    <a:pt x="76" y="36459"/>
                  </a:lnTo>
                  <a:lnTo>
                    <a:pt x="1" y="36534"/>
                  </a:lnTo>
                  <a:lnTo>
                    <a:pt x="438" y="36956"/>
                  </a:lnTo>
                  <a:lnTo>
                    <a:pt x="27303" y="10182"/>
                  </a:lnTo>
                  <a:lnTo>
                    <a:pt x="31602" y="11268"/>
                  </a:lnTo>
                  <a:lnTo>
                    <a:pt x="42160" y="710"/>
                  </a:lnTo>
                  <a:lnTo>
                    <a:pt x="46505" y="1690"/>
                  </a:lnTo>
                  <a:lnTo>
                    <a:pt x="46505" y="1705"/>
                  </a:lnTo>
                  <a:cubicBezTo>
                    <a:pt x="46474" y="2067"/>
                    <a:pt x="46610" y="2414"/>
                    <a:pt x="46897" y="2686"/>
                  </a:cubicBezTo>
                  <a:cubicBezTo>
                    <a:pt x="47153" y="2942"/>
                    <a:pt x="47515" y="3093"/>
                    <a:pt x="47892" y="3093"/>
                  </a:cubicBezTo>
                  <a:cubicBezTo>
                    <a:pt x="48269" y="3093"/>
                    <a:pt x="48631" y="2942"/>
                    <a:pt x="48888" y="2686"/>
                  </a:cubicBezTo>
                  <a:cubicBezTo>
                    <a:pt x="49159" y="2414"/>
                    <a:pt x="49310" y="2067"/>
                    <a:pt x="49310" y="1690"/>
                  </a:cubicBezTo>
                  <a:cubicBezTo>
                    <a:pt x="49310" y="1313"/>
                    <a:pt x="49159" y="951"/>
                    <a:pt x="48888" y="680"/>
                  </a:cubicBezTo>
                  <a:cubicBezTo>
                    <a:pt x="48631" y="423"/>
                    <a:pt x="48269" y="272"/>
                    <a:pt x="47892" y="272"/>
                  </a:cubicBezTo>
                  <a:cubicBezTo>
                    <a:pt x="47515" y="272"/>
                    <a:pt x="47153" y="423"/>
                    <a:pt x="46897" y="680"/>
                  </a:cubicBezTo>
                  <a:cubicBezTo>
                    <a:pt x="46776" y="800"/>
                    <a:pt x="46686" y="936"/>
                    <a:pt x="46625" y="1057"/>
                  </a:cubicBezTo>
                  <a:lnTo>
                    <a:pt x="41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176025" y="29521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1168800" y="2630100"/>
              <a:ext cx="840200" cy="842075"/>
            </a:xfrm>
            <a:custGeom>
              <a:avLst/>
              <a:gdLst/>
              <a:ahLst/>
              <a:cxnLst/>
              <a:rect l="l" t="t" r="r" b="b"/>
              <a:pathLst>
                <a:path w="33608" h="33683" extrusionOk="0">
                  <a:moveTo>
                    <a:pt x="32219" y="619"/>
                  </a:moveTo>
                  <a:cubicBezTo>
                    <a:pt x="32431" y="619"/>
                    <a:pt x="32627" y="694"/>
                    <a:pt x="32778" y="845"/>
                  </a:cubicBezTo>
                  <a:cubicBezTo>
                    <a:pt x="32928" y="996"/>
                    <a:pt x="33004" y="1207"/>
                    <a:pt x="33004" y="1418"/>
                  </a:cubicBezTo>
                  <a:cubicBezTo>
                    <a:pt x="33004" y="1629"/>
                    <a:pt x="32928" y="1826"/>
                    <a:pt x="32778" y="1976"/>
                  </a:cubicBezTo>
                  <a:cubicBezTo>
                    <a:pt x="32627" y="2127"/>
                    <a:pt x="32431" y="2203"/>
                    <a:pt x="32219" y="2203"/>
                  </a:cubicBezTo>
                  <a:cubicBezTo>
                    <a:pt x="32054" y="2203"/>
                    <a:pt x="31903" y="2142"/>
                    <a:pt x="31767" y="2052"/>
                  </a:cubicBezTo>
                  <a:lnTo>
                    <a:pt x="31571" y="1871"/>
                  </a:lnTo>
                  <a:cubicBezTo>
                    <a:pt x="31480" y="1735"/>
                    <a:pt x="31420" y="1569"/>
                    <a:pt x="31420" y="1388"/>
                  </a:cubicBezTo>
                  <a:cubicBezTo>
                    <a:pt x="31420" y="1192"/>
                    <a:pt x="31495" y="996"/>
                    <a:pt x="31646" y="845"/>
                  </a:cubicBezTo>
                  <a:cubicBezTo>
                    <a:pt x="31797" y="694"/>
                    <a:pt x="32008" y="619"/>
                    <a:pt x="32219" y="619"/>
                  </a:cubicBezTo>
                  <a:close/>
                  <a:moveTo>
                    <a:pt x="32204" y="0"/>
                  </a:moveTo>
                  <a:cubicBezTo>
                    <a:pt x="31827" y="0"/>
                    <a:pt x="31465" y="151"/>
                    <a:pt x="31194" y="423"/>
                  </a:cubicBezTo>
                  <a:cubicBezTo>
                    <a:pt x="30937" y="679"/>
                    <a:pt x="30786" y="1041"/>
                    <a:pt x="30786" y="1418"/>
                  </a:cubicBezTo>
                  <a:cubicBezTo>
                    <a:pt x="30786" y="1705"/>
                    <a:pt x="30862" y="1961"/>
                    <a:pt x="31028" y="2203"/>
                  </a:cubicBezTo>
                  <a:lnTo>
                    <a:pt x="28765" y="4465"/>
                  </a:lnTo>
                  <a:lnTo>
                    <a:pt x="25205" y="5023"/>
                  </a:lnTo>
                  <a:lnTo>
                    <a:pt x="23124" y="7090"/>
                  </a:lnTo>
                  <a:lnTo>
                    <a:pt x="22807" y="10438"/>
                  </a:lnTo>
                  <a:lnTo>
                    <a:pt x="0" y="33245"/>
                  </a:lnTo>
                  <a:lnTo>
                    <a:pt x="422" y="33683"/>
                  </a:lnTo>
                  <a:lnTo>
                    <a:pt x="23380" y="10725"/>
                  </a:lnTo>
                  <a:lnTo>
                    <a:pt x="23697" y="7376"/>
                  </a:lnTo>
                  <a:lnTo>
                    <a:pt x="25492" y="5581"/>
                  </a:lnTo>
                  <a:lnTo>
                    <a:pt x="29082" y="5023"/>
                  </a:lnTo>
                  <a:lnTo>
                    <a:pt x="31480" y="2625"/>
                  </a:lnTo>
                  <a:cubicBezTo>
                    <a:pt x="31707" y="2761"/>
                    <a:pt x="31948" y="2836"/>
                    <a:pt x="32204" y="2836"/>
                  </a:cubicBezTo>
                  <a:cubicBezTo>
                    <a:pt x="32581" y="2836"/>
                    <a:pt x="32928" y="2685"/>
                    <a:pt x="33200" y="2414"/>
                  </a:cubicBezTo>
                  <a:cubicBezTo>
                    <a:pt x="33456" y="2157"/>
                    <a:pt x="33607" y="1795"/>
                    <a:pt x="33607" y="1418"/>
                  </a:cubicBezTo>
                  <a:cubicBezTo>
                    <a:pt x="33607" y="1041"/>
                    <a:pt x="33456" y="679"/>
                    <a:pt x="33200" y="423"/>
                  </a:cubicBezTo>
                  <a:cubicBezTo>
                    <a:pt x="32928" y="151"/>
                    <a:pt x="32581" y="0"/>
                    <a:pt x="32204" y="0"/>
                  </a:cubicBezTo>
                  <a:close/>
                </a:path>
              </a:pathLst>
            </a:custGeom>
            <a:solidFill>
              <a:srgbClr val="0000FF">
                <a:alpha val="16200"/>
              </a:srgbClr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1915450" y="2364250"/>
              <a:ext cx="530975" cy="592450"/>
            </a:xfrm>
            <a:custGeom>
              <a:avLst/>
              <a:gdLst/>
              <a:ahLst/>
              <a:cxnLst/>
              <a:rect l="l" t="t" r="r" b="b"/>
              <a:pathLst>
                <a:path w="21239" h="23698" extrusionOk="0">
                  <a:moveTo>
                    <a:pt x="1388" y="21480"/>
                  </a:moveTo>
                  <a:cubicBezTo>
                    <a:pt x="1599" y="21480"/>
                    <a:pt x="1810" y="21555"/>
                    <a:pt x="1961" y="21706"/>
                  </a:cubicBezTo>
                  <a:cubicBezTo>
                    <a:pt x="2112" y="21857"/>
                    <a:pt x="2188" y="22068"/>
                    <a:pt x="2188" y="22264"/>
                  </a:cubicBezTo>
                  <a:cubicBezTo>
                    <a:pt x="2203" y="22490"/>
                    <a:pt x="2112" y="22686"/>
                    <a:pt x="1961" y="22837"/>
                  </a:cubicBezTo>
                  <a:cubicBezTo>
                    <a:pt x="1810" y="22988"/>
                    <a:pt x="1599" y="23064"/>
                    <a:pt x="1388" y="23064"/>
                  </a:cubicBezTo>
                  <a:cubicBezTo>
                    <a:pt x="1177" y="23064"/>
                    <a:pt x="981" y="22988"/>
                    <a:pt x="830" y="22837"/>
                  </a:cubicBezTo>
                  <a:cubicBezTo>
                    <a:pt x="679" y="22686"/>
                    <a:pt x="604" y="22475"/>
                    <a:pt x="604" y="22264"/>
                  </a:cubicBezTo>
                  <a:cubicBezTo>
                    <a:pt x="604" y="22068"/>
                    <a:pt x="679" y="21857"/>
                    <a:pt x="830" y="21706"/>
                  </a:cubicBezTo>
                  <a:cubicBezTo>
                    <a:pt x="981" y="21555"/>
                    <a:pt x="1177" y="21480"/>
                    <a:pt x="1388" y="21480"/>
                  </a:cubicBezTo>
                  <a:close/>
                  <a:moveTo>
                    <a:pt x="20786" y="0"/>
                  </a:moveTo>
                  <a:lnTo>
                    <a:pt x="4676" y="16125"/>
                  </a:lnTo>
                  <a:lnTo>
                    <a:pt x="4978" y="18312"/>
                  </a:lnTo>
                  <a:lnTo>
                    <a:pt x="2188" y="21103"/>
                  </a:lnTo>
                  <a:cubicBezTo>
                    <a:pt x="1961" y="20952"/>
                    <a:pt x="1690" y="20876"/>
                    <a:pt x="1403" y="20876"/>
                  </a:cubicBezTo>
                  <a:cubicBezTo>
                    <a:pt x="1026" y="20876"/>
                    <a:pt x="679" y="21027"/>
                    <a:pt x="408" y="21284"/>
                  </a:cubicBezTo>
                  <a:cubicBezTo>
                    <a:pt x="151" y="21555"/>
                    <a:pt x="0" y="21902"/>
                    <a:pt x="0" y="22279"/>
                  </a:cubicBezTo>
                  <a:cubicBezTo>
                    <a:pt x="0" y="22656"/>
                    <a:pt x="151" y="23018"/>
                    <a:pt x="408" y="23290"/>
                  </a:cubicBezTo>
                  <a:cubicBezTo>
                    <a:pt x="679" y="23546"/>
                    <a:pt x="1026" y="23697"/>
                    <a:pt x="1403" y="23697"/>
                  </a:cubicBezTo>
                  <a:cubicBezTo>
                    <a:pt x="1780" y="23697"/>
                    <a:pt x="2142" y="23546"/>
                    <a:pt x="2414" y="23290"/>
                  </a:cubicBezTo>
                  <a:cubicBezTo>
                    <a:pt x="2670" y="23018"/>
                    <a:pt x="2821" y="22656"/>
                    <a:pt x="2821" y="22279"/>
                  </a:cubicBezTo>
                  <a:cubicBezTo>
                    <a:pt x="2821" y="22023"/>
                    <a:pt x="2746" y="21781"/>
                    <a:pt x="2610" y="21555"/>
                  </a:cubicBezTo>
                  <a:lnTo>
                    <a:pt x="5627" y="18538"/>
                  </a:lnTo>
                  <a:lnTo>
                    <a:pt x="5325" y="16351"/>
                  </a:lnTo>
                  <a:lnTo>
                    <a:pt x="21239" y="438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rgbClr val="0000FF">
                <a:alpha val="16200"/>
              </a:srgbClr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340050" y="2577300"/>
              <a:ext cx="277575" cy="340550"/>
            </a:xfrm>
            <a:custGeom>
              <a:avLst/>
              <a:gdLst/>
              <a:ahLst/>
              <a:cxnLst/>
              <a:rect l="l" t="t" r="r" b="b"/>
              <a:pathLst>
                <a:path w="11103" h="13622" extrusionOk="0">
                  <a:moveTo>
                    <a:pt x="10665" y="1"/>
                  </a:moveTo>
                  <a:lnTo>
                    <a:pt x="3591" y="7075"/>
                  </a:lnTo>
                  <a:lnTo>
                    <a:pt x="3908" y="9262"/>
                  </a:lnTo>
                  <a:lnTo>
                    <a:pt x="1162" y="11992"/>
                  </a:lnTo>
                  <a:cubicBezTo>
                    <a:pt x="1053" y="11938"/>
                    <a:pt x="934" y="11911"/>
                    <a:pt x="815" y="11911"/>
                  </a:cubicBezTo>
                  <a:cubicBezTo>
                    <a:pt x="606" y="11911"/>
                    <a:pt x="396" y="11995"/>
                    <a:pt x="242" y="12158"/>
                  </a:cubicBezTo>
                  <a:cubicBezTo>
                    <a:pt x="76" y="12339"/>
                    <a:pt x="1" y="12535"/>
                    <a:pt x="1" y="12762"/>
                  </a:cubicBezTo>
                  <a:cubicBezTo>
                    <a:pt x="1" y="12988"/>
                    <a:pt x="91" y="13214"/>
                    <a:pt x="242" y="13365"/>
                  </a:cubicBezTo>
                  <a:cubicBezTo>
                    <a:pt x="408" y="13546"/>
                    <a:pt x="619" y="13621"/>
                    <a:pt x="846" y="13621"/>
                  </a:cubicBezTo>
                  <a:cubicBezTo>
                    <a:pt x="1072" y="13621"/>
                    <a:pt x="1283" y="13546"/>
                    <a:pt x="1449" y="13365"/>
                  </a:cubicBezTo>
                  <a:cubicBezTo>
                    <a:pt x="1690" y="13124"/>
                    <a:pt x="1766" y="12731"/>
                    <a:pt x="1615" y="12415"/>
                  </a:cubicBezTo>
                  <a:lnTo>
                    <a:pt x="4556" y="9473"/>
                  </a:lnTo>
                  <a:lnTo>
                    <a:pt x="4255" y="7286"/>
                  </a:lnTo>
                  <a:lnTo>
                    <a:pt x="11103" y="438"/>
                  </a:lnTo>
                  <a:lnTo>
                    <a:pt x="10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1028900" y="3080925"/>
              <a:ext cx="828125" cy="777400"/>
            </a:xfrm>
            <a:custGeom>
              <a:avLst/>
              <a:gdLst/>
              <a:ahLst/>
              <a:cxnLst/>
              <a:rect l="l" t="t" r="r" b="b"/>
              <a:pathLst>
                <a:path w="33125" h="31096" extrusionOk="0">
                  <a:moveTo>
                    <a:pt x="32265" y="0"/>
                  </a:moveTo>
                  <a:cubicBezTo>
                    <a:pt x="32046" y="0"/>
                    <a:pt x="31827" y="83"/>
                    <a:pt x="31661" y="249"/>
                  </a:cubicBezTo>
                  <a:cubicBezTo>
                    <a:pt x="31420" y="506"/>
                    <a:pt x="31344" y="883"/>
                    <a:pt x="31480" y="1184"/>
                  </a:cubicBezTo>
                  <a:lnTo>
                    <a:pt x="26804" y="5860"/>
                  </a:lnTo>
                  <a:lnTo>
                    <a:pt x="24692" y="5860"/>
                  </a:lnTo>
                  <a:lnTo>
                    <a:pt x="17120" y="13417"/>
                  </a:lnTo>
                  <a:lnTo>
                    <a:pt x="15190" y="13417"/>
                  </a:lnTo>
                  <a:lnTo>
                    <a:pt x="11871" y="16736"/>
                  </a:lnTo>
                  <a:lnTo>
                    <a:pt x="12112" y="18561"/>
                  </a:lnTo>
                  <a:lnTo>
                    <a:pt x="0" y="30673"/>
                  </a:lnTo>
                  <a:lnTo>
                    <a:pt x="437" y="31096"/>
                  </a:lnTo>
                  <a:lnTo>
                    <a:pt x="12731" y="18802"/>
                  </a:lnTo>
                  <a:lnTo>
                    <a:pt x="12761" y="18787"/>
                  </a:lnTo>
                  <a:lnTo>
                    <a:pt x="12505" y="16962"/>
                  </a:lnTo>
                  <a:lnTo>
                    <a:pt x="15431" y="14036"/>
                  </a:lnTo>
                  <a:lnTo>
                    <a:pt x="17377" y="14036"/>
                  </a:lnTo>
                  <a:lnTo>
                    <a:pt x="24934" y="6479"/>
                  </a:lnTo>
                  <a:lnTo>
                    <a:pt x="27045" y="6479"/>
                  </a:lnTo>
                  <a:lnTo>
                    <a:pt x="31887" y="1637"/>
                  </a:lnTo>
                  <a:cubicBezTo>
                    <a:pt x="32006" y="1691"/>
                    <a:pt x="32132" y="1718"/>
                    <a:pt x="32257" y="1718"/>
                  </a:cubicBezTo>
                  <a:cubicBezTo>
                    <a:pt x="32482" y="1718"/>
                    <a:pt x="32703" y="1630"/>
                    <a:pt x="32868" y="1456"/>
                  </a:cubicBezTo>
                  <a:cubicBezTo>
                    <a:pt x="33034" y="1290"/>
                    <a:pt x="33124" y="1079"/>
                    <a:pt x="33124" y="852"/>
                  </a:cubicBezTo>
                  <a:cubicBezTo>
                    <a:pt x="33124" y="626"/>
                    <a:pt x="33019" y="400"/>
                    <a:pt x="32868" y="249"/>
                  </a:cubicBezTo>
                  <a:cubicBezTo>
                    <a:pt x="32702" y="83"/>
                    <a:pt x="32483" y="0"/>
                    <a:pt x="32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1099400" y="2064075"/>
              <a:ext cx="1857625" cy="2012225"/>
            </a:xfrm>
            <a:custGeom>
              <a:avLst/>
              <a:gdLst/>
              <a:ahLst/>
              <a:cxnLst/>
              <a:rect l="l" t="t" r="r" b="b"/>
              <a:pathLst>
                <a:path w="74305" h="80489" extrusionOk="0">
                  <a:moveTo>
                    <a:pt x="52991" y="22581"/>
                  </a:moveTo>
                  <a:cubicBezTo>
                    <a:pt x="53368" y="22581"/>
                    <a:pt x="53745" y="22732"/>
                    <a:pt x="54016" y="23003"/>
                  </a:cubicBezTo>
                  <a:cubicBezTo>
                    <a:pt x="54273" y="23260"/>
                    <a:pt x="54424" y="23637"/>
                    <a:pt x="54424" y="24014"/>
                  </a:cubicBezTo>
                  <a:cubicBezTo>
                    <a:pt x="54424" y="24391"/>
                    <a:pt x="54273" y="24768"/>
                    <a:pt x="54016" y="25040"/>
                  </a:cubicBezTo>
                  <a:cubicBezTo>
                    <a:pt x="53745" y="25296"/>
                    <a:pt x="53368" y="25447"/>
                    <a:pt x="52991" y="25447"/>
                  </a:cubicBezTo>
                  <a:cubicBezTo>
                    <a:pt x="52613" y="25447"/>
                    <a:pt x="52236" y="25296"/>
                    <a:pt x="51980" y="25040"/>
                  </a:cubicBezTo>
                  <a:cubicBezTo>
                    <a:pt x="51724" y="24768"/>
                    <a:pt x="51573" y="24391"/>
                    <a:pt x="51573" y="24014"/>
                  </a:cubicBezTo>
                  <a:cubicBezTo>
                    <a:pt x="51573" y="23622"/>
                    <a:pt x="51693" y="23260"/>
                    <a:pt x="51980" y="23003"/>
                  </a:cubicBezTo>
                  <a:cubicBezTo>
                    <a:pt x="52236" y="22732"/>
                    <a:pt x="52613" y="22581"/>
                    <a:pt x="52991" y="22581"/>
                  </a:cubicBezTo>
                  <a:close/>
                  <a:moveTo>
                    <a:pt x="36051" y="40440"/>
                  </a:moveTo>
                  <a:lnTo>
                    <a:pt x="35176" y="41315"/>
                  </a:lnTo>
                  <a:lnTo>
                    <a:pt x="35176" y="41240"/>
                  </a:lnTo>
                  <a:cubicBezTo>
                    <a:pt x="35176" y="40999"/>
                    <a:pt x="35252" y="40802"/>
                    <a:pt x="35403" y="40667"/>
                  </a:cubicBezTo>
                  <a:cubicBezTo>
                    <a:pt x="35554" y="40516"/>
                    <a:pt x="35765" y="40440"/>
                    <a:pt x="35976" y="40440"/>
                  </a:cubicBezTo>
                  <a:close/>
                  <a:moveTo>
                    <a:pt x="36745" y="41044"/>
                  </a:moveTo>
                  <a:lnTo>
                    <a:pt x="36745" y="41044"/>
                  </a:lnTo>
                  <a:cubicBezTo>
                    <a:pt x="36805" y="41315"/>
                    <a:pt x="36745" y="41587"/>
                    <a:pt x="36534" y="41783"/>
                  </a:cubicBezTo>
                  <a:cubicBezTo>
                    <a:pt x="36383" y="41934"/>
                    <a:pt x="36187" y="42009"/>
                    <a:pt x="35976" y="42009"/>
                  </a:cubicBezTo>
                  <a:cubicBezTo>
                    <a:pt x="35916" y="42009"/>
                    <a:pt x="35855" y="42009"/>
                    <a:pt x="35780" y="41994"/>
                  </a:cubicBezTo>
                  <a:lnTo>
                    <a:pt x="36745" y="41044"/>
                  </a:lnTo>
                  <a:close/>
                  <a:moveTo>
                    <a:pt x="73867" y="0"/>
                  </a:moveTo>
                  <a:lnTo>
                    <a:pt x="61558" y="12309"/>
                  </a:lnTo>
                  <a:lnTo>
                    <a:pt x="61800" y="14134"/>
                  </a:lnTo>
                  <a:lnTo>
                    <a:pt x="58888" y="17075"/>
                  </a:lnTo>
                  <a:lnTo>
                    <a:pt x="56943" y="17075"/>
                  </a:lnTo>
                  <a:lnTo>
                    <a:pt x="52251" y="21767"/>
                  </a:lnTo>
                  <a:cubicBezTo>
                    <a:pt x="51905" y="21887"/>
                    <a:pt x="51588" y="22083"/>
                    <a:pt x="51346" y="22340"/>
                  </a:cubicBezTo>
                  <a:cubicBezTo>
                    <a:pt x="51075" y="22596"/>
                    <a:pt x="50894" y="22898"/>
                    <a:pt x="50773" y="23245"/>
                  </a:cubicBezTo>
                  <a:lnTo>
                    <a:pt x="49401" y="24617"/>
                  </a:lnTo>
                  <a:lnTo>
                    <a:pt x="47289" y="24617"/>
                  </a:lnTo>
                  <a:lnTo>
                    <a:pt x="42447" y="29474"/>
                  </a:lnTo>
                  <a:cubicBezTo>
                    <a:pt x="42323" y="29418"/>
                    <a:pt x="42190" y="29389"/>
                    <a:pt x="42060" y="29389"/>
                  </a:cubicBezTo>
                  <a:cubicBezTo>
                    <a:pt x="41841" y="29389"/>
                    <a:pt x="41627" y="29470"/>
                    <a:pt x="41466" y="29640"/>
                  </a:cubicBezTo>
                  <a:cubicBezTo>
                    <a:pt x="41285" y="29806"/>
                    <a:pt x="41210" y="30017"/>
                    <a:pt x="41210" y="30244"/>
                  </a:cubicBezTo>
                  <a:cubicBezTo>
                    <a:pt x="41210" y="30470"/>
                    <a:pt x="41316" y="30696"/>
                    <a:pt x="41466" y="30847"/>
                  </a:cubicBezTo>
                  <a:cubicBezTo>
                    <a:pt x="41632" y="31013"/>
                    <a:pt x="41844" y="31088"/>
                    <a:pt x="42070" y="31088"/>
                  </a:cubicBezTo>
                  <a:cubicBezTo>
                    <a:pt x="42296" y="31088"/>
                    <a:pt x="42522" y="30998"/>
                    <a:pt x="42673" y="30847"/>
                  </a:cubicBezTo>
                  <a:cubicBezTo>
                    <a:pt x="42914" y="30606"/>
                    <a:pt x="42990" y="30229"/>
                    <a:pt x="42854" y="29927"/>
                  </a:cubicBezTo>
                  <a:lnTo>
                    <a:pt x="47530" y="25251"/>
                  </a:lnTo>
                  <a:lnTo>
                    <a:pt x="49642" y="25251"/>
                  </a:lnTo>
                  <a:lnTo>
                    <a:pt x="50668" y="24225"/>
                  </a:lnTo>
                  <a:cubicBezTo>
                    <a:pt x="50698" y="24648"/>
                    <a:pt x="50849" y="25055"/>
                    <a:pt x="51090" y="25402"/>
                  </a:cubicBezTo>
                  <a:lnTo>
                    <a:pt x="43518" y="32974"/>
                  </a:lnTo>
                  <a:lnTo>
                    <a:pt x="43065" y="32974"/>
                  </a:lnTo>
                  <a:lnTo>
                    <a:pt x="43065" y="33426"/>
                  </a:lnTo>
                  <a:lnTo>
                    <a:pt x="36564" y="39928"/>
                  </a:lnTo>
                  <a:cubicBezTo>
                    <a:pt x="36383" y="39852"/>
                    <a:pt x="36187" y="39807"/>
                    <a:pt x="35976" y="39807"/>
                  </a:cubicBezTo>
                  <a:cubicBezTo>
                    <a:pt x="35599" y="39807"/>
                    <a:pt x="35237" y="39958"/>
                    <a:pt x="34980" y="40214"/>
                  </a:cubicBezTo>
                  <a:cubicBezTo>
                    <a:pt x="34709" y="40486"/>
                    <a:pt x="34558" y="40833"/>
                    <a:pt x="34558" y="41210"/>
                  </a:cubicBezTo>
                  <a:cubicBezTo>
                    <a:pt x="34558" y="41421"/>
                    <a:pt x="34618" y="41617"/>
                    <a:pt x="34694" y="41783"/>
                  </a:cubicBezTo>
                  <a:lnTo>
                    <a:pt x="30576" y="45886"/>
                  </a:lnTo>
                  <a:lnTo>
                    <a:pt x="27408" y="45463"/>
                  </a:lnTo>
                  <a:lnTo>
                    <a:pt x="21722" y="51150"/>
                  </a:lnTo>
                  <a:lnTo>
                    <a:pt x="21722" y="54484"/>
                  </a:lnTo>
                  <a:lnTo>
                    <a:pt x="8644" y="67561"/>
                  </a:lnTo>
                  <a:lnTo>
                    <a:pt x="8644" y="71197"/>
                  </a:lnTo>
                  <a:lnTo>
                    <a:pt x="1" y="79855"/>
                  </a:lnTo>
                  <a:lnTo>
                    <a:pt x="634" y="80488"/>
                  </a:lnTo>
                  <a:lnTo>
                    <a:pt x="9549" y="71574"/>
                  </a:lnTo>
                  <a:lnTo>
                    <a:pt x="9549" y="67938"/>
                  </a:lnTo>
                  <a:lnTo>
                    <a:pt x="22627" y="54861"/>
                  </a:lnTo>
                  <a:lnTo>
                    <a:pt x="22627" y="51527"/>
                  </a:lnTo>
                  <a:lnTo>
                    <a:pt x="27740" y="46414"/>
                  </a:lnTo>
                  <a:lnTo>
                    <a:pt x="30199" y="46761"/>
                  </a:lnTo>
                  <a:lnTo>
                    <a:pt x="27484" y="49476"/>
                  </a:lnTo>
                  <a:lnTo>
                    <a:pt x="27469" y="49491"/>
                  </a:lnTo>
                  <a:lnTo>
                    <a:pt x="27469" y="54453"/>
                  </a:lnTo>
                  <a:lnTo>
                    <a:pt x="18252" y="63670"/>
                  </a:lnTo>
                  <a:lnTo>
                    <a:pt x="18086" y="69040"/>
                  </a:lnTo>
                  <a:lnTo>
                    <a:pt x="10771" y="76355"/>
                  </a:lnTo>
                  <a:lnTo>
                    <a:pt x="11193" y="76793"/>
                  </a:lnTo>
                  <a:lnTo>
                    <a:pt x="18690" y="69296"/>
                  </a:lnTo>
                  <a:lnTo>
                    <a:pt x="18856" y="63956"/>
                  </a:lnTo>
                  <a:lnTo>
                    <a:pt x="28057" y="54755"/>
                  </a:lnTo>
                  <a:lnTo>
                    <a:pt x="28072" y="54740"/>
                  </a:lnTo>
                  <a:lnTo>
                    <a:pt x="28072" y="49777"/>
                  </a:lnTo>
                  <a:lnTo>
                    <a:pt x="35357" y="42477"/>
                  </a:lnTo>
                  <a:cubicBezTo>
                    <a:pt x="35538" y="42567"/>
                    <a:pt x="35750" y="42628"/>
                    <a:pt x="35976" y="42628"/>
                  </a:cubicBezTo>
                  <a:cubicBezTo>
                    <a:pt x="36353" y="42628"/>
                    <a:pt x="36715" y="42477"/>
                    <a:pt x="36971" y="42205"/>
                  </a:cubicBezTo>
                  <a:cubicBezTo>
                    <a:pt x="37424" y="41753"/>
                    <a:pt x="37499" y="41104"/>
                    <a:pt x="37213" y="40576"/>
                  </a:cubicBezTo>
                  <a:lnTo>
                    <a:pt x="43095" y="34693"/>
                  </a:lnTo>
                  <a:lnTo>
                    <a:pt x="44785" y="34693"/>
                  </a:lnTo>
                  <a:lnTo>
                    <a:pt x="44785" y="33004"/>
                  </a:lnTo>
                  <a:lnTo>
                    <a:pt x="51769" y="26020"/>
                  </a:lnTo>
                  <a:cubicBezTo>
                    <a:pt x="52146" y="26246"/>
                    <a:pt x="52568" y="26352"/>
                    <a:pt x="53006" y="26352"/>
                  </a:cubicBezTo>
                  <a:cubicBezTo>
                    <a:pt x="53624" y="26352"/>
                    <a:pt x="54227" y="26111"/>
                    <a:pt x="54665" y="25658"/>
                  </a:cubicBezTo>
                  <a:cubicBezTo>
                    <a:pt x="55117" y="25206"/>
                    <a:pt x="55359" y="24617"/>
                    <a:pt x="55359" y="23999"/>
                  </a:cubicBezTo>
                  <a:cubicBezTo>
                    <a:pt x="55359" y="23381"/>
                    <a:pt x="55117" y="22777"/>
                    <a:pt x="54665" y="22340"/>
                  </a:cubicBezTo>
                  <a:cubicBezTo>
                    <a:pt x="54258" y="21948"/>
                    <a:pt x="53760" y="21721"/>
                    <a:pt x="53202" y="21661"/>
                  </a:cubicBezTo>
                  <a:lnTo>
                    <a:pt x="57184" y="17679"/>
                  </a:lnTo>
                  <a:lnTo>
                    <a:pt x="59130" y="17679"/>
                  </a:lnTo>
                  <a:lnTo>
                    <a:pt x="62448" y="14360"/>
                  </a:lnTo>
                  <a:lnTo>
                    <a:pt x="62207" y="12535"/>
                  </a:lnTo>
                  <a:lnTo>
                    <a:pt x="74304" y="423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FF">
                <a:alpha val="31840"/>
              </a:srgbClr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176025" y="30788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1988225" y="3155025"/>
              <a:ext cx="204800" cy="204775"/>
            </a:xfrm>
            <a:custGeom>
              <a:avLst/>
              <a:gdLst/>
              <a:ahLst/>
              <a:cxnLst/>
              <a:rect l="l" t="t" r="r" b="b"/>
              <a:pathLst>
                <a:path w="8192" h="8191" extrusionOk="0">
                  <a:moveTo>
                    <a:pt x="4103" y="619"/>
                  </a:moveTo>
                  <a:cubicBezTo>
                    <a:pt x="6004" y="619"/>
                    <a:pt x="7588" y="2172"/>
                    <a:pt x="7588" y="4103"/>
                  </a:cubicBezTo>
                  <a:cubicBezTo>
                    <a:pt x="7588" y="6019"/>
                    <a:pt x="6019" y="7587"/>
                    <a:pt x="4103" y="7587"/>
                  </a:cubicBezTo>
                  <a:cubicBezTo>
                    <a:pt x="2173" y="7587"/>
                    <a:pt x="604" y="6019"/>
                    <a:pt x="604" y="4103"/>
                  </a:cubicBezTo>
                  <a:cubicBezTo>
                    <a:pt x="604" y="2172"/>
                    <a:pt x="2188" y="619"/>
                    <a:pt x="4103" y="619"/>
                  </a:cubicBezTo>
                  <a:close/>
                  <a:moveTo>
                    <a:pt x="4103" y="0"/>
                  </a:moveTo>
                  <a:cubicBezTo>
                    <a:pt x="1841" y="0"/>
                    <a:pt x="1" y="1840"/>
                    <a:pt x="1" y="4103"/>
                  </a:cubicBezTo>
                  <a:cubicBezTo>
                    <a:pt x="1" y="6366"/>
                    <a:pt x="1841" y="8191"/>
                    <a:pt x="4103" y="8191"/>
                  </a:cubicBezTo>
                  <a:cubicBezTo>
                    <a:pt x="6366" y="8191"/>
                    <a:pt x="8191" y="6366"/>
                    <a:pt x="8191" y="4103"/>
                  </a:cubicBezTo>
                  <a:cubicBezTo>
                    <a:pt x="8191" y="1840"/>
                    <a:pt x="6366" y="0"/>
                    <a:pt x="4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1724250" y="3397875"/>
              <a:ext cx="406550" cy="326200"/>
            </a:xfrm>
            <a:custGeom>
              <a:avLst/>
              <a:gdLst/>
              <a:ahLst/>
              <a:cxnLst/>
              <a:rect l="l" t="t" r="r" b="b"/>
              <a:pathLst>
                <a:path w="16262" h="13048" extrusionOk="0">
                  <a:moveTo>
                    <a:pt x="15311" y="0"/>
                  </a:moveTo>
                  <a:cubicBezTo>
                    <a:pt x="15085" y="0"/>
                    <a:pt x="14858" y="91"/>
                    <a:pt x="14708" y="242"/>
                  </a:cubicBezTo>
                  <a:cubicBezTo>
                    <a:pt x="14557" y="392"/>
                    <a:pt x="14466" y="589"/>
                    <a:pt x="14466" y="800"/>
                  </a:cubicBezTo>
                  <a:lnTo>
                    <a:pt x="10333" y="2384"/>
                  </a:lnTo>
                  <a:lnTo>
                    <a:pt x="1313" y="11434"/>
                  </a:lnTo>
                  <a:cubicBezTo>
                    <a:pt x="1197" y="11381"/>
                    <a:pt x="1076" y="11356"/>
                    <a:pt x="956" y="11356"/>
                  </a:cubicBezTo>
                  <a:cubicBezTo>
                    <a:pt x="732" y="11356"/>
                    <a:pt x="514" y="11443"/>
                    <a:pt x="348" y="11600"/>
                  </a:cubicBezTo>
                  <a:cubicBezTo>
                    <a:pt x="1" y="11932"/>
                    <a:pt x="1" y="12490"/>
                    <a:pt x="348" y="12807"/>
                  </a:cubicBezTo>
                  <a:cubicBezTo>
                    <a:pt x="514" y="12972"/>
                    <a:pt x="725" y="13048"/>
                    <a:pt x="951" y="13048"/>
                  </a:cubicBezTo>
                  <a:cubicBezTo>
                    <a:pt x="1177" y="13048"/>
                    <a:pt x="1404" y="12957"/>
                    <a:pt x="1554" y="12807"/>
                  </a:cubicBezTo>
                  <a:cubicBezTo>
                    <a:pt x="1796" y="12565"/>
                    <a:pt x="1871" y="12173"/>
                    <a:pt x="1720" y="11841"/>
                  </a:cubicBezTo>
                  <a:lnTo>
                    <a:pt x="10650" y="2911"/>
                  </a:lnTo>
                  <a:lnTo>
                    <a:pt x="14632" y="1373"/>
                  </a:lnTo>
                  <a:cubicBezTo>
                    <a:pt x="14647" y="1403"/>
                    <a:pt x="14677" y="1433"/>
                    <a:pt x="14708" y="1448"/>
                  </a:cubicBezTo>
                  <a:cubicBezTo>
                    <a:pt x="14874" y="1629"/>
                    <a:pt x="15085" y="1705"/>
                    <a:pt x="15311" y="1705"/>
                  </a:cubicBezTo>
                  <a:cubicBezTo>
                    <a:pt x="15537" y="1705"/>
                    <a:pt x="15763" y="1599"/>
                    <a:pt x="15914" y="1448"/>
                  </a:cubicBezTo>
                  <a:cubicBezTo>
                    <a:pt x="16261" y="1116"/>
                    <a:pt x="16261" y="573"/>
                    <a:pt x="15914" y="242"/>
                  </a:cubicBezTo>
                  <a:cubicBezTo>
                    <a:pt x="15748" y="76"/>
                    <a:pt x="15537" y="0"/>
                    <a:pt x="15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016125" y="31829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3002" y="604"/>
                  </a:moveTo>
                  <a:cubicBezTo>
                    <a:pt x="4300" y="604"/>
                    <a:pt x="5371" y="1690"/>
                    <a:pt x="5371" y="2987"/>
                  </a:cubicBezTo>
                  <a:cubicBezTo>
                    <a:pt x="5371" y="4299"/>
                    <a:pt x="4300" y="5355"/>
                    <a:pt x="3002" y="5355"/>
                  </a:cubicBezTo>
                  <a:cubicBezTo>
                    <a:pt x="1675" y="5355"/>
                    <a:pt x="619" y="4284"/>
                    <a:pt x="619" y="2987"/>
                  </a:cubicBezTo>
                  <a:cubicBezTo>
                    <a:pt x="619" y="1660"/>
                    <a:pt x="1690" y="604"/>
                    <a:pt x="3002" y="604"/>
                  </a:cubicBezTo>
                  <a:close/>
                  <a:moveTo>
                    <a:pt x="2987" y="0"/>
                  </a:moveTo>
                  <a:cubicBezTo>
                    <a:pt x="1343" y="0"/>
                    <a:pt x="1" y="1343"/>
                    <a:pt x="1" y="2987"/>
                  </a:cubicBezTo>
                  <a:cubicBezTo>
                    <a:pt x="1" y="4631"/>
                    <a:pt x="1343" y="5959"/>
                    <a:pt x="2987" y="5959"/>
                  </a:cubicBezTo>
                  <a:cubicBezTo>
                    <a:pt x="4616" y="5959"/>
                    <a:pt x="5959" y="4616"/>
                    <a:pt x="5959" y="2987"/>
                  </a:cubicBezTo>
                  <a:cubicBezTo>
                    <a:pt x="5959" y="1343"/>
                    <a:pt x="4616" y="0"/>
                    <a:pt x="2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054225" y="3221000"/>
              <a:ext cx="72800" cy="72825"/>
            </a:xfrm>
            <a:custGeom>
              <a:avLst/>
              <a:gdLst/>
              <a:ahLst/>
              <a:cxnLst/>
              <a:rect l="l" t="t" r="r" b="b"/>
              <a:pathLst>
                <a:path w="2912" h="2913" extrusionOk="0">
                  <a:moveTo>
                    <a:pt x="1463" y="1"/>
                  </a:moveTo>
                  <a:cubicBezTo>
                    <a:pt x="664" y="1"/>
                    <a:pt x="0" y="665"/>
                    <a:pt x="0" y="1464"/>
                  </a:cubicBezTo>
                  <a:cubicBezTo>
                    <a:pt x="0" y="2264"/>
                    <a:pt x="664" y="2912"/>
                    <a:pt x="1463" y="2912"/>
                  </a:cubicBezTo>
                  <a:cubicBezTo>
                    <a:pt x="2263" y="2912"/>
                    <a:pt x="2911" y="2248"/>
                    <a:pt x="2911" y="1464"/>
                  </a:cubicBezTo>
                  <a:cubicBezTo>
                    <a:pt x="2911" y="665"/>
                    <a:pt x="2248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176025" y="3015875"/>
              <a:ext cx="43000" cy="42625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40057"/>
            </a:gs>
            <a:gs pos="28000">
              <a:srgbClr val="420051"/>
            </a:gs>
            <a:gs pos="50000">
              <a:srgbClr val="29004E"/>
            </a:gs>
            <a:gs pos="100000">
              <a:srgbClr val="10004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●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○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■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●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○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■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●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consolata"/>
              <a:buChar char="○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11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Inconsolata"/>
              <a:buChar char="■"/>
              <a:defRPr sz="13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5" r:id="rId10"/>
    <p:sldLayoutId id="2147483666" r:id="rId11"/>
    <p:sldLayoutId id="2147483674" r:id="rId12"/>
    <p:sldLayoutId id="2147483676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39"/>
          <p:cNvSpPr txBox="1">
            <a:spLocks noGrp="1"/>
          </p:cNvSpPr>
          <p:nvPr>
            <p:ph type="ctrTitle"/>
          </p:nvPr>
        </p:nvSpPr>
        <p:spPr>
          <a:xfrm>
            <a:off x="1669800" y="1705530"/>
            <a:ext cx="5804400" cy="20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7200" dirty="0">
                <a:solidFill>
                  <a:schemeClr val="tx1"/>
                </a:solidFill>
              </a:rPr>
              <a:t>KONSEP POINTER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7200" dirty="0">
                <a:solidFill>
                  <a:schemeClr val="accent1"/>
                </a:solidFill>
              </a:rPr>
              <a:t>DEV C++</a:t>
            </a:r>
            <a:endParaRPr sz="7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50"/>
          <p:cNvSpPr txBox="1">
            <a:spLocks noGrp="1"/>
          </p:cNvSpPr>
          <p:nvPr>
            <p:ph type="subTitle" idx="2"/>
          </p:nvPr>
        </p:nvSpPr>
        <p:spPr>
          <a:xfrm>
            <a:off x="870708" y="414449"/>
            <a:ext cx="4183892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 CONTOH OPERASI ASSIGNMENT/PENUGASAN</a:t>
            </a:r>
            <a:endParaRPr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EE516F-A789-46AF-B3C8-313BEDEDDF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1072197"/>
            <a:ext cx="6104709" cy="33293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539B87-106C-4144-AAF3-030DEEF7F83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 r="31777"/>
          <a:stretch/>
        </p:blipFill>
        <p:spPr>
          <a:xfrm>
            <a:off x="3739515" y="1269999"/>
            <a:ext cx="3423285" cy="179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53"/>
          <p:cNvSpPr txBox="1">
            <a:spLocks noGrp="1"/>
          </p:cNvSpPr>
          <p:nvPr>
            <p:ph type="subTitle" idx="1"/>
          </p:nvPr>
        </p:nvSpPr>
        <p:spPr>
          <a:xfrm>
            <a:off x="775075" y="586300"/>
            <a:ext cx="43602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4. CONTOH OPERASI NULL</a:t>
            </a:r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0AC7A-0AFD-4B73-A876-75BE7051A9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1238501"/>
            <a:ext cx="5603213" cy="3116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15896-D475-4387-8C10-48DCFDDAAE8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4" r="55647"/>
          <a:stretch/>
        </p:blipFill>
        <p:spPr>
          <a:xfrm>
            <a:off x="5135275" y="2583882"/>
            <a:ext cx="2216786" cy="1321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" name="Google Shape;4557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KESIMPULAN…………</a:t>
            </a:r>
            <a:endParaRPr dirty="0"/>
          </a:p>
        </p:txBody>
      </p:sp>
      <p:sp>
        <p:nvSpPr>
          <p:cNvPr id="4558" name="Google Shape;4558;p70"/>
          <p:cNvSpPr txBox="1">
            <a:spLocks noGrp="1"/>
          </p:cNvSpPr>
          <p:nvPr>
            <p:ph type="body" idx="1"/>
          </p:nvPr>
        </p:nvSpPr>
        <p:spPr>
          <a:xfrm>
            <a:off x="720000" y="1501550"/>
            <a:ext cx="6519000" cy="24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>
                <a:solidFill>
                  <a:schemeClr val="dk2"/>
                </a:solidFill>
              </a:rPr>
              <a:t>1) </a:t>
            </a:r>
            <a:r>
              <a:rPr lang="en-US" sz="1800" dirty="0">
                <a:solidFill>
                  <a:schemeClr val="dk2"/>
                </a:solidFill>
              </a:rPr>
              <a:t>Pointer </a:t>
            </a:r>
            <a:r>
              <a:rPr lang="en-US" sz="1800" dirty="0" err="1">
                <a:solidFill>
                  <a:schemeClr val="dk2"/>
                </a:solidFill>
              </a:rPr>
              <a:t>merupakan</a:t>
            </a:r>
            <a:r>
              <a:rPr lang="en-US" sz="1800" dirty="0">
                <a:solidFill>
                  <a:schemeClr val="dk2"/>
                </a:solidFill>
              </a:rPr>
              <a:t> variable yang </a:t>
            </a:r>
            <a:r>
              <a:rPr lang="en-US" sz="1800" dirty="0" err="1">
                <a:solidFill>
                  <a:schemeClr val="dk2"/>
                </a:solidFill>
              </a:rPr>
              <a:t>berfungsi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untuk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menentukan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suatu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alamat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dari</a:t>
            </a:r>
            <a:r>
              <a:rPr lang="en-US" sz="1800" dirty="0">
                <a:solidFill>
                  <a:schemeClr val="dk2"/>
                </a:solidFill>
              </a:rPr>
              <a:t> variable </a:t>
            </a:r>
            <a:r>
              <a:rPr lang="en-US" sz="1800" dirty="0" err="1">
                <a:solidFill>
                  <a:schemeClr val="dk2"/>
                </a:solidFill>
              </a:rPr>
              <a:t>tersebut</a:t>
            </a:r>
            <a:r>
              <a:rPr lang="en-US" sz="1800" dirty="0">
                <a:solidFill>
                  <a:schemeClr val="dk2"/>
                </a:solidFill>
              </a:rPr>
              <a:t>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 dirty="0">
                <a:solidFill>
                  <a:schemeClr val="dk2"/>
                </a:solidFill>
              </a:rPr>
              <a:t>2) </a:t>
            </a:r>
            <a:r>
              <a:rPr lang="en-US" sz="1800" dirty="0" err="1">
                <a:solidFill>
                  <a:schemeClr val="dk2"/>
                </a:solidFill>
              </a:rPr>
              <a:t>Untuk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mengetahui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ciri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umum</a:t>
            </a:r>
            <a:r>
              <a:rPr lang="en-US" sz="1800" dirty="0">
                <a:solidFill>
                  <a:schemeClr val="dk2"/>
                </a:solidFill>
              </a:rPr>
              <a:t> pointer </a:t>
            </a:r>
            <a:r>
              <a:rPr lang="en-US" sz="1800" dirty="0" err="1">
                <a:solidFill>
                  <a:schemeClr val="dk2"/>
                </a:solidFill>
              </a:rPr>
              <a:t>dapat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dilihat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deklarasi</a:t>
            </a:r>
            <a:r>
              <a:rPr lang="en-US" sz="1800" dirty="0">
                <a:solidFill>
                  <a:schemeClr val="dk2"/>
                </a:solidFill>
              </a:rPr>
              <a:t> pointer </a:t>
            </a:r>
            <a:r>
              <a:rPr lang="en-US" sz="1800" dirty="0" err="1">
                <a:solidFill>
                  <a:schemeClr val="dk2"/>
                </a:solidFill>
              </a:rPr>
              <a:t>itu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sendiri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yaitu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Typedata</a:t>
            </a:r>
            <a:r>
              <a:rPr lang="en-US" sz="1800" dirty="0">
                <a:solidFill>
                  <a:schemeClr val="dk2"/>
                </a:solidFill>
              </a:rPr>
              <a:t> *</a:t>
            </a:r>
            <a:r>
              <a:rPr lang="en-US" sz="1800" dirty="0" err="1">
                <a:solidFill>
                  <a:schemeClr val="dk2"/>
                </a:solidFill>
              </a:rPr>
              <a:t>namavariabel</a:t>
            </a:r>
            <a:r>
              <a:rPr lang="en-US" sz="1800" dirty="0">
                <a:solidFill>
                  <a:schemeClr val="dk2"/>
                </a:solidFill>
              </a:rPr>
              <a:t>; / </a:t>
            </a:r>
            <a:r>
              <a:rPr lang="en-US" sz="1800" dirty="0" err="1">
                <a:solidFill>
                  <a:schemeClr val="dk2"/>
                </a:solidFill>
              </a:rPr>
              <a:t>Tipe_data</a:t>
            </a:r>
            <a:r>
              <a:rPr lang="en-US" sz="1800" dirty="0">
                <a:solidFill>
                  <a:schemeClr val="dk2"/>
                </a:solidFill>
              </a:rPr>
              <a:t> *</a:t>
            </a:r>
            <a:r>
              <a:rPr lang="en-US" sz="1800" dirty="0" err="1">
                <a:solidFill>
                  <a:schemeClr val="dk2"/>
                </a:solidFill>
              </a:rPr>
              <a:t>nama_pointer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 dirty="0">
                <a:solidFill>
                  <a:schemeClr val="dk2"/>
                </a:solidFill>
              </a:rPr>
              <a:t>3) Pointer </a:t>
            </a:r>
            <a:r>
              <a:rPr lang="en-US" sz="1800" dirty="0" err="1">
                <a:solidFill>
                  <a:schemeClr val="dk2"/>
                </a:solidFill>
              </a:rPr>
              <a:t>terdiri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dari</a:t>
            </a:r>
            <a:r>
              <a:rPr lang="en-US" sz="1800" dirty="0">
                <a:solidFill>
                  <a:schemeClr val="dk2"/>
                </a:solidFill>
              </a:rPr>
              <a:t> 2 operator : operator </a:t>
            </a:r>
            <a:r>
              <a:rPr lang="en-US" sz="1800" dirty="0" err="1">
                <a:solidFill>
                  <a:schemeClr val="dk2"/>
                </a:solidFill>
              </a:rPr>
              <a:t>alamat</a:t>
            </a:r>
            <a:r>
              <a:rPr lang="en-US" sz="1800" dirty="0">
                <a:solidFill>
                  <a:schemeClr val="dk2"/>
                </a:solidFill>
              </a:rPr>
              <a:t> (&amp;) dan operator </a:t>
            </a:r>
            <a:r>
              <a:rPr lang="en-US" sz="1800" dirty="0" err="1">
                <a:solidFill>
                  <a:schemeClr val="dk2"/>
                </a:solidFill>
              </a:rPr>
              <a:t>referensi</a:t>
            </a:r>
            <a:r>
              <a:rPr lang="en-US" sz="1800" dirty="0">
                <a:solidFill>
                  <a:schemeClr val="dk2"/>
                </a:solidFill>
              </a:rPr>
              <a:t> (*).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 dirty="0">
                <a:solidFill>
                  <a:schemeClr val="dk2"/>
                </a:solidFill>
              </a:rPr>
              <a:t>4) Pointer </a:t>
            </a:r>
            <a:r>
              <a:rPr lang="en-US" sz="1800" dirty="0" err="1">
                <a:solidFill>
                  <a:schemeClr val="dk2"/>
                </a:solidFill>
              </a:rPr>
              <a:t>terdiri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dari</a:t>
            </a:r>
            <a:r>
              <a:rPr lang="en-US" sz="1800" dirty="0">
                <a:solidFill>
                  <a:schemeClr val="dk2"/>
                </a:solidFill>
              </a:rPr>
              <a:t> 3 </a:t>
            </a:r>
            <a:r>
              <a:rPr lang="en-US" sz="1800" dirty="0" err="1">
                <a:solidFill>
                  <a:schemeClr val="dk2"/>
                </a:solidFill>
              </a:rPr>
              <a:t>operasi</a:t>
            </a:r>
            <a:r>
              <a:rPr lang="en-US" sz="1800" dirty="0">
                <a:solidFill>
                  <a:schemeClr val="dk2"/>
                </a:solidFill>
              </a:rPr>
              <a:t> : </a:t>
            </a:r>
            <a:r>
              <a:rPr lang="en-US" sz="1800" dirty="0" err="1">
                <a:solidFill>
                  <a:schemeClr val="dk2"/>
                </a:solidFill>
              </a:rPr>
              <a:t>operasi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penugasan</a:t>
            </a:r>
            <a:r>
              <a:rPr lang="en-US" sz="1800" dirty="0">
                <a:solidFill>
                  <a:schemeClr val="dk2"/>
                </a:solidFill>
              </a:rPr>
              <a:t>, </a:t>
            </a:r>
            <a:r>
              <a:rPr lang="en-US" sz="1800" dirty="0" err="1">
                <a:solidFill>
                  <a:schemeClr val="dk2"/>
                </a:solidFill>
              </a:rPr>
              <a:t>aritmatika</a:t>
            </a:r>
            <a:r>
              <a:rPr lang="en-US" sz="1800" dirty="0">
                <a:solidFill>
                  <a:schemeClr val="dk2"/>
                </a:solidFill>
              </a:rPr>
              <a:t> dan </a:t>
            </a:r>
            <a:r>
              <a:rPr lang="en-US" sz="1800" dirty="0" err="1">
                <a:solidFill>
                  <a:schemeClr val="dk2"/>
                </a:solidFill>
              </a:rPr>
              <a:t>logika</a:t>
            </a:r>
            <a:r>
              <a:rPr lang="en-US" sz="1800" dirty="0">
                <a:solidFill>
                  <a:schemeClr val="dk2"/>
                </a:solidFill>
              </a:rPr>
              <a:t>.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 dirty="0">
                <a:solidFill>
                  <a:schemeClr val="dk2"/>
                </a:solidFill>
              </a:rPr>
              <a:t>5) Pointer </a:t>
            </a:r>
            <a:r>
              <a:rPr lang="en-US" sz="1800" dirty="0" err="1">
                <a:solidFill>
                  <a:schemeClr val="dk2"/>
                </a:solidFill>
              </a:rPr>
              <a:t>terdiri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dari</a:t>
            </a:r>
            <a:r>
              <a:rPr lang="en-US" sz="1800" dirty="0">
                <a:solidFill>
                  <a:schemeClr val="dk2"/>
                </a:solidFill>
              </a:rPr>
              <a:t> 3 </a:t>
            </a:r>
            <a:r>
              <a:rPr lang="en-US" sz="1800" dirty="0" err="1">
                <a:solidFill>
                  <a:schemeClr val="dk2"/>
                </a:solidFill>
              </a:rPr>
              <a:t>macam</a:t>
            </a:r>
            <a:r>
              <a:rPr lang="en-US" sz="1800" dirty="0">
                <a:solidFill>
                  <a:schemeClr val="dk2"/>
                </a:solidFill>
              </a:rPr>
              <a:t>: pointer </a:t>
            </a:r>
            <a:r>
              <a:rPr lang="en-US" sz="1800" dirty="0" err="1">
                <a:solidFill>
                  <a:schemeClr val="dk2"/>
                </a:solidFill>
              </a:rPr>
              <a:t>bertipe</a:t>
            </a:r>
            <a:r>
              <a:rPr lang="en-US" sz="1800" dirty="0">
                <a:solidFill>
                  <a:schemeClr val="dk2"/>
                </a:solidFill>
              </a:rPr>
              <a:t> void, </a:t>
            </a:r>
            <a:r>
              <a:rPr lang="en-US" sz="1800" dirty="0" err="1">
                <a:solidFill>
                  <a:schemeClr val="dk2"/>
                </a:solidFill>
              </a:rPr>
              <a:t>aritmetika</a:t>
            </a:r>
            <a:r>
              <a:rPr lang="en-US" sz="1800" dirty="0">
                <a:solidFill>
                  <a:schemeClr val="dk2"/>
                </a:solidFill>
              </a:rPr>
              <a:t> dan NULL.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" grpId="0"/>
      <p:bldP spid="45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39"/>
          <p:cNvSpPr txBox="1">
            <a:spLocks noGrp="1"/>
          </p:cNvSpPr>
          <p:nvPr>
            <p:ph type="ctrTitle"/>
          </p:nvPr>
        </p:nvSpPr>
        <p:spPr>
          <a:xfrm>
            <a:off x="1275166" y="1364846"/>
            <a:ext cx="6593668" cy="2604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SEKIAN YANG BISA KAMI SAMPAIKAN, KAMI PAMIT UNDUR DIRI KARENA KALAU MAJU DIA GA’ PEKA, TERIMAKASIH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</a:t>
            </a:r>
            <a:endParaRPr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2"/>
          <p:cNvSpPr txBox="1">
            <a:spLocks noGrp="1"/>
          </p:cNvSpPr>
          <p:nvPr>
            <p:ph type="subTitle" idx="1"/>
          </p:nvPr>
        </p:nvSpPr>
        <p:spPr>
          <a:xfrm>
            <a:off x="1809205" y="1977226"/>
            <a:ext cx="5525589" cy="2913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222345 MONA SETYAWATI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222346 RAHMAT ARYADI SAAD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222340 SUMARWAN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222358 NAILA MENSON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222363 STALIN KADANG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Imprint MT Shadow" panose="04020605060303030202" pitchFamily="82" charset="0"/>
              </a:rPr>
              <a:t>222361 EFRAIM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530" name="Google Shape;2530;p42"/>
          <p:cNvSpPr txBox="1">
            <a:spLocks noGrp="1"/>
          </p:cNvSpPr>
          <p:nvPr>
            <p:ph type="title"/>
          </p:nvPr>
        </p:nvSpPr>
        <p:spPr>
          <a:xfrm>
            <a:off x="2271618" y="932490"/>
            <a:ext cx="4600762" cy="1044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Bodoni MT Poster Compressed" panose="02070706080601050204" pitchFamily="18" charset="0"/>
              </a:rPr>
              <a:t>NAMA KELOMPOK</a:t>
            </a:r>
            <a:endParaRPr sz="7200" dirty="0">
              <a:latin typeface="Bodoni MT Poster Compressed" panose="0207070608060105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" grpId="0" build="p"/>
      <p:bldP spid="25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3"/>
          <p:cNvSpPr txBox="1">
            <a:spLocks noGrp="1"/>
          </p:cNvSpPr>
          <p:nvPr>
            <p:ph type="title"/>
          </p:nvPr>
        </p:nvSpPr>
        <p:spPr>
          <a:xfrm>
            <a:off x="1101349" y="848400"/>
            <a:ext cx="562698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Imprint MT Shadow" panose="04020605060303030202" pitchFamily="82" charset="0"/>
              </a:rPr>
              <a:t>PENGERTIAN POINTER</a:t>
            </a:r>
            <a:endParaRPr sz="3200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2536" name="Google Shape;2536;p43"/>
          <p:cNvSpPr txBox="1">
            <a:spLocks noGrp="1"/>
          </p:cNvSpPr>
          <p:nvPr>
            <p:ph type="body" idx="1"/>
          </p:nvPr>
        </p:nvSpPr>
        <p:spPr>
          <a:xfrm>
            <a:off x="1253314" y="1681558"/>
            <a:ext cx="5177100" cy="2704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 Pointer (variable </a:t>
            </a:r>
            <a:r>
              <a:rPr lang="en-US" dirty="0" err="1">
                <a:solidFill>
                  <a:schemeClr val="dk2"/>
                </a:solidFill>
              </a:rPr>
              <a:t>penunjuk</a:t>
            </a:r>
            <a:r>
              <a:rPr lang="en-US" dirty="0">
                <a:solidFill>
                  <a:schemeClr val="dk2"/>
                </a:solidFill>
              </a:rPr>
              <a:t>)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variable yang </a:t>
            </a:r>
            <a:r>
              <a:rPr lang="en-US" dirty="0" err="1">
                <a:solidFill>
                  <a:schemeClr val="dk2"/>
                </a:solidFill>
              </a:rPr>
              <a:t>berisi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memori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variable </a:t>
            </a:r>
            <a:r>
              <a:rPr lang="en-US" dirty="0"/>
              <a:t>lain. Alamat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 lain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pointer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pointer di </a:t>
            </a:r>
            <a:r>
              <a:rPr lang="en-US" dirty="0" err="1">
                <a:solidFill>
                  <a:schemeClr val="dk2"/>
                </a:solidFill>
              </a:rPr>
              <a:t>dalam</a:t>
            </a:r>
            <a:r>
              <a:rPr lang="en-US" dirty="0">
                <a:solidFill>
                  <a:schemeClr val="dk2"/>
                </a:solidFill>
              </a:rPr>
              <a:t> program </a:t>
            </a:r>
            <a:r>
              <a:rPr lang="en-US" dirty="0" err="1">
                <a:solidFill>
                  <a:schemeClr val="dk2"/>
                </a:solidFill>
              </a:rPr>
              <a:t>dimaksudkan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menentukan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ke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memori</a:t>
            </a:r>
            <a:r>
              <a:rPr lang="en-US" dirty="0">
                <a:solidFill>
                  <a:schemeClr val="dk2"/>
                </a:solidFill>
              </a:rPr>
              <a:t> pada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memori</a:t>
            </a:r>
            <a:r>
              <a:rPr lang="en-US" dirty="0">
                <a:solidFill>
                  <a:schemeClr val="dk2"/>
                </a:solidFill>
              </a:rPr>
              <a:t>. </a:t>
            </a:r>
            <a:r>
              <a:rPr lang="en-US" dirty="0" err="1">
                <a:solidFill>
                  <a:schemeClr val="dk2"/>
                </a:solidFill>
              </a:rPr>
              <a:t>Misalkan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suatu</a:t>
            </a:r>
            <a:r>
              <a:rPr lang="en-US" dirty="0">
                <a:solidFill>
                  <a:schemeClr val="dk2"/>
                </a:solidFill>
              </a:rPr>
              <a:t> variable X yang </a:t>
            </a:r>
            <a:r>
              <a:rPr lang="en-US" dirty="0" err="1">
                <a:solidFill>
                  <a:schemeClr val="dk2"/>
                </a:solidFill>
              </a:rPr>
              <a:t>bertipe</a:t>
            </a:r>
            <a:r>
              <a:rPr lang="en-US" dirty="0">
                <a:solidFill>
                  <a:schemeClr val="dk2"/>
                </a:solidFill>
              </a:rPr>
              <a:t> int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nilai</a:t>
            </a:r>
            <a:r>
              <a:rPr lang="en-US" dirty="0">
                <a:solidFill>
                  <a:schemeClr val="dk2"/>
                </a:solidFill>
              </a:rPr>
              <a:t> 12 dan </a:t>
            </a:r>
            <a:r>
              <a:rPr lang="en-US" dirty="0" err="1">
                <a:solidFill>
                  <a:schemeClr val="dk2"/>
                </a:solidFill>
              </a:rPr>
              <a:t>disimpan</a:t>
            </a:r>
            <a:r>
              <a:rPr lang="en-US" dirty="0">
                <a:solidFill>
                  <a:schemeClr val="dk2"/>
                </a:solidFill>
              </a:rPr>
              <a:t> di </a:t>
            </a:r>
            <a:r>
              <a:rPr lang="en-US" dirty="0" err="1">
                <a:solidFill>
                  <a:schemeClr val="dk2"/>
                </a:solidFill>
              </a:rPr>
              <a:t>memori</a:t>
            </a:r>
            <a:r>
              <a:rPr lang="en-US" dirty="0">
                <a:solidFill>
                  <a:schemeClr val="dk2"/>
                </a:solidFill>
              </a:rPr>
              <a:t> pada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0xfff2, P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pointer yang </a:t>
            </a:r>
            <a:r>
              <a:rPr lang="en-US" dirty="0" err="1">
                <a:solidFill>
                  <a:schemeClr val="dk2"/>
                </a:solidFill>
              </a:rPr>
              <a:t>disimpan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dalam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memori</a:t>
            </a:r>
            <a:r>
              <a:rPr lang="en-US" dirty="0">
                <a:solidFill>
                  <a:schemeClr val="dk2"/>
                </a:solidFill>
              </a:rPr>
              <a:t> 0xfffA </a:t>
            </a:r>
            <a:r>
              <a:rPr lang="en-US" dirty="0" err="1">
                <a:solidFill>
                  <a:schemeClr val="dk2"/>
                </a:solidFill>
              </a:rPr>
              <a:t>maka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nilai</a:t>
            </a:r>
            <a:r>
              <a:rPr lang="en-US" dirty="0">
                <a:solidFill>
                  <a:schemeClr val="dk2"/>
                </a:solidFill>
              </a:rPr>
              <a:t> yang </a:t>
            </a:r>
            <a:r>
              <a:rPr lang="en-US" dirty="0" err="1">
                <a:solidFill>
                  <a:schemeClr val="dk2"/>
                </a:solidFill>
              </a:rPr>
              <a:t>ada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didalam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0xfffA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variabel</a:t>
            </a:r>
            <a:r>
              <a:rPr lang="en-US" dirty="0">
                <a:solidFill>
                  <a:schemeClr val="dk2"/>
                </a:solidFill>
              </a:rPr>
              <a:t> X </a:t>
            </a:r>
            <a:r>
              <a:rPr lang="en-US" dirty="0" err="1">
                <a:solidFill>
                  <a:schemeClr val="dk2"/>
                </a:solidFill>
              </a:rPr>
              <a:t>yaitu</a:t>
            </a:r>
            <a:r>
              <a:rPr lang="en-US" dirty="0">
                <a:solidFill>
                  <a:schemeClr val="dk2"/>
                </a:solidFill>
              </a:rPr>
              <a:t> 0xfff2 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537" name="Google Shape;2537;p43"/>
          <p:cNvGrpSpPr/>
          <p:nvPr/>
        </p:nvGrpSpPr>
        <p:grpSpPr>
          <a:xfrm rot="2609849" flipH="1">
            <a:off x="5830256" y="-18445"/>
            <a:ext cx="4292578" cy="5071202"/>
            <a:chOff x="1028900" y="632225"/>
            <a:chExt cx="3667675" cy="4075325"/>
          </a:xfrm>
        </p:grpSpPr>
        <p:sp>
          <p:nvSpPr>
            <p:cNvPr id="2538" name="Google Shape;2538;p43"/>
            <p:cNvSpPr/>
            <p:nvPr/>
          </p:nvSpPr>
          <p:spPr>
            <a:xfrm>
              <a:off x="3151575" y="1196750"/>
              <a:ext cx="793825" cy="1278375"/>
            </a:xfrm>
            <a:custGeom>
              <a:avLst/>
              <a:gdLst/>
              <a:ahLst/>
              <a:cxnLst/>
              <a:rect l="l" t="t" r="r" b="b"/>
              <a:pathLst>
                <a:path w="31753" h="51135" extrusionOk="0">
                  <a:moveTo>
                    <a:pt x="2369" y="47364"/>
                  </a:moveTo>
                  <a:cubicBezTo>
                    <a:pt x="2746" y="47364"/>
                    <a:pt x="3093" y="47515"/>
                    <a:pt x="3379" y="47771"/>
                  </a:cubicBezTo>
                  <a:cubicBezTo>
                    <a:pt x="3952" y="48344"/>
                    <a:pt x="3952" y="49249"/>
                    <a:pt x="3379" y="49808"/>
                  </a:cubicBezTo>
                  <a:cubicBezTo>
                    <a:pt x="3123" y="50079"/>
                    <a:pt x="2746" y="50230"/>
                    <a:pt x="2369" y="50230"/>
                  </a:cubicBezTo>
                  <a:cubicBezTo>
                    <a:pt x="1992" y="50230"/>
                    <a:pt x="1614" y="50079"/>
                    <a:pt x="1343" y="49808"/>
                  </a:cubicBezTo>
                  <a:cubicBezTo>
                    <a:pt x="1087" y="49551"/>
                    <a:pt x="936" y="49174"/>
                    <a:pt x="936" y="48797"/>
                  </a:cubicBezTo>
                  <a:cubicBezTo>
                    <a:pt x="936" y="48420"/>
                    <a:pt x="1071" y="48043"/>
                    <a:pt x="1343" y="47771"/>
                  </a:cubicBezTo>
                  <a:cubicBezTo>
                    <a:pt x="1614" y="47515"/>
                    <a:pt x="1992" y="47364"/>
                    <a:pt x="2369" y="47364"/>
                  </a:cubicBezTo>
                  <a:close/>
                  <a:moveTo>
                    <a:pt x="31119" y="0"/>
                  </a:moveTo>
                  <a:lnTo>
                    <a:pt x="18282" y="12852"/>
                  </a:lnTo>
                  <a:lnTo>
                    <a:pt x="18252" y="12882"/>
                  </a:lnTo>
                  <a:lnTo>
                    <a:pt x="17950" y="22174"/>
                  </a:lnTo>
                  <a:lnTo>
                    <a:pt x="2067" y="38087"/>
                  </a:lnTo>
                  <a:lnTo>
                    <a:pt x="2037" y="38102"/>
                  </a:lnTo>
                  <a:lnTo>
                    <a:pt x="2037" y="46459"/>
                  </a:lnTo>
                  <a:cubicBezTo>
                    <a:pt x="1524" y="46534"/>
                    <a:pt x="1071" y="46761"/>
                    <a:pt x="694" y="47123"/>
                  </a:cubicBezTo>
                  <a:cubicBezTo>
                    <a:pt x="257" y="47575"/>
                    <a:pt x="0" y="48148"/>
                    <a:pt x="0" y="48782"/>
                  </a:cubicBezTo>
                  <a:cubicBezTo>
                    <a:pt x="0" y="49400"/>
                    <a:pt x="242" y="50004"/>
                    <a:pt x="694" y="50441"/>
                  </a:cubicBezTo>
                  <a:cubicBezTo>
                    <a:pt x="1147" y="50894"/>
                    <a:pt x="1735" y="51135"/>
                    <a:pt x="2354" y="51135"/>
                  </a:cubicBezTo>
                  <a:cubicBezTo>
                    <a:pt x="2987" y="51135"/>
                    <a:pt x="3590" y="50894"/>
                    <a:pt x="4013" y="50441"/>
                  </a:cubicBezTo>
                  <a:cubicBezTo>
                    <a:pt x="4948" y="49506"/>
                    <a:pt x="4948" y="48028"/>
                    <a:pt x="4013" y="47092"/>
                  </a:cubicBezTo>
                  <a:cubicBezTo>
                    <a:pt x="3711" y="46791"/>
                    <a:pt x="3334" y="46595"/>
                    <a:pt x="2942" y="46474"/>
                  </a:cubicBezTo>
                  <a:lnTo>
                    <a:pt x="2942" y="38464"/>
                  </a:lnTo>
                  <a:lnTo>
                    <a:pt x="18840" y="22551"/>
                  </a:lnTo>
                  <a:lnTo>
                    <a:pt x="18840" y="22566"/>
                  </a:lnTo>
                  <a:lnTo>
                    <a:pt x="19142" y="13274"/>
                  </a:lnTo>
                  <a:lnTo>
                    <a:pt x="31677" y="709"/>
                  </a:lnTo>
                  <a:lnTo>
                    <a:pt x="31752" y="634"/>
                  </a:lnTo>
                  <a:lnTo>
                    <a:pt x="31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3"/>
            <p:cNvSpPr/>
            <p:nvPr/>
          </p:nvSpPr>
          <p:spPr>
            <a:xfrm>
              <a:off x="2958875" y="1296675"/>
              <a:ext cx="1150550" cy="1594775"/>
            </a:xfrm>
            <a:custGeom>
              <a:avLst/>
              <a:gdLst/>
              <a:ahLst/>
              <a:cxnLst/>
              <a:rect l="l" t="t" r="r" b="b"/>
              <a:pathLst>
                <a:path w="46022" h="63791" extrusionOk="0">
                  <a:moveTo>
                    <a:pt x="2580" y="59974"/>
                  </a:moveTo>
                  <a:cubicBezTo>
                    <a:pt x="2957" y="59974"/>
                    <a:pt x="3334" y="60125"/>
                    <a:pt x="3606" y="60397"/>
                  </a:cubicBezTo>
                  <a:cubicBezTo>
                    <a:pt x="3862" y="60653"/>
                    <a:pt x="4013" y="61030"/>
                    <a:pt x="4013" y="61407"/>
                  </a:cubicBezTo>
                  <a:cubicBezTo>
                    <a:pt x="4013" y="61799"/>
                    <a:pt x="3862" y="62161"/>
                    <a:pt x="3606" y="62433"/>
                  </a:cubicBezTo>
                  <a:cubicBezTo>
                    <a:pt x="3334" y="62689"/>
                    <a:pt x="2957" y="62840"/>
                    <a:pt x="2580" y="62840"/>
                  </a:cubicBezTo>
                  <a:cubicBezTo>
                    <a:pt x="2203" y="62840"/>
                    <a:pt x="1826" y="62689"/>
                    <a:pt x="1569" y="62433"/>
                  </a:cubicBezTo>
                  <a:cubicBezTo>
                    <a:pt x="996" y="61860"/>
                    <a:pt x="996" y="60955"/>
                    <a:pt x="1569" y="60397"/>
                  </a:cubicBezTo>
                  <a:cubicBezTo>
                    <a:pt x="1826" y="60125"/>
                    <a:pt x="2203" y="59974"/>
                    <a:pt x="2580" y="59974"/>
                  </a:cubicBezTo>
                  <a:close/>
                  <a:moveTo>
                    <a:pt x="45388" y="1"/>
                  </a:moveTo>
                  <a:lnTo>
                    <a:pt x="32552" y="12852"/>
                  </a:lnTo>
                  <a:lnTo>
                    <a:pt x="32506" y="12852"/>
                  </a:lnTo>
                  <a:lnTo>
                    <a:pt x="32205" y="22159"/>
                  </a:lnTo>
                  <a:lnTo>
                    <a:pt x="16306" y="38088"/>
                  </a:lnTo>
                  <a:lnTo>
                    <a:pt x="16291" y="38103"/>
                  </a:lnTo>
                  <a:lnTo>
                    <a:pt x="16291" y="46670"/>
                  </a:lnTo>
                  <a:lnTo>
                    <a:pt x="3666" y="59311"/>
                  </a:lnTo>
                  <a:cubicBezTo>
                    <a:pt x="3319" y="59145"/>
                    <a:pt x="2957" y="59054"/>
                    <a:pt x="2580" y="59054"/>
                  </a:cubicBezTo>
                  <a:cubicBezTo>
                    <a:pt x="1961" y="59054"/>
                    <a:pt x="1358" y="59296"/>
                    <a:pt x="921" y="59748"/>
                  </a:cubicBezTo>
                  <a:cubicBezTo>
                    <a:pt x="1" y="60668"/>
                    <a:pt x="1" y="62161"/>
                    <a:pt x="921" y="63082"/>
                  </a:cubicBezTo>
                  <a:cubicBezTo>
                    <a:pt x="1373" y="63534"/>
                    <a:pt x="1961" y="63791"/>
                    <a:pt x="2580" y="63791"/>
                  </a:cubicBezTo>
                  <a:cubicBezTo>
                    <a:pt x="3198" y="63791"/>
                    <a:pt x="3817" y="63534"/>
                    <a:pt x="4239" y="63082"/>
                  </a:cubicBezTo>
                  <a:cubicBezTo>
                    <a:pt x="4692" y="62629"/>
                    <a:pt x="4948" y="62056"/>
                    <a:pt x="4948" y="61422"/>
                  </a:cubicBezTo>
                  <a:cubicBezTo>
                    <a:pt x="4948" y="60864"/>
                    <a:pt x="4737" y="60336"/>
                    <a:pt x="4375" y="59899"/>
                  </a:cubicBezTo>
                  <a:lnTo>
                    <a:pt x="17181" y="47078"/>
                  </a:lnTo>
                  <a:lnTo>
                    <a:pt x="17196" y="47062"/>
                  </a:lnTo>
                  <a:lnTo>
                    <a:pt x="17196" y="38495"/>
                  </a:lnTo>
                  <a:lnTo>
                    <a:pt x="33095" y="22581"/>
                  </a:lnTo>
                  <a:lnTo>
                    <a:pt x="33110" y="22566"/>
                  </a:lnTo>
                  <a:lnTo>
                    <a:pt x="33411" y="13274"/>
                  </a:lnTo>
                  <a:lnTo>
                    <a:pt x="45946" y="710"/>
                  </a:lnTo>
                  <a:lnTo>
                    <a:pt x="46022" y="634"/>
                  </a:lnTo>
                  <a:lnTo>
                    <a:pt x="45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3"/>
            <p:cNvSpPr/>
            <p:nvPr/>
          </p:nvSpPr>
          <p:spPr>
            <a:xfrm>
              <a:off x="2800500" y="1745425"/>
              <a:ext cx="691250" cy="560400"/>
            </a:xfrm>
            <a:custGeom>
              <a:avLst/>
              <a:gdLst/>
              <a:ahLst/>
              <a:cxnLst/>
              <a:rect l="l" t="t" r="r" b="b"/>
              <a:pathLst>
                <a:path w="27650" h="22416" extrusionOk="0">
                  <a:moveTo>
                    <a:pt x="26231" y="0"/>
                  </a:moveTo>
                  <a:cubicBezTo>
                    <a:pt x="25854" y="0"/>
                    <a:pt x="25492" y="151"/>
                    <a:pt x="25236" y="408"/>
                  </a:cubicBezTo>
                  <a:cubicBezTo>
                    <a:pt x="24813" y="830"/>
                    <a:pt x="24708" y="1479"/>
                    <a:pt x="24964" y="2037"/>
                  </a:cubicBezTo>
                  <a:lnTo>
                    <a:pt x="9488" y="17528"/>
                  </a:lnTo>
                  <a:lnTo>
                    <a:pt x="2550" y="20168"/>
                  </a:lnTo>
                  <a:cubicBezTo>
                    <a:pt x="2504" y="20122"/>
                    <a:pt x="2459" y="20062"/>
                    <a:pt x="2414" y="20002"/>
                  </a:cubicBezTo>
                  <a:cubicBezTo>
                    <a:pt x="2157" y="19745"/>
                    <a:pt x="1795" y="19595"/>
                    <a:pt x="1418" y="19595"/>
                  </a:cubicBezTo>
                  <a:cubicBezTo>
                    <a:pt x="1041" y="19595"/>
                    <a:pt x="679" y="19745"/>
                    <a:pt x="423" y="20002"/>
                  </a:cubicBezTo>
                  <a:cubicBezTo>
                    <a:pt x="151" y="20273"/>
                    <a:pt x="0" y="20620"/>
                    <a:pt x="0" y="20997"/>
                  </a:cubicBezTo>
                  <a:cubicBezTo>
                    <a:pt x="0" y="21374"/>
                    <a:pt x="151" y="21736"/>
                    <a:pt x="423" y="22008"/>
                  </a:cubicBezTo>
                  <a:cubicBezTo>
                    <a:pt x="679" y="22264"/>
                    <a:pt x="1041" y="22415"/>
                    <a:pt x="1418" y="22415"/>
                  </a:cubicBezTo>
                  <a:cubicBezTo>
                    <a:pt x="1795" y="22415"/>
                    <a:pt x="2157" y="22264"/>
                    <a:pt x="2414" y="22008"/>
                  </a:cubicBezTo>
                  <a:cubicBezTo>
                    <a:pt x="2670" y="21736"/>
                    <a:pt x="2806" y="21405"/>
                    <a:pt x="2836" y="21043"/>
                  </a:cubicBezTo>
                  <a:lnTo>
                    <a:pt x="10001" y="18312"/>
                  </a:lnTo>
                  <a:lnTo>
                    <a:pt x="25613" y="2670"/>
                  </a:lnTo>
                  <a:cubicBezTo>
                    <a:pt x="25810" y="2769"/>
                    <a:pt x="26020" y="2816"/>
                    <a:pt x="26228" y="2816"/>
                  </a:cubicBezTo>
                  <a:cubicBezTo>
                    <a:pt x="26591" y="2816"/>
                    <a:pt x="26949" y="2673"/>
                    <a:pt x="27227" y="2414"/>
                  </a:cubicBezTo>
                  <a:cubicBezTo>
                    <a:pt x="27498" y="2142"/>
                    <a:pt x="27649" y="1795"/>
                    <a:pt x="27649" y="1418"/>
                  </a:cubicBezTo>
                  <a:cubicBezTo>
                    <a:pt x="27649" y="1041"/>
                    <a:pt x="27498" y="679"/>
                    <a:pt x="27227" y="408"/>
                  </a:cubicBezTo>
                  <a:cubicBezTo>
                    <a:pt x="26970" y="151"/>
                    <a:pt x="26608" y="0"/>
                    <a:pt x="26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3"/>
            <p:cNvSpPr/>
            <p:nvPr/>
          </p:nvSpPr>
          <p:spPr>
            <a:xfrm>
              <a:off x="2352125" y="1346075"/>
              <a:ext cx="787775" cy="545300"/>
            </a:xfrm>
            <a:custGeom>
              <a:avLst/>
              <a:gdLst/>
              <a:ahLst/>
              <a:cxnLst/>
              <a:rect l="l" t="t" r="r" b="b"/>
              <a:pathLst>
                <a:path w="31511" h="21812" extrusionOk="0">
                  <a:moveTo>
                    <a:pt x="30095" y="1"/>
                  </a:moveTo>
                  <a:cubicBezTo>
                    <a:pt x="29731" y="1"/>
                    <a:pt x="29369" y="136"/>
                    <a:pt x="29097" y="408"/>
                  </a:cubicBezTo>
                  <a:cubicBezTo>
                    <a:pt x="28675" y="830"/>
                    <a:pt x="28569" y="1494"/>
                    <a:pt x="28841" y="2037"/>
                  </a:cubicBezTo>
                  <a:lnTo>
                    <a:pt x="19293" y="11600"/>
                  </a:lnTo>
                  <a:lnTo>
                    <a:pt x="11223" y="9956"/>
                  </a:lnTo>
                  <a:lnTo>
                    <a:pt x="2037" y="19157"/>
                  </a:lnTo>
                  <a:cubicBezTo>
                    <a:pt x="1844" y="19064"/>
                    <a:pt x="1633" y="19018"/>
                    <a:pt x="1422" y="19018"/>
                  </a:cubicBezTo>
                  <a:cubicBezTo>
                    <a:pt x="1056" y="19018"/>
                    <a:pt x="691" y="19155"/>
                    <a:pt x="423" y="19414"/>
                  </a:cubicBezTo>
                  <a:cubicBezTo>
                    <a:pt x="151" y="19685"/>
                    <a:pt x="1" y="20047"/>
                    <a:pt x="1" y="20424"/>
                  </a:cubicBezTo>
                  <a:cubicBezTo>
                    <a:pt x="1" y="20801"/>
                    <a:pt x="151" y="21148"/>
                    <a:pt x="423" y="21420"/>
                  </a:cubicBezTo>
                  <a:cubicBezTo>
                    <a:pt x="679" y="21691"/>
                    <a:pt x="1041" y="21812"/>
                    <a:pt x="1403" y="21812"/>
                  </a:cubicBezTo>
                  <a:cubicBezTo>
                    <a:pt x="1750" y="21812"/>
                    <a:pt x="2112" y="21691"/>
                    <a:pt x="2399" y="21405"/>
                  </a:cubicBezTo>
                  <a:cubicBezTo>
                    <a:pt x="2821" y="20982"/>
                    <a:pt x="2927" y="20334"/>
                    <a:pt x="2670" y="19776"/>
                  </a:cubicBezTo>
                  <a:lnTo>
                    <a:pt x="11510" y="10936"/>
                  </a:lnTo>
                  <a:lnTo>
                    <a:pt x="19579" y="12581"/>
                  </a:lnTo>
                  <a:lnTo>
                    <a:pt x="29475" y="2686"/>
                  </a:lnTo>
                  <a:cubicBezTo>
                    <a:pt x="29671" y="2778"/>
                    <a:pt x="29882" y="2824"/>
                    <a:pt x="30091" y="2824"/>
                  </a:cubicBezTo>
                  <a:cubicBezTo>
                    <a:pt x="30460" y="2824"/>
                    <a:pt x="30825" y="2683"/>
                    <a:pt x="31104" y="2414"/>
                  </a:cubicBezTo>
                  <a:cubicBezTo>
                    <a:pt x="31360" y="2143"/>
                    <a:pt x="31511" y="1796"/>
                    <a:pt x="31511" y="1419"/>
                  </a:cubicBezTo>
                  <a:cubicBezTo>
                    <a:pt x="31511" y="1041"/>
                    <a:pt x="31360" y="679"/>
                    <a:pt x="31104" y="408"/>
                  </a:cubicBezTo>
                  <a:cubicBezTo>
                    <a:pt x="30825" y="136"/>
                    <a:pt x="30459" y="1"/>
                    <a:pt x="30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3"/>
            <p:cNvSpPr/>
            <p:nvPr/>
          </p:nvSpPr>
          <p:spPr>
            <a:xfrm>
              <a:off x="2253700" y="3072800"/>
              <a:ext cx="912975" cy="1018200"/>
            </a:xfrm>
            <a:custGeom>
              <a:avLst/>
              <a:gdLst/>
              <a:ahLst/>
              <a:cxnLst/>
              <a:rect l="l" t="t" r="r" b="b"/>
              <a:pathLst>
                <a:path w="36519" h="40728" extrusionOk="0">
                  <a:moveTo>
                    <a:pt x="34136" y="921"/>
                  </a:moveTo>
                  <a:cubicBezTo>
                    <a:pt x="34513" y="921"/>
                    <a:pt x="34890" y="1072"/>
                    <a:pt x="35146" y="1343"/>
                  </a:cubicBezTo>
                  <a:cubicBezTo>
                    <a:pt x="35418" y="1600"/>
                    <a:pt x="35569" y="1977"/>
                    <a:pt x="35569" y="2354"/>
                  </a:cubicBezTo>
                  <a:cubicBezTo>
                    <a:pt x="35584" y="2746"/>
                    <a:pt x="35433" y="3108"/>
                    <a:pt x="35146" y="3380"/>
                  </a:cubicBezTo>
                  <a:cubicBezTo>
                    <a:pt x="34890" y="3636"/>
                    <a:pt x="34513" y="3787"/>
                    <a:pt x="34136" y="3787"/>
                  </a:cubicBezTo>
                  <a:cubicBezTo>
                    <a:pt x="33758" y="3787"/>
                    <a:pt x="33381" y="3636"/>
                    <a:pt x="33110" y="3380"/>
                  </a:cubicBezTo>
                  <a:cubicBezTo>
                    <a:pt x="32552" y="2807"/>
                    <a:pt x="32552" y="1902"/>
                    <a:pt x="33110" y="1343"/>
                  </a:cubicBezTo>
                  <a:cubicBezTo>
                    <a:pt x="33381" y="1072"/>
                    <a:pt x="33758" y="921"/>
                    <a:pt x="34136" y="921"/>
                  </a:cubicBezTo>
                  <a:close/>
                  <a:moveTo>
                    <a:pt x="34136" y="1"/>
                  </a:moveTo>
                  <a:cubicBezTo>
                    <a:pt x="33502" y="1"/>
                    <a:pt x="32899" y="242"/>
                    <a:pt x="32476" y="695"/>
                  </a:cubicBezTo>
                  <a:cubicBezTo>
                    <a:pt x="31677" y="1494"/>
                    <a:pt x="31571" y="2716"/>
                    <a:pt x="32175" y="3651"/>
                  </a:cubicBezTo>
                  <a:lnTo>
                    <a:pt x="26986" y="8840"/>
                  </a:lnTo>
                  <a:lnTo>
                    <a:pt x="26941" y="8885"/>
                  </a:lnTo>
                  <a:lnTo>
                    <a:pt x="27453" y="12656"/>
                  </a:lnTo>
                  <a:lnTo>
                    <a:pt x="1" y="40079"/>
                  </a:lnTo>
                  <a:lnTo>
                    <a:pt x="649" y="40728"/>
                  </a:lnTo>
                  <a:lnTo>
                    <a:pt x="28404" y="12973"/>
                  </a:lnTo>
                  <a:lnTo>
                    <a:pt x="28434" y="12928"/>
                  </a:lnTo>
                  <a:lnTo>
                    <a:pt x="27921" y="9157"/>
                  </a:lnTo>
                  <a:lnTo>
                    <a:pt x="32823" y="4255"/>
                  </a:lnTo>
                  <a:cubicBezTo>
                    <a:pt x="33231" y="4526"/>
                    <a:pt x="33683" y="4677"/>
                    <a:pt x="34166" y="4677"/>
                  </a:cubicBezTo>
                  <a:cubicBezTo>
                    <a:pt x="34784" y="4677"/>
                    <a:pt x="35388" y="4421"/>
                    <a:pt x="35825" y="3968"/>
                  </a:cubicBezTo>
                  <a:cubicBezTo>
                    <a:pt x="36277" y="3515"/>
                    <a:pt x="36519" y="2942"/>
                    <a:pt x="36519" y="2309"/>
                  </a:cubicBezTo>
                  <a:cubicBezTo>
                    <a:pt x="36519" y="1690"/>
                    <a:pt x="36277" y="1087"/>
                    <a:pt x="35825" y="650"/>
                  </a:cubicBezTo>
                  <a:cubicBezTo>
                    <a:pt x="35357" y="242"/>
                    <a:pt x="34769" y="1"/>
                    <a:pt x="34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3"/>
            <p:cNvSpPr/>
            <p:nvPr/>
          </p:nvSpPr>
          <p:spPr>
            <a:xfrm>
              <a:off x="1099025" y="632225"/>
              <a:ext cx="2909725" cy="2693275"/>
            </a:xfrm>
            <a:custGeom>
              <a:avLst/>
              <a:gdLst/>
              <a:ahLst/>
              <a:cxnLst/>
              <a:rect l="l" t="t" r="r" b="b"/>
              <a:pathLst>
                <a:path w="116389" h="107731" extrusionOk="0">
                  <a:moveTo>
                    <a:pt x="55660" y="50653"/>
                  </a:moveTo>
                  <a:lnTo>
                    <a:pt x="54107" y="52206"/>
                  </a:lnTo>
                  <a:lnTo>
                    <a:pt x="54107" y="52101"/>
                  </a:lnTo>
                  <a:cubicBezTo>
                    <a:pt x="54092" y="51708"/>
                    <a:pt x="54242" y="51346"/>
                    <a:pt x="54529" y="51075"/>
                  </a:cubicBezTo>
                  <a:cubicBezTo>
                    <a:pt x="54785" y="50803"/>
                    <a:pt x="55163" y="50653"/>
                    <a:pt x="55540" y="50653"/>
                  </a:cubicBezTo>
                  <a:close/>
                  <a:moveTo>
                    <a:pt x="56535" y="51045"/>
                  </a:moveTo>
                  <a:cubicBezTo>
                    <a:pt x="56535" y="51045"/>
                    <a:pt x="56535" y="51045"/>
                    <a:pt x="56535" y="51045"/>
                  </a:cubicBezTo>
                  <a:lnTo>
                    <a:pt x="56535" y="51045"/>
                  </a:lnTo>
                  <a:cubicBezTo>
                    <a:pt x="56535" y="51060"/>
                    <a:pt x="56543" y="51067"/>
                    <a:pt x="56547" y="51067"/>
                  </a:cubicBezTo>
                  <a:cubicBezTo>
                    <a:pt x="56550" y="51067"/>
                    <a:pt x="56550" y="51060"/>
                    <a:pt x="56535" y="51045"/>
                  </a:cubicBezTo>
                  <a:lnTo>
                    <a:pt x="56535" y="51045"/>
                  </a:lnTo>
                  <a:cubicBezTo>
                    <a:pt x="56822" y="51331"/>
                    <a:pt x="56973" y="51693"/>
                    <a:pt x="56973" y="52086"/>
                  </a:cubicBezTo>
                  <a:cubicBezTo>
                    <a:pt x="56973" y="52463"/>
                    <a:pt x="56822" y="52840"/>
                    <a:pt x="56565" y="53111"/>
                  </a:cubicBezTo>
                  <a:cubicBezTo>
                    <a:pt x="56294" y="53368"/>
                    <a:pt x="55917" y="53519"/>
                    <a:pt x="55540" y="53519"/>
                  </a:cubicBezTo>
                  <a:cubicBezTo>
                    <a:pt x="55238" y="53519"/>
                    <a:pt x="54936" y="53428"/>
                    <a:pt x="54710" y="53232"/>
                  </a:cubicBezTo>
                  <a:lnTo>
                    <a:pt x="54529" y="53051"/>
                  </a:lnTo>
                  <a:lnTo>
                    <a:pt x="56535" y="51045"/>
                  </a:lnTo>
                  <a:close/>
                  <a:moveTo>
                    <a:pt x="33713" y="59416"/>
                  </a:moveTo>
                  <a:cubicBezTo>
                    <a:pt x="34090" y="59416"/>
                    <a:pt x="34467" y="59567"/>
                    <a:pt x="34724" y="59839"/>
                  </a:cubicBezTo>
                  <a:cubicBezTo>
                    <a:pt x="34995" y="60095"/>
                    <a:pt x="35146" y="60472"/>
                    <a:pt x="35146" y="60849"/>
                  </a:cubicBezTo>
                  <a:cubicBezTo>
                    <a:pt x="35161" y="61257"/>
                    <a:pt x="35010" y="61604"/>
                    <a:pt x="34724" y="61875"/>
                  </a:cubicBezTo>
                  <a:cubicBezTo>
                    <a:pt x="34467" y="62131"/>
                    <a:pt x="34090" y="62282"/>
                    <a:pt x="33713" y="62282"/>
                  </a:cubicBezTo>
                  <a:cubicBezTo>
                    <a:pt x="33336" y="62282"/>
                    <a:pt x="32959" y="62131"/>
                    <a:pt x="32687" y="61875"/>
                  </a:cubicBezTo>
                  <a:cubicBezTo>
                    <a:pt x="32431" y="61604"/>
                    <a:pt x="32280" y="61226"/>
                    <a:pt x="32280" y="60849"/>
                  </a:cubicBezTo>
                  <a:cubicBezTo>
                    <a:pt x="32280" y="60472"/>
                    <a:pt x="32431" y="60095"/>
                    <a:pt x="32687" y="59839"/>
                  </a:cubicBezTo>
                  <a:cubicBezTo>
                    <a:pt x="32959" y="59567"/>
                    <a:pt x="33336" y="59416"/>
                    <a:pt x="33713" y="59416"/>
                  </a:cubicBezTo>
                  <a:close/>
                  <a:moveTo>
                    <a:pt x="47666" y="58647"/>
                  </a:moveTo>
                  <a:lnTo>
                    <a:pt x="43638" y="62659"/>
                  </a:lnTo>
                  <a:lnTo>
                    <a:pt x="41059" y="62086"/>
                  </a:lnTo>
                  <a:lnTo>
                    <a:pt x="43895" y="59250"/>
                  </a:lnTo>
                  <a:lnTo>
                    <a:pt x="47666" y="58647"/>
                  </a:lnTo>
                  <a:close/>
                  <a:moveTo>
                    <a:pt x="115740" y="1"/>
                  </a:moveTo>
                  <a:lnTo>
                    <a:pt x="69311" y="46263"/>
                  </a:lnTo>
                  <a:lnTo>
                    <a:pt x="61875" y="44408"/>
                  </a:lnTo>
                  <a:lnTo>
                    <a:pt x="56415" y="49898"/>
                  </a:lnTo>
                  <a:cubicBezTo>
                    <a:pt x="56143" y="49793"/>
                    <a:pt x="55841" y="49732"/>
                    <a:pt x="55540" y="49732"/>
                  </a:cubicBezTo>
                  <a:cubicBezTo>
                    <a:pt x="54921" y="49732"/>
                    <a:pt x="54318" y="49974"/>
                    <a:pt x="53880" y="50426"/>
                  </a:cubicBezTo>
                  <a:cubicBezTo>
                    <a:pt x="53428" y="50879"/>
                    <a:pt x="53187" y="51467"/>
                    <a:pt x="53187" y="52086"/>
                  </a:cubicBezTo>
                  <a:cubicBezTo>
                    <a:pt x="53187" y="52387"/>
                    <a:pt x="53247" y="52674"/>
                    <a:pt x="53352" y="52960"/>
                  </a:cubicBezTo>
                  <a:lnTo>
                    <a:pt x="48767" y="57531"/>
                  </a:lnTo>
                  <a:lnTo>
                    <a:pt x="43473" y="58391"/>
                  </a:lnTo>
                  <a:lnTo>
                    <a:pt x="40018" y="61830"/>
                  </a:lnTo>
                  <a:lnTo>
                    <a:pt x="36081" y="60925"/>
                  </a:lnTo>
                  <a:lnTo>
                    <a:pt x="36081" y="60849"/>
                  </a:lnTo>
                  <a:cubicBezTo>
                    <a:pt x="36081" y="60231"/>
                    <a:pt x="35840" y="59628"/>
                    <a:pt x="35388" y="59190"/>
                  </a:cubicBezTo>
                  <a:cubicBezTo>
                    <a:pt x="34935" y="58738"/>
                    <a:pt x="34347" y="58496"/>
                    <a:pt x="33728" y="58496"/>
                  </a:cubicBezTo>
                  <a:cubicBezTo>
                    <a:pt x="33110" y="58496"/>
                    <a:pt x="32506" y="58738"/>
                    <a:pt x="32069" y="59190"/>
                  </a:cubicBezTo>
                  <a:cubicBezTo>
                    <a:pt x="31149" y="60125"/>
                    <a:pt x="31149" y="61604"/>
                    <a:pt x="32069" y="62539"/>
                  </a:cubicBezTo>
                  <a:cubicBezTo>
                    <a:pt x="32522" y="62991"/>
                    <a:pt x="33110" y="63233"/>
                    <a:pt x="33728" y="63233"/>
                  </a:cubicBezTo>
                  <a:cubicBezTo>
                    <a:pt x="34347" y="63233"/>
                    <a:pt x="34950" y="62991"/>
                    <a:pt x="35388" y="62539"/>
                  </a:cubicBezTo>
                  <a:cubicBezTo>
                    <a:pt x="35599" y="62328"/>
                    <a:pt x="35750" y="62101"/>
                    <a:pt x="35870" y="61830"/>
                  </a:cubicBezTo>
                  <a:lnTo>
                    <a:pt x="39837" y="62735"/>
                  </a:lnTo>
                  <a:lnTo>
                    <a:pt x="39340" y="67743"/>
                  </a:lnTo>
                  <a:lnTo>
                    <a:pt x="1" y="107082"/>
                  </a:lnTo>
                  <a:lnTo>
                    <a:pt x="634" y="107730"/>
                  </a:lnTo>
                  <a:lnTo>
                    <a:pt x="40229" y="68135"/>
                  </a:lnTo>
                  <a:lnTo>
                    <a:pt x="40742" y="62931"/>
                  </a:lnTo>
                  <a:lnTo>
                    <a:pt x="43970" y="63655"/>
                  </a:lnTo>
                  <a:lnTo>
                    <a:pt x="49219" y="58406"/>
                  </a:lnTo>
                  <a:lnTo>
                    <a:pt x="50125" y="58255"/>
                  </a:lnTo>
                  <a:lnTo>
                    <a:pt x="54303" y="54077"/>
                  </a:lnTo>
                  <a:cubicBezTo>
                    <a:pt x="54680" y="54333"/>
                    <a:pt x="55102" y="54439"/>
                    <a:pt x="55555" y="54439"/>
                  </a:cubicBezTo>
                  <a:cubicBezTo>
                    <a:pt x="56188" y="54439"/>
                    <a:pt x="56792" y="54197"/>
                    <a:pt x="57214" y="53745"/>
                  </a:cubicBezTo>
                  <a:cubicBezTo>
                    <a:pt x="57666" y="53292"/>
                    <a:pt x="57923" y="52704"/>
                    <a:pt x="57923" y="52086"/>
                  </a:cubicBezTo>
                  <a:cubicBezTo>
                    <a:pt x="57923" y="51467"/>
                    <a:pt x="57666" y="50864"/>
                    <a:pt x="57214" y="50426"/>
                  </a:cubicBezTo>
                  <a:lnTo>
                    <a:pt x="57199" y="50411"/>
                  </a:lnTo>
                  <a:lnTo>
                    <a:pt x="62177" y="45434"/>
                  </a:lnTo>
                  <a:lnTo>
                    <a:pt x="69598" y="47274"/>
                  </a:lnTo>
                  <a:lnTo>
                    <a:pt x="116313" y="725"/>
                  </a:lnTo>
                  <a:lnTo>
                    <a:pt x="116388" y="649"/>
                  </a:lnTo>
                  <a:lnTo>
                    <a:pt x="115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3"/>
            <p:cNvSpPr/>
            <p:nvPr/>
          </p:nvSpPr>
          <p:spPr>
            <a:xfrm>
              <a:off x="1419950" y="3367700"/>
              <a:ext cx="1425825" cy="1339850"/>
            </a:xfrm>
            <a:custGeom>
              <a:avLst/>
              <a:gdLst/>
              <a:ahLst/>
              <a:cxnLst/>
              <a:rect l="l" t="t" r="r" b="b"/>
              <a:pathLst>
                <a:path w="57033" h="53594" extrusionOk="0">
                  <a:moveTo>
                    <a:pt x="55615" y="1"/>
                  </a:moveTo>
                  <a:cubicBezTo>
                    <a:pt x="55237" y="1"/>
                    <a:pt x="54890" y="151"/>
                    <a:pt x="54619" y="423"/>
                  </a:cubicBezTo>
                  <a:cubicBezTo>
                    <a:pt x="54212" y="830"/>
                    <a:pt x="54091" y="1464"/>
                    <a:pt x="54332" y="2007"/>
                  </a:cubicBezTo>
                  <a:lnTo>
                    <a:pt x="46187" y="10152"/>
                  </a:lnTo>
                  <a:lnTo>
                    <a:pt x="42552" y="10152"/>
                  </a:lnTo>
                  <a:lnTo>
                    <a:pt x="29489" y="23215"/>
                  </a:lnTo>
                  <a:lnTo>
                    <a:pt x="26156" y="23215"/>
                  </a:lnTo>
                  <a:lnTo>
                    <a:pt x="20499" y="28871"/>
                  </a:lnTo>
                  <a:lnTo>
                    <a:pt x="20454" y="28916"/>
                  </a:lnTo>
                  <a:lnTo>
                    <a:pt x="20891" y="32084"/>
                  </a:lnTo>
                  <a:lnTo>
                    <a:pt x="0" y="52945"/>
                  </a:lnTo>
                  <a:lnTo>
                    <a:pt x="634" y="53594"/>
                  </a:lnTo>
                  <a:lnTo>
                    <a:pt x="21706" y="32537"/>
                  </a:lnTo>
                  <a:lnTo>
                    <a:pt x="21872" y="32356"/>
                  </a:lnTo>
                  <a:lnTo>
                    <a:pt x="21434" y="29188"/>
                  </a:lnTo>
                  <a:lnTo>
                    <a:pt x="26548" y="24090"/>
                  </a:lnTo>
                  <a:lnTo>
                    <a:pt x="29881" y="24090"/>
                  </a:lnTo>
                  <a:lnTo>
                    <a:pt x="42944" y="11012"/>
                  </a:lnTo>
                  <a:lnTo>
                    <a:pt x="46564" y="11012"/>
                  </a:lnTo>
                  <a:lnTo>
                    <a:pt x="46564" y="11057"/>
                  </a:lnTo>
                  <a:lnTo>
                    <a:pt x="54966" y="2670"/>
                  </a:lnTo>
                  <a:cubicBezTo>
                    <a:pt x="55171" y="2773"/>
                    <a:pt x="55394" y="2824"/>
                    <a:pt x="55615" y="2824"/>
                  </a:cubicBezTo>
                  <a:cubicBezTo>
                    <a:pt x="55980" y="2824"/>
                    <a:pt x="56344" y="2686"/>
                    <a:pt x="56625" y="2414"/>
                  </a:cubicBezTo>
                  <a:cubicBezTo>
                    <a:pt x="56882" y="2158"/>
                    <a:pt x="57032" y="1796"/>
                    <a:pt x="57032" y="1418"/>
                  </a:cubicBezTo>
                  <a:cubicBezTo>
                    <a:pt x="57032" y="1041"/>
                    <a:pt x="56882" y="679"/>
                    <a:pt x="56625" y="423"/>
                  </a:cubicBezTo>
                  <a:cubicBezTo>
                    <a:pt x="56354" y="151"/>
                    <a:pt x="55992" y="1"/>
                    <a:pt x="5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3"/>
            <p:cNvSpPr/>
            <p:nvPr/>
          </p:nvSpPr>
          <p:spPr>
            <a:xfrm>
              <a:off x="3267350" y="1514275"/>
              <a:ext cx="1429225" cy="1340225"/>
            </a:xfrm>
            <a:custGeom>
              <a:avLst/>
              <a:gdLst/>
              <a:ahLst/>
              <a:cxnLst/>
              <a:rect l="l" t="t" r="r" b="b"/>
              <a:pathLst>
                <a:path w="57169" h="53609" extrusionOk="0">
                  <a:moveTo>
                    <a:pt x="56520" y="0"/>
                  </a:moveTo>
                  <a:lnTo>
                    <a:pt x="35312" y="21223"/>
                  </a:lnTo>
                  <a:lnTo>
                    <a:pt x="35749" y="24391"/>
                  </a:lnTo>
                  <a:lnTo>
                    <a:pt x="30636" y="29489"/>
                  </a:lnTo>
                  <a:lnTo>
                    <a:pt x="27287" y="29489"/>
                  </a:lnTo>
                  <a:lnTo>
                    <a:pt x="14224" y="42567"/>
                  </a:lnTo>
                  <a:lnTo>
                    <a:pt x="10589" y="42567"/>
                  </a:lnTo>
                  <a:lnTo>
                    <a:pt x="2202" y="50954"/>
                  </a:lnTo>
                  <a:cubicBezTo>
                    <a:pt x="1993" y="50843"/>
                    <a:pt x="1765" y="50789"/>
                    <a:pt x="1539" y="50789"/>
                  </a:cubicBezTo>
                  <a:cubicBezTo>
                    <a:pt x="1179" y="50789"/>
                    <a:pt x="821" y="50926"/>
                    <a:pt x="543" y="51195"/>
                  </a:cubicBezTo>
                  <a:cubicBezTo>
                    <a:pt x="0" y="51738"/>
                    <a:pt x="0" y="52643"/>
                    <a:pt x="543" y="53201"/>
                  </a:cubicBezTo>
                  <a:cubicBezTo>
                    <a:pt x="830" y="53473"/>
                    <a:pt x="1177" y="53608"/>
                    <a:pt x="1539" y="53608"/>
                  </a:cubicBezTo>
                  <a:cubicBezTo>
                    <a:pt x="1901" y="53608"/>
                    <a:pt x="2248" y="53473"/>
                    <a:pt x="2534" y="53201"/>
                  </a:cubicBezTo>
                  <a:cubicBezTo>
                    <a:pt x="2957" y="52779"/>
                    <a:pt x="3062" y="52160"/>
                    <a:pt x="2821" y="51617"/>
                  </a:cubicBezTo>
                  <a:lnTo>
                    <a:pt x="10966" y="43472"/>
                  </a:lnTo>
                  <a:lnTo>
                    <a:pt x="14601" y="43472"/>
                  </a:lnTo>
                  <a:lnTo>
                    <a:pt x="27664" y="30394"/>
                  </a:lnTo>
                  <a:lnTo>
                    <a:pt x="31013" y="30394"/>
                  </a:lnTo>
                  <a:lnTo>
                    <a:pt x="36669" y="24738"/>
                  </a:lnTo>
                  <a:lnTo>
                    <a:pt x="36699" y="24708"/>
                  </a:lnTo>
                  <a:lnTo>
                    <a:pt x="36277" y="21540"/>
                  </a:lnTo>
                  <a:lnTo>
                    <a:pt x="57168" y="649"/>
                  </a:lnTo>
                  <a:lnTo>
                    <a:pt x="56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3"/>
            <p:cNvSpPr/>
            <p:nvPr/>
          </p:nvSpPr>
          <p:spPr>
            <a:xfrm>
              <a:off x="1463675" y="3299450"/>
              <a:ext cx="461975" cy="743275"/>
            </a:xfrm>
            <a:custGeom>
              <a:avLst/>
              <a:gdLst/>
              <a:ahLst/>
              <a:cxnLst/>
              <a:rect l="l" t="t" r="r" b="b"/>
              <a:pathLst>
                <a:path w="18479" h="29731" extrusionOk="0">
                  <a:moveTo>
                    <a:pt x="17091" y="619"/>
                  </a:moveTo>
                  <a:cubicBezTo>
                    <a:pt x="17287" y="619"/>
                    <a:pt x="17498" y="694"/>
                    <a:pt x="17649" y="845"/>
                  </a:cubicBezTo>
                  <a:cubicBezTo>
                    <a:pt x="17800" y="996"/>
                    <a:pt x="17875" y="1207"/>
                    <a:pt x="17875" y="1418"/>
                  </a:cubicBezTo>
                  <a:cubicBezTo>
                    <a:pt x="17875" y="1629"/>
                    <a:pt x="17800" y="1826"/>
                    <a:pt x="17649" y="1976"/>
                  </a:cubicBezTo>
                  <a:cubicBezTo>
                    <a:pt x="17498" y="2127"/>
                    <a:pt x="17287" y="2203"/>
                    <a:pt x="17091" y="2203"/>
                  </a:cubicBezTo>
                  <a:cubicBezTo>
                    <a:pt x="16865" y="2203"/>
                    <a:pt x="16669" y="2127"/>
                    <a:pt x="16518" y="1976"/>
                  </a:cubicBezTo>
                  <a:cubicBezTo>
                    <a:pt x="16367" y="1826"/>
                    <a:pt x="16291" y="1629"/>
                    <a:pt x="16291" y="1418"/>
                  </a:cubicBezTo>
                  <a:cubicBezTo>
                    <a:pt x="16291" y="1207"/>
                    <a:pt x="16367" y="996"/>
                    <a:pt x="16518" y="845"/>
                  </a:cubicBezTo>
                  <a:cubicBezTo>
                    <a:pt x="16669" y="694"/>
                    <a:pt x="16880" y="619"/>
                    <a:pt x="17091" y="619"/>
                  </a:cubicBezTo>
                  <a:close/>
                  <a:moveTo>
                    <a:pt x="17061" y="0"/>
                  </a:moveTo>
                  <a:cubicBezTo>
                    <a:pt x="16684" y="0"/>
                    <a:pt x="16337" y="151"/>
                    <a:pt x="16065" y="423"/>
                  </a:cubicBezTo>
                  <a:cubicBezTo>
                    <a:pt x="15522" y="966"/>
                    <a:pt x="15522" y="1856"/>
                    <a:pt x="16065" y="2399"/>
                  </a:cubicBezTo>
                  <a:cubicBezTo>
                    <a:pt x="16231" y="2565"/>
                    <a:pt x="16442" y="2700"/>
                    <a:pt x="16684" y="2761"/>
                  </a:cubicBezTo>
                  <a:lnTo>
                    <a:pt x="16684" y="7361"/>
                  </a:lnTo>
                  <a:lnTo>
                    <a:pt x="7467" y="16578"/>
                  </a:lnTo>
                  <a:lnTo>
                    <a:pt x="7316" y="21963"/>
                  </a:lnTo>
                  <a:lnTo>
                    <a:pt x="1" y="29308"/>
                  </a:lnTo>
                  <a:lnTo>
                    <a:pt x="438" y="29731"/>
                  </a:lnTo>
                  <a:lnTo>
                    <a:pt x="7920" y="22234"/>
                  </a:lnTo>
                  <a:lnTo>
                    <a:pt x="8086" y="16864"/>
                  </a:lnTo>
                  <a:lnTo>
                    <a:pt x="17302" y="7618"/>
                  </a:lnTo>
                  <a:lnTo>
                    <a:pt x="17302" y="2806"/>
                  </a:lnTo>
                  <a:cubicBezTo>
                    <a:pt x="17589" y="2761"/>
                    <a:pt x="17860" y="2625"/>
                    <a:pt x="18056" y="2414"/>
                  </a:cubicBezTo>
                  <a:cubicBezTo>
                    <a:pt x="18328" y="2142"/>
                    <a:pt x="18479" y="1795"/>
                    <a:pt x="18479" y="1418"/>
                  </a:cubicBezTo>
                  <a:cubicBezTo>
                    <a:pt x="18479" y="1041"/>
                    <a:pt x="18328" y="679"/>
                    <a:pt x="18056" y="423"/>
                  </a:cubicBezTo>
                  <a:cubicBezTo>
                    <a:pt x="17800" y="151"/>
                    <a:pt x="17438" y="0"/>
                    <a:pt x="1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3"/>
            <p:cNvSpPr/>
            <p:nvPr/>
          </p:nvSpPr>
          <p:spPr>
            <a:xfrm>
              <a:off x="2775600" y="3390600"/>
              <a:ext cx="457075" cy="317650"/>
            </a:xfrm>
            <a:custGeom>
              <a:avLst/>
              <a:gdLst/>
              <a:ahLst/>
              <a:cxnLst/>
              <a:rect l="l" t="t" r="r" b="b"/>
              <a:pathLst>
                <a:path w="18283" h="12706" extrusionOk="0">
                  <a:moveTo>
                    <a:pt x="17432" y="1"/>
                  </a:moveTo>
                  <a:cubicBezTo>
                    <a:pt x="17212" y="1"/>
                    <a:pt x="16993" y="88"/>
                    <a:pt x="16834" y="261"/>
                  </a:cubicBezTo>
                  <a:cubicBezTo>
                    <a:pt x="16593" y="502"/>
                    <a:pt x="16518" y="895"/>
                    <a:pt x="16669" y="1226"/>
                  </a:cubicBezTo>
                  <a:lnTo>
                    <a:pt x="11600" y="6310"/>
                  </a:lnTo>
                  <a:lnTo>
                    <a:pt x="6970" y="5375"/>
                  </a:lnTo>
                  <a:lnTo>
                    <a:pt x="6924" y="5344"/>
                  </a:lnTo>
                  <a:lnTo>
                    <a:pt x="1207" y="11076"/>
                  </a:lnTo>
                  <a:cubicBezTo>
                    <a:pt x="1097" y="11024"/>
                    <a:pt x="979" y="10998"/>
                    <a:pt x="860" y="10998"/>
                  </a:cubicBezTo>
                  <a:cubicBezTo>
                    <a:pt x="640" y="10998"/>
                    <a:pt x="419" y="11085"/>
                    <a:pt x="242" y="11242"/>
                  </a:cubicBezTo>
                  <a:cubicBezTo>
                    <a:pt x="76" y="11423"/>
                    <a:pt x="1" y="11619"/>
                    <a:pt x="1" y="11846"/>
                  </a:cubicBezTo>
                  <a:cubicBezTo>
                    <a:pt x="1" y="12087"/>
                    <a:pt x="91" y="12298"/>
                    <a:pt x="242" y="12464"/>
                  </a:cubicBezTo>
                  <a:cubicBezTo>
                    <a:pt x="408" y="12630"/>
                    <a:pt x="619" y="12705"/>
                    <a:pt x="845" y="12705"/>
                  </a:cubicBezTo>
                  <a:cubicBezTo>
                    <a:pt x="1072" y="12705"/>
                    <a:pt x="1298" y="12600"/>
                    <a:pt x="1449" y="12464"/>
                  </a:cubicBezTo>
                  <a:cubicBezTo>
                    <a:pt x="1690" y="12208"/>
                    <a:pt x="1766" y="11815"/>
                    <a:pt x="1615" y="11499"/>
                  </a:cubicBezTo>
                  <a:lnTo>
                    <a:pt x="7105" y="5993"/>
                  </a:lnTo>
                  <a:lnTo>
                    <a:pt x="11706" y="6928"/>
                  </a:lnTo>
                  <a:lnTo>
                    <a:pt x="11766" y="6958"/>
                  </a:lnTo>
                  <a:lnTo>
                    <a:pt x="17076" y="1634"/>
                  </a:lnTo>
                  <a:cubicBezTo>
                    <a:pt x="17192" y="1686"/>
                    <a:pt x="17313" y="1712"/>
                    <a:pt x="17433" y="1712"/>
                  </a:cubicBezTo>
                  <a:cubicBezTo>
                    <a:pt x="17657" y="1712"/>
                    <a:pt x="17874" y="1625"/>
                    <a:pt x="18041" y="1468"/>
                  </a:cubicBezTo>
                  <a:cubicBezTo>
                    <a:pt x="18207" y="1302"/>
                    <a:pt x="18283" y="1091"/>
                    <a:pt x="18283" y="864"/>
                  </a:cubicBezTo>
                  <a:cubicBezTo>
                    <a:pt x="18283" y="638"/>
                    <a:pt x="18192" y="412"/>
                    <a:pt x="18041" y="261"/>
                  </a:cubicBezTo>
                  <a:cubicBezTo>
                    <a:pt x="17875" y="88"/>
                    <a:pt x="17653" y="1"/>
                    <a:pt x="1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3"/>
            <p:cNvSpPr/>
            <p:nvPr/>
          </p:nvSpPr>
          <p:spPr>
            <a:xfrm>
              <a:off x="2107775" y="3078850"/>
              <a:ext cx="42625" cy="43000"/>
            </a:xfrm>
            <a:custGeom>
              <a:avLst/>
              <a:gdLst/>
              <a:ahLst/>
              <a:cxnLst/>
              <a:rect l="l" t="t" r="r" b="b"/>
              <a:pathLst>
                <a:path w="1705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05" y="1720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3"/>
            <p:cNvSpPr/>
            <p:nvPr/>
          </p:nvSpPr>
          <p:spPr>
            <a:xfrm>
              <a:off x="2107775" y="3015875"/>
              <a:ext cx="42625" cy="42625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05" y="170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1955800" y="2372550"/>
              <a:ext cx="1157700" cy="1350400"/>
            </a:xfrm>
            <a:custGeom>
              <a:avLst/>
              <a:gdLst/>
              <a:ahLst/>
              <a:cxnLst/>
              <a:rect l="l" t="t" r="r" b="b"/>
              <a:pathLst>
                <a:path w="46308" h="54016" extrusionOk="0">
                  <a:moveTo>
                    <a:pt x="15597" y="31963"/>
                  </a:moveTo>
                  <a:cubicBezTo>
                    <a:pt x="15808" y="31963"/>
                    <a:pt x="16004" y="32038"/>
                    <a:pt x="16155" y="32189"/>
                  </a:cubicBezTo>
                  <a:cubicBezTo>
                    <a:pt x="16216" y="32250"/>
                    <a:pt x="16261" y="32310"/>
                    <a:pt x="16291" y="32385"/>
                  </a:cubicBezTo>
                  <a:cubicBezTo>
                    <a:pt x="16306" y="32476"/>
                    <a:pt x="16351" y="32551"/>
                    <a:pt x="16366" y="32627"/>
                  </a:cubicBezTo>
                  <a:lnTo>
                    <a:pt x="16366" y="32702"/>
                  </a:lnTo>
                  <a:lnTo>
                    <a:pt x="15537" y="33547"/>
                  </a:lnTo>
                  <a:cubicBezTo>
                    <a:pt x="15356" y="33532"/>
                    <a:pt x="15160" y="33456"/>
                    <a:pt x="15024" y="33320"/>
                  </a:cubicBezTo>
                  <a:cubicBezTo>
                    <a:pt x="14873" y="33170"/>
                    <a:pt x="14798" y="32974"/>
                    <a:pt x="14798" y="32762"/>
                  </a:cubicBezTo>
                  <a:cubicBezTo>
                    <a:pt x="14798" y="32551"/>
                    <a:pt x="14873" y="32340"/>
                    <a:pt x="15024" y="32189"/>
                  </a:cubicBezTo>
                  <a:cubicBezTo>
                    <a:pt x="15175" y="32038"/>
                    <a:pt x="15386" y="31963"/>
                    <a:pt x="15597" y="31963"/>
                  </a:cubicBezTo>
                  <a:close/>
                  <a:moveTo>
                    <a:pt x="6486" y="48148"/>
                  </a:moveTo>
                  <a:lnTo>
                    <a:pt x="6667" y="48329"/>
                  </a:lnTo>
                  <a:cubicBezTo>
                    <a:pt x="6773" y="48465"/>
                    <a:pt x="6833" y="48631"/>
                    <a:pt x="6833" y="48812"/>
                  </a:cubicBezTo>
                  <a:cubicBezTo>
                    <a:pt x="6848" y="49038"/>
                    <a:pt x="6758" y="49219"/>
                    <a:pt x="6607" y="49370"/>
                  </a:cubicBezTo>
                  <a:cubicBezTo>
                    <a:pt x="6456" y="49521"/>
                    <a:pt x="6245" y="49596"/>
                    <a:pt x="6034" y="49596"/>
                  </a:cubicBezTo>
                  <a:cubicBezTo>
                    <a:pt x="5823" y="49596"/>
                    <a:pt x="5627" y="49521"/>
                    <a:pt x="5476" y="49370"/>
                  </a:cubicBezTo>
                  <a:cubicBezTo>
                    <a:pt x="5431" y="49340"/>
                    <a:pt x="5415" y="49294"/>
                    <a:pt x="5370" y="49264"/>
                  </a:cubicBezTo>
                  <a:lnTo>
                    <a:pt x="6486" y="48148"/>
                  </a:lnTo>
                  <a:close/>
                  <a:moveTo>
                    <a:pt x="45871" y="0"/>
                  </a:moveTo>
                  <a:lnTo>
                    <a:pt x="40667" y="5219"/>
                  </a:lnTo>
                  <a:lnTo>
                    <a:pt x="40667" y="7331"/>
                  </a:lnTo>
                  <a:lnTo>
                    <a:pt x="33110" y="14873"/>
                  </a:lnTo>
                  <a:lnTo>
                    <a:pt x="33110" y="16804"/>
                  </a:lnTo>
                  <a:lnTo>
                    <a:pt x="30183" y="19730"/>
                  </a:lnTo>
                  <a:lnTo>
                    <a:pt x="28358" y="19489"/>
                  </a:lnTo>
                  <a:lnTo>
                    <a:pt x="17045" y="30801"/>
                  </a:lnTo>
                  <a:cubicBezTo>
                    <a:pt x="16894" y="30877"/>
                    <a:pt x="16759" y="30952"/>
                    <a:pt x="16653" y="31088"/>
                  </a:cubicBezTo>
                  <a:cubicBezTo>
                    <a:pt x="16532" y="31194"/>
                    <a:pt x="16442" y="31329"/>
                    <a:pt x="16381" y="31480"/>
                  </a:cubicBezTo>
                  <a:lnTo>
                    <a:pt x="16291" y="31571"/>
                  </a:lnTo>
                  <a:cubicBezTo>
                    <a:pt x="16080" y="31435"/>
                    <a:pt x="15838" y="31390"/>
                    <a:pt x="15597" y="31390"/>
                  </a:cubicBezTo>
                  <a:cubicBezTo>
                    <a:pt x="15220" y="31390"/>
                    <a:pt x="14858" y="31541"/>
                    <a:pt x="14586" y="31797"/>
                  </a:cubicBezTo>
                  <a:cubicBezTo>
                    <a:pt x="14330" y="32069"/>
                    <a:pt x="14179" y="32415"/>
                    <a:pt x="14179" y="32793"/>
                  </a:cubicBezTo>
                  <a:cubicBezTo>
                    <a:pt x="14179" y="33170"/>
                    <a:pt x="14330" y="33532"/>
                    <a:pt x="14586" y="33803"/>
                  </a:cubicBezTo>
                  <a:cubicBezTo>
                    <a:pt x="14722" y="33924"/>
                    <a:pt x="14873" y="34029"/>
                    <a:pt x="15024" y="34105"/>
                  </a:cubicBezTo>
                  <a:lnTo>
                    <a:pt x="11328" y="37755"/>
                  </a:lnTo>
                  <a:lnTo>
                    <a:pt x="11298" y="37800"/>
                  </a:lnTo>
                  <a:lnTo>
                    <a:pt x="11811" y="41571"/>
                  </a:lnTo>
                  <a:lnTo>
                    <a:pt x="5958" y="47409"/>
                  </a:lnTo>
                  <a:cubicBezTo>
                    <a:pt x="5627" y="47424"/>
                    <a:pt x="5295" y="47575"/>
                    <a:pt x="5053" y="47831"/>
                  </a:cubicBezTo>
                  <a:cubicBezTo>
                    <a:pt x="4812" y="48073"/>
                    <a:pt x="4676" y="48389"/>
                    <a:pt x="4646" y="48736"/>
                  </a:cubicBezTo>
                  <a:lnTo>
                    <a:pt x="0" y="53367"/>
                  </a:lnTo>
                  <a:lnTo>
                    <a:pt x="634" y="54016"/>
                  </a:lnTo>
                  <a:lnTo>
                    <a:pt x="4963" y="49687"/>
                  </a:lnTo>
                  <a:cubicBezTo>
                    <a:pt x="4993" y="49732"/>
                    <a:pt x="5008" y="49762"/>
                    <a:pt x="5053" y="49792"/>
                  </a:cubicBezTo>
                  <a:cubicBezTo>
                    <a:pt x="5310" y="50049"/>
                    <a:pt x="5672" y="50199"/>
                    <a:pt x="6049" y="50199"/>
                  </a:cubicBezTo>
                  <a:cubicBezTo>
                    <a:pt x="6426" y="50199"/>
                    <a:pt x="6788" y="50049"/>
                    <a:pt x="7045" y="49792"/>
                  </a:cubicBezTo>
                  <a:cubicBezTo>
                    <a:pt x="7316" y="49521"/>
                    <a:pt x="7467" y="49159"/>
                    <a:pt x="7467" y="48782"/>
                  </a:cubicBezTo>
                  <a:cubicBezTo>
                    <a:pt x="7467" y="48510"/>
                    <a:pt x="7391" y="48238"/>
                    <a:pt x="7226" y="47997"/>
                  </a:cubicBezTo>
                  <a:lnTo>
                    <a:pt x="9458" y="45735"/>
                  </a:lnTo>
                  <a:lnTo>
                    <a:pt x="13063" y="45161"/>
                  </a:lnTo>
                  <a:lnTo>
                    <a:pt x="15145" y="43095"/>
                  </a:lnTo>
                  <a:lnTo>
                    <a:pt x="15461" y="39731"/>
                  </a:lnTo>
                  <a:lnTo>
                    <a:pt x="38253" y="16939"/>
                  </a:lnTo>
                  <a:lnTo>
                    <a:pt x="37831" y="16502"/>
                  </a:lnTo>
                  <a:lnTo>
                    <a:pt x="14873" y="39490"/>
                  </a:lnTo>
                  <a:lnTo>
                    <a:pt x="14556" y="42854"/>
                  </a:lnTo>
                  <a:lnTo>
                    <a:pt x="12761" y="44633"/>
                  </a:lnTo>
                  <a:lnTo>
                    <a:pt x="9518" y="45146"/>
                  </a:lnTo>
                  <a:lnTo>
                    <a:pt x="9518" y="45146"/>
                  </a:lnTo>
                  <a:lnTo>
                    <a:pt x="12761" y="41903"/>
                  </a:lnTo>
                  <a:lnTo>
                    <a:pt x="12807" y="41873"/>
                  </a:lnTo>
                  <a:lnTo>
                    <a:pt x="12294" y="38087"/>
                  </a:lnTo>
                  <a:lnTo>
                    <a:pt x="17060" y="33320"/>
                  </a:lnTo>
                  <a:cubicBezTo>
                    <a:pt x="17263" y="33419"/>
                    <a:pt x="17477" y="33466"/>
                    <a:pt x="17686" y="33466"/>
                  </a:cubicBezTo>
                  <a:cubicBezTo>
                    <a:pt x="18052" y="33466"/>
                    <a:pt x="18406" y="33323"/>
                    <a:pt x="18674" y="33064"/>
                  </a:cubicBezTo>
                  <a:cubicBezTo>
                    <a:pt x="18931" y="32793"/>
                    <a:pt x="19081" y="32446"/>
                    <a:pt x="19081" y="32069"/>
                  </a:cubicBezTo>
                  <a:cubicBezTo>
                    <a:pt x="19081" y="31691"/>
                    <a:pt x="18931" y="31329"/>
                    <a:pt x="18674" y="31058"/>
                  </a:cubicBezTo>
                  <a:cubicBezTo>
                    <a:pt x="18478" y="30877"/>
                    <a:pt x="18252" y="30756"/>
                    <a:pt x="18026" y="30711"/>
                  </a:cubicBezTo>
                  <a:lnTo>
                    <a:pt x="28599" y="20122"/>
                  </a:lnTo>
                  <a:lnTo>
                    <a:pt x="30410" y="20363"/>
                  </a:lnTo>
                  <a:lnTo>
                    <a:pt x="33728" y="17045"/>
                  </a:lnTo>
                  <a:lnTo>
                    <a:pt x="33728" y="15129"/>
                  </a:lnTo>
                  <a:lnTo>
                    <a:pt x="41300" y="7572"/>
                  </a:lnTo>
                  <a:lnTo>
                    <a:pt x="41300" y="5460"/>
                  </a:lnTo>
                  <a:lnTo>
                    <a:pt x="46308" y="438"/>
                  </a:lnTo>
                  <a:lnTo>
                    <a:pt x="45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1427850" y="3445000"/>
              <a:ext cx="1232775" cy="923925"/>
            </a:xfrm>
            <a:custGeom>
              <a:avLst/>
              <a:gdLst/>
              <a:ahLst/>
              <a:cxnLst/>
              <a:rect l="l" t="t" r="r" b="b"/>
              <a:pathLst>
                <a:path w="49311" h="36957" extrusionOk="0">
                  <a:moveTo>
                    <a:pt x="47877" y="891"/>
                  </a:moveTo>
                  <a:cubicBezTo>
                    <a:pt x="48088" y="891"/>
                    <a:pt x="48284" y="966"/>
                    <a:pt x="48435" y="1117"/>
                  </a:cubicBezTo>
                  <a:cubicBezTo>
                    <a:pt x="48586" y="1268"/>
                    <a:pt x="48662" y="1479"/>
                    <a:pt x="48662" y="1690"/>
                  </a:cubicBezTo>
                  <a:cubicBezTo>
                    <a:pt x="48662" y="1886"/>
                    <a:pt x="48586" y="2097"/>
                    <a:pt x="48435" y="2248"/>
                  </a:cubicBezTo>
                  <a:cubicBezTo>
                    <a:pt x="48284" y="2399"/>
                    <a:pt x="48088" y="2475"/>
                    <a:pt x="47877" y="2475"/>
                  </a:cubicBezTo>
                  <a:cubicBezTo>
                    <a:pt x="47666" y="2475"/>
                    <a:pt x="47455" y="2399"/>
                    <a:pt x="47304" y="2248"/>
                  </a:cubicBezTo>
                  <a:cubicBezTo>
                    <a:pt x="47153" y="2097"/>
                    <a:pt x="47078" y="1886"/>
                    <a:pt x="47078" y="1690"/>
                  </a:cubicBezTo>
                  <a:cubicBezTo>
                    <a:pt x="47078" y="1479"/>
                    <a:pt x="47153" y="1268"/>
                    <a:pt x="47304" y="1117"/>
                  </a:cubicBezTo>
                  <a:cubicBezTo>
                    <a:pt x="47455" y="966"/>
                    <a:pt x="47666" y="891"/>
                    <a:pt x="47877" y="891"/>
                  </a:cubicBezTo>
                  <a:close/>
                  <a:moveTo>
                    <a:pt x="41979" y="1"/>
                  </a:moveTo>
                  <a:lnTo>
                    <a:pt x="31436" y="10560"/>
                  </a:lnTo>
                  <a:lnTo>
                    <a:pt x="27137" y="9489"/>
                  </a:lnTo>
                  <a:lnTo>
                    <a:pt x="76" y="36459"/>
                  </a:lnTo>
                  <a:lnTo>
                    <a:pt x="1" y="36534"/>
                  </a:lnTo>
                  <a:lnTo>
                    <a:pt x="438" y="36956"/>
                  </a:lnTo>
                  <a:lnTo>
                    <a:pt x="27303" y="10182"/>
                  </a:lnTo>
                  <a:lnTo>
                    <a:pt x="31602" y="11268"/>
                  </a:lnTo>
                  <a:lnTo>
                    <a:pt x="42160" y="710"/>
                  </a:lnTo>
                  <a:lnTo>
                    <a:pt x="46505" y="1690"/>
                  </a:lnTo>
                  <a:lnTo>
                    <a:pt x="46505" y="1705"/>
                  </a:lnTo>
                  <a:cubicBezTo>
                    <a:pt x="46474" y="2067"/>
                    <a:pt x="46610" y="2414"/>
                    <a:pt x="46897" y="2686"/>
                  </a:cubicBezTo>
                  <a:cubicBezTo>
                    <a:pt x="47153" y="2942"/>
                    <a:pt x="47515" y="3093"/>
                    <a:pt x="47892" y="3093"/>
                  </a:cubicBezTo>
                  <a:cubicBezTo>
                    <a:pt x="48269" y="3093"/>
                    <a:pt x="48631" y="2942"/>
                    <a:pt x="48888" y="2686"/>
                  </a:cubicBezTo>
                  <a:cubicBezTo>
                    <a:pt x="49159" y="2414"/>
                    <a:pt x="49310" y="2067"/>
                    <a:pt x="49310" y="1690"/>
                  </a:cubicBezTo>
                  <a:cubicBezTo>
                    <a:pt x="49310" y="1313"/>
                    <a:pt x="49159" y="951"/>
                    <a:pt x="48888" y="680"/>
                  </a:cubicBezTo>
                  <a:cubicBezTo>
                    <a:pt x="48631" y="423"/>
                    <a:pt x="48269" y="272"/>
                    <a:pt x="47892" y="272"/>
                  </a:cubicBezTo>
                  <a:cubicBezTo>
                    <a:pt x="47515" y="272"/>
                    <a:pt x="47153" y="423"/>
                    <a:pt x="46897" y="680"/>
                  </a:cubicBezTo>
                  <a:cubicBezTo>
                    <a:pt x="46776" y="800"/>
                    <a:pt x="46686" y="936"/>
                    <a:pt x="46625" y="1057"/>
                  </a:cubicBezTo>
                  <a:lnTo>
                    <a:pt x="419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2176025" y="29521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1168800" y="2630100"/>
              <a:ext cx="840200" cy="842075"/>
            </a:xfrm>
            <a:custGeom>
              <a:avLst/>
              <a:gdLst/>
              <a:ahLst/>
              <a:cxnLst/>
              <a:rect l="l" t="t" r="r" b="b"/>
              <a:pathLst>
                <a:path w="33608" h="33683" extrusionOk="0">
                  <a:moveTo>
                    <a:pt x="32219" y="619"/>
                  </a:moveTo>
                  <a:cubicBezTo>
                    <a:pt x="32431" y="619"/>
                    <a:pt x="32627" y="694"/>
                    <a:pt x="32778" y="845"/>
                  </a:cubicBezTo>
                  <a:cubicBezTo>
                    <a:pt x="32928" y="996"/>
                    <a:pt x="33004" y="1207"/>
                    <a:pt x="33004" y="1418"/>
                  </a:cubicBezTo>
                  <a:cubicBezTo>
                    <a:pt x="33004" y="1629"/>
                    <a:pt x="32928" y="1826"/>
                    <a:pt x="32778" y="1976"/>
                  </a:cubicBezTo>
                  <a:cubicBezTo>
                    <a:pt x="32627" y="2127"/>
                    <a:pt x="32431" y="2203"/>
                    <a:pt x="32219" y="2203"/>
                  </a:cubicBezTo>
                  <a:cubicBezTo>
                    <a:pt x="32054" y="2203"/>
                    <a:pt x="31903" y="2142"/>
                    <a:pt x="31767" y="2052"/>
                  </a:cubicBezTo>
                  <a:lnTo>
                    <a:pt x="31571" y="1871"/>
                  </a:lnTo>
                  <a:cubicBezTo>
                    <a:pt x="31480" y="1735"/>
                    <a:pt x="31420" y="1569"/>
                    <a:pt x="31420" y="1388"/>
                  </a:cubicBezTo>
                  <a:cubicBezTo>
                    <a:pt x="31420" y="1192"/>
                    <a:pt x="31495" y="996"/>
                    <a:pt x="31646" y="845"/>
                  </a:cubicBezTo>
                  <a:cubicBezTo>
                    <a:pt x="31797" y="694"/>
                    <a:pt x="32008" y="619"/>
                    <a:pt x="32219" y="619"/>
                  </a:cubicBezTo>
                  <a:close/>
                  <a:moveTo>
                    <a:pt x="32204" y="0"/>
                  </a:moveTo>
                  <a:cubicBezTo>
                    <a:pt x="31827" y="0"/>
                    <a:pt x="31465" y="151"/>
                    <a:pt x="31194" y="423"/>
                  </a:cubicBezTo>
                  <a:cubicBezTo>
                    <a:pt x="30937" y="679"/>
                    <a:pt x="30786" y="1041"/>
                    <a:pt x="30786" y="1418"/>
                  </a:cubicBezTo>
                  <a:cubicBezTo>
                    <a:pt x="30786" y="1705"/>
                    <a:pt x="30862" y="1961"/>
                    <a:pt x="31028" y="2203"/>
                  </a:cubicBezTo>
                  <a:lnTo>
                    <a:pt x="28765" y="4465"/>
                  </a:lnTo>
                  <a:lnTo>
                    <a:pt x="25205" y="5023"/>
                  </a:lnTo>
                  <a:lnTo>
                    <a:pt x="23124" y="7090"/>
                  </a:lnTo>
                  <a:lnTo>
                    <a:pt x="22807" y="10438"/>
                  </a:lnTo>
                  <a:lnTo>
                    <a:pt x="0" y="33245"/>
                  </a:lnTo>
                  <a:lnTo>
                    <a:pt x="422" y="33683"/>
                  </a:lnTo>
                  <a:lnTo>
                    <a:pt x="23380" y="10725"/>
                  </a:lnTo>
                  <a:lnTo>
                    <a:pt x="23697" y="7376"/>
                  </a:lnTo>
                  <a:lnTo>
                    <a:pt x="25492" y="5581"/>
                  </a:lnTo>
                  <a:lnTo>
                    <a:pt x="29082" y="5023"/>
                  </a:lnTo>
                  <a:lnTo>
                    <a:pt x="31480" y="2625"/>
                  </a:lnTo>
                  <a:cubicBezTo>
                    <a:pt x="31707" y="2761"/>
                    <a:pt x="31948" y="2836"/>
                    <a:pt x="32204" y="2836"/>
                  </a:cubicBezTo>
                  <a:cubicBezTo>
                    <a:pt x="32581" y="2836"/>
                    <a:pt x="32928" y="2685"/>
                    <a:pt x="33200" y="2414"/>
                  </a:cubicBezTo>
                  <a:cubicBezTo>
                    <a:pt x="33456" y="2157"/>
                    <a:pt x="33607" y="1795"/>
                    <a:pt x="33607" y="1418"/>
                  </a:cubicBezTo>
                  <a:cubicBezTo>
                    <a:pt x="33607" y="1041"/>
                    <a:pt x="33456" y="679"/>
                    <a:pt x="33200" y="423"/>
                  </a:cubicBezTo>
                  <a:cubicBezTo>
                    <a:pt x="32928" y="151"/>
                    <a:pt x="32581" y="0"/>
                    <a:pt x="3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1915450" y="2364250"/>
              <a:ext cx="530975" cy="592450"/>
            </a:xfrm>
            <a:custGeom>
              <a:avLst/>
              <a:gdLst/>
              <a:ahLst/>
              <a:cxnLst/>
              <a:rect l="l" t="t" r="r" b="b"/>
              <a:pathLst>
                <a:path w="21239" h="23698" extrusionOk="0">
                  <a:moveTo>
                    <a:pt x="1388" y="21480"/>
                  </a:moveTo>
                  <a:cubicBezTo>
                    <a:pt x="1599" y="21480"/>
                    <a:pt x="1810" y="21555"/>
                    <a:pt x="1961" y="21706"/>
                  </a:cubicBezTo>
                  <a:cubicBezTo>
                    <a:pt x="2112" y="21857"/>
                    <a:pt x="2188" y="22068"/>
                    <a:pt x="2188" y="22264"/>
                  </a:cubicBezTo>
                  <a:cubicBezTo>
                    <a:pt x="2203" y="22490"/>
                    <a:pt x="2112" y="22686"/>
                    <a:pt x="1961" y="22837"/>
                  </a:cubicBezTo>
                  <a:cubicBezTo>
                    <a:pt x="1810" y="22988"/>
                    <a:pt x="1599" y="23064"/>
                    <a:pt x="1388" y="23064"/>
                  </a:cubicBezTo>
                  <a:cubicBezTo>
                    <a:pt x="1177" y="23064"/>
                    <a:pt x="981" y="22988"/>
                    <a:pt x="830" y="22837"/>
                  </a:cubicBezTo>
                  <a:cubicBezTo>
                    <a:pt x="679" y="22686"/>
                    <a:pt x="604" y="22475"/>
                    <a:pt x="604" y="22264"/>
                  </a:cubicBezTo>
                  <a:cubicBezTo>
                    <a:pt x="604" y="22068"/>
                    <a:pt x="679" y="21857"/>
                    <a:pt x="830" y="21706"/>
                  </a:cubicBezTo>
                  <a:cubicBezTo>
                    <a:pt x="981" y="21555"/>
                    <a:pt x="1177" y="21480"/>
                    <a:pt x="1388" y="21480"/>
                  </a:cubicBezTo>
                  <a:close/>
                  <a:moveTo>
                    <a:pt x="20786" y="0"/>
                  </a:moveTo>
                  <a:lnTo>
                    <a:pt x="4676" y="16125"/>
                  </a:lnTo>
                  <a:lnTo>
                    <a:pt x="4978" y="18312"/>
                  </a:lnTo>
                  <a:lnTo>
                    <a:pt x="2188" y="21103"/>
                  </a:lnTo>
                  <a:cubicBezTo>
                    <a:pt x="1961" y="20952"/>
                    <a:pt x="1690" y="20876"/>
                    <a:pt x="1403" y="20876"/>
                  </a:cubicBezTo>
                  <a:cubicBezTo>
                    <a:pt x="1026" y="20876"/>
                    <a:pt x="679" y="21027"/>
                    <a:pt x="408" y="21284"/>
                  </a:cubicBezTo>
                  <a:cubicBezTo>
                    <a:pt x="151" y="21555"/>
                    <a:pt x="0" y="21902"/>
                    <a:pt x="0" y="22279"/>
                  </a:cubicBezTo>
                  <a:cubicBezTo>
                    <a:pt x="0" y="22656"/>
                    <a:pt x="151" y="23018"/>
                    <a:pt x="408" y="23290"/>
                  </a:cubicBezTo>
                  <a:cubicBezTo>
                    <a:pt x="679" y="23546"/>
                    <a:pt x="1026" y="23697"/>
                    <a:pt x="1403" y="23697"/>
                  </a:cubicBezTo>
                  <a:cubicBezTo>
                    <a:pt x="1780" y="23697"/>
                    <a:pt x="2142" y="23546"/>
                    <a:pt x="2414" y="23290"/>
                  </a:cubicBezTo>
                  <a:cubicBezTo>
                    <a:pt x="2670" y="23018"/>
                    <a:pt x="2821" y="22656"/>
                    <a:pt x="2821" y="22279"/>
                  </a:cubicBezTo>
                  <a:cubicBezTo>
                    <a:pt x="2821" y="22023"/>
                    <a:pt x="2746" y="21781"/>
                    <a:pt x="2610" y="21555"/>
                  </a:cubicBezTo>
                  <a:lnTo>
                    <a:pt x="5627" y="18538"/>
                  </a:lnTo>
                  <a:lnTo>
                    <a:pt x="5325" y="16351"/>
                  </a:lnTo>
                  <a:lnTo>
                    <a:pt x="21239" y="438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2340050" y="2577300"/>
              <a:ext cx="277575" cy="340550"/>
            </a:xfrm>
            <a:custGeom>
              <a:avLst/>
              <a:gdLst/>
              <a:ahLst/>
              <a:cxnLst/>
              <a:rect l="l" t="t" r="r" b="b"/>
              <a:pathLst>
                <a:path w="11103" h="13622" extrusionOk="0">
                  <a:moveTo>
                    <a:pt x="10665" y="1"/>
                  </a:moveTo>
                  <a:lnTo>
                    <a:pt x="3591" y="7075"/>
                  </a:lnTo>
                  <a:lnTo>
                    <a:pt x="3908" y="9262"/>
                  </a:lnTo>
                  <a:lnTo>
                    <a:pt x="1162" y="11992"/>
                  </a:lnTo>
                  <a:cubicBezTo>
                    <a:pt x="1053" y="11938"/>
                    <a:pt x="934" y="11911"/>
                    <a:pt x="815" y="11911"/>
                  </a:cubicBezTo>
                  <a:cubicBezTo>
                    <a:pt x="606" y="11911"/>
                    <a:pt x="396" y="11995"/>
                    <a:pt x="242" y="12158"/>
                  </a:cubicBezTo>
                  <a:cubicBezTo>
                    <a:pt x="76" y="12339"/>
                    <a:pt x="1" y="12535"/>
                    <a:pt x="1" y="12762"/>
                  </a:cubicBezTo>
                  <a:cubicBezTo>
                    <a:pt x="1" y="12988"/>
                    <a:pt x="91" y="13214"/>
                    <a:pt x="242" y="13365"/>
                  </a:cubicBezTo>
                  <a:cubicBezTo>
                    <a:pt x="408" y="13546"/>
                    <a:pt x="619" y="13621"/>
                    <a:pt x="846" y="13621"/>
                  </a:cubicBezTo>
                  <a:cubicBezTo>
                    <a:pt x="1072" y="13621"/>
                    <a:pt x="1283" y="13546"/>
                    <a:pt x="1449" y="13365"/>
                  </a:cubicBezTo>
                  <a:cubicBezTo>
                    <a:pt x="1690" y="13124"/>
                    <a:pt x="1766" y="12731"/>
                    <a:pt x="1615" y="12415"/>
                  </a:cubicBezTo>
                  <a:lnTo>
                    <a:pt x="4556" y="9473"/>
                  </a:lnTo>
                  <a:lnTo>
                    <a:pt x="4255" y="7286"/>
                  </a:lnTo>
                  <a:lnTo>
                    <a:pt x="11103" y="438"/>
                  </a:lnTo>
                  <a:lnTo>
                    <a:pt x="10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1028900" y="3080925"/>
              <a:ext cx="828125" cy="777400"/>
            </a:xfrm>
            <a:custGeom>
              <a:avLst/>
              <a:gdLst/>
              <a:ahLst/>
              <a:cxnLst/>
              <a:rect l="l" t="t" r="r" b="b"/>
              <a:pathLst>
                <a:path w="33125" h="31096" extrusionOk="0">
                  <a:moveTo>
                    <a:pt x="32265" y="0"/>
                  </a:moveTo>
                  <a:cubicBezTo>
                    <a:pt x="32046" y="0"/>
                    <a:pt x="31827" y="83"/>
                    <a:pt x="31661" y="249"/>
                  </a:cubicBezTo>
                  <a:cubicBezTo>
                    <a:pt x="31420" y="506"/>
                    <a:pt x="31344" y="883"/>
                    <a:pt x="31480" y="1184"/>
                  </a:cubicBezTo>
                  <a:lnTo>
                    <a:pt x="26804" y="5860"/>
                  </a:lnTo>
                  <a:lnTo>
                    <a:pt x="24692" y="5860"/>
                  </a:lnTo>
                  <a:lnTo>
                    <a:pt x="17120" y="13417"/>
                  </a:lnTo>
                  <a:lnTo>
                    <a:pt x="15190" y="13417"/>
                  </a:lnTo>
                  <a:lnTo>
                    <a:pt x="11871" y="16736"/>
                  </a:lnTo>
                  <a:lnTo>
                    <a:pt x="12112" y="18561"/>
                  </a:lnTo>
                  <a:lnTo>
                    <a:pt x="0" y="30673"/>
                  </a:lnTo>
                  <a:lnTo>
                    <a:pt x="437" y="31096"/>
                  </a:lnTo>
                  <a:lnTo>
                    <a:pt x="12731" y="18802"/>
                  </a:lnTo>
                  <a:lnTo>
                    <a:pt x="12761" y="18787"/>
                  </a:lnTo>
                  <a:lnTo>
                    <a:pt x="12505" y="16962"/>
                  </a:lnTo>
                  <a:lnTo>
                    <a:pt x="15431" y="14036"/>
                  </a:lnTo>
                  <a:lnTo>
                    <a:pt x="17377" y="14036"/>
                  </a:lnTo>
                  <a:lnTo>
                    <a:pt x="24934" y="6479"/>
                  </a:lnTo>
                  <a:lnTo>
                    <a:pt x="27045" y="6479"/>
                  </a:lnTo>
                  <a:lnTo>
                    <a:pt x="31887" y="1637"/>
                  </a:lnTo>
                  <a:cubicBezTo>
                    <a:pt x="32006" y="1691"/>
                    <a:pt x="32132" y="1718"/>
                    <a:pt x="32257" y="1718"/>
                  </a:cubicBezTo>
                  <a:cubicBezTo>
                    <a:pt x="32482" y="1718"/>
                    <a:pt x="32703" y="1630"/>
                    <a:pt x="32868" y="1456"/>
                  </a:cubicBezTo>
                  <a:cubicBezTo>
                    <a:pt x="33034" y="1290"/>
                    <a:pt x="33124" y="1079"/>
                    <a:pt x="33124" y="852"/>
                  </a:cubicBezTo>
                  <a:cubicBezTo>
                    <a:pt x="33124" y="626"/>
                    <a:pt x="33019" y="400"/>
                    <a:pt x="32868" y="249"/>
                  </a:cubicBezTo>
                  <a:cubicBezTo>
                    <a:pt x="32702" y="83"/>
                    <a:pt x="32483" y="0"/>
                    <a:pt x="32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1099400" y="2064075"/>
              <a:ext cx="1857625" cy="2012225"/>
            </a:xfrm>
            <a:custGeom>
              <a:avLst/>
              <a:gdLst/>
              <a:ahLst/>
              <a:cxnLst/>
              <a:rect l="l" t="t" r="r" b="b"/>
              <a:pathLst>
                <a:path w="74305" h="80489" extrusionOk="0">
                  <a:moveTo>
                    <a:pt x="52991" y="22581"/>
                  </a:moveTo>
                  <a:cubicBezTo>
                    <a:pt x="53368" y="22581"/>
                    <a:pt x="53745" y="22732"/>
                    <a:pt x="54016" y="23003"/>
                  </a:cubicBezTo>
                  <a:cubicBezTo>
                    <a:pt x="54273" y="23260"/>
                    <a:pt x="54424" y="23637"/>
                    <a:pt x="54424" y="24014"/>
                  </a:cubicBezTo>
                  <a:cubicBezTo>
                    <a:pt x="54424" y="24391"/>
                    <a:pt x="54273" y="24768"/>
                    <a:pt x="54016" y="25040"/>
                  </a:cubicBezTo>
                  <a:cubicBezTo>
                    <a:pt x="53745" y="25296"/>
                    <a:pt x="53368" y="25447"/>
                    <a:pt x="52991" y="25447"/>
                  </a:cubicBezTo>
                  <a:cubicBezTo>
                    <a:pt x="52613" y="25447"/>
                    <a:pt x="52236" y="25296"/>
                    <a:pt x="51980" y="25040"/>
                  </a:cubicBezTo>
                  <a:cubicBezTo>
                    <a:pt x="51724" y="24768"/>
                    <a:pt x="51573" y="24391"/>
                    <a:pt x="51573" y="24014"/>
                  </a:cubicBezTo>
                  <a:cubicBezTo>
                    <a:pt x="51573" y="23622"/>
                    <a:pt x="51693" y="23260"/>
                    <a:pt x="51980" y="23003"/>
                  </a:cubicBezTo>
                  <a:cubicBezTo>
                    <a:pt x="52236" y="22732"/>
                    <a:pt x="52613" y="22581"/>
                    <a:pt x="52991" y="22581"/>
                  </a:cubicBezTo>
                  <a:close/>
                  <a:moveTo>
                    <a:pt x="36051" y="40440"/>
                  </a:moveTo>
                  <a:lnTo>
                    <a:pt x="35176" y="41315"/>
                  </a:lnTo>
                  <a:lnTo>
                    <a:pt x="35176" y="41240"/>
                  </a:lnTo>
                  <a:cubicBezTo>
                    <a:pt x="35176" y="40999"/>
                    <a:pt x="35252" y="40802"/>
                    <a:pt x="35403" y="40667"/>
                  </a:cubicBezTo>
                  <a:cubicBezTo>
                    <a:pt x="35554" y="40516"/>
                    <a:pt x="35765" y="40440"/>
                    <a:pt x="35976" y="40440"/>
                  </a:cubicBezTo>
                  <a:close/>
                  <a:moveTo>
                    <a:pt x="36745" y="41044"/>
                  </a:moveTo>
                  <a:lnTo>
                    <a:pt x="36745" y="41044"/>
                  </a:lnTo>
                  <a:cubicBezTo>
                    <a:pt x="36805" y="41315"/>
                    <a:pt x="36745" y="41587"/>
                    <a:pt x="36534" y="41783"/>
                  </a:cubicBezTo>
                  <a:cubicBezTo>
                    <a:pt x="36383" y="41934"/>
                    <a:pt x="36187" y="42009"/>
                    <a:pt x="35976" y="42009"/>
                  </a:cubicBezTo>
                  <a:cubicBezTo>
                    <a:pt x="35916" y="42009"/>
                    <a:pt x="35855" y="42009"/>
                    <a:pt x="35780" y="41994"/>
                  </a:cubicBezTo>
                  <a:lnTo>
                    <a:pt x="36745" y="41044"/>
                  </a:lnTo>
                  <a:close/>
                  <a:moveTo>
                    <a:pt x="73867" y="0"/>
                  </a:moveTo>
                  <a:lnTo>
                    <a:pt x="61558" y="12309"/>
                  </a:lnTo>
                  <a:lnTo>
                    <a:pt x="61800" y="14134"/>
                  </a:lnTo>
                  <a:lnTo>
                    <a:pt x="58888" y="17075"/>
                  </a:lnTo>
                  <a:lnTo>
                    <a:pt x="56943" y="17075"/>
                  </a:lnTo>
                  <a:lnTo>
                    <a:pt x="52251" y="21767"/>
                  </a:lnTo>
                  <a:cubicBezTo>
                    <a:pt x="51905" y="21887"/>
                    <a:pt x="51588" y="22083"/>
                    <a:pt x="51346" y="22340"/>
                  </a:cubicBezTo>
                  <a:cubicBezTo>
                    <a:pt x="51075" y="22596"/>
                    <a:pt x="50894" y="22898"/>
                    <a:pt x="50773" y="23245"/>
                  </a:cubicBezTo>
                  <a:lnTo>
                    <a:pt x="49401" y="24617"/>
                  </a:lnTo>
                  <a:lnTo>
                    <a:pt x="47289" y="24617"/>
                  </a:lnTo>
                  <a:lnTo>
                    <a:pt x="42447" y="29474"/>
                  </a:lnTo>
                  <a:cubicBezTo>
                    <a:pt x="42323" y="29418"/>
                    <a:pt x="42190" y="29389"/>
                    <a:pt x="42060" y="29389"/>
                  </a:cubicBezTo>
                  <a:cubicBezTo>
                    <a:pt x="41841" y="29389"/>
                    <a:pt x="41627" y="29470"/>
                    <a:pt x="41466" y="29640"/>
                  </a:cubicBezTo>
                  <a:cubicBezTo>
                    <a:pt x="41285" y="29806"/>
                    <a:pt x="41210" y="30017"/>
                    <a:pt x="41210" y="30244"/>
                  </a:cubicBezTo>
                  <a:cubicBezTo>
                    <a:pt x="41210" y="30470"/>
                    <a:pt x="41316" y="30696"/>
                    <a:pt x="41466" y="30847"/>
                  </a:cubicBezTo>
                  <a:cubicBezTo>
                    <a:pt x="41632" y="31013"/>
                    <a:pt x="41844" y="31088"/>
                    <a:pt x="42070" y="31088"/>
                  </a:cubicBezTo>
                  <a:cubicBezTo>
                    <a:pt x="42296" y="31088"/>
                    <a:pt x="42522" y="30998"/>
                    <a:pt x="42673" y="30847"/>
                  </a:cubicBezTo>
                  <a:cubicBezTo>
                    <a:pt x="42914" y="30606"/>
                    <a:pt x="42990" y="30229"/>
                    <a:pt x="42854" y="29927"/>
                  </a:cubicBezTo>
                  <a:lnTo>
                    <a:pt x="47530" y="25251"/>
                  </a:lnTo>
                  <a:lnTo>
                    <a:pt x="49642" y="25251"/>
                  </a:lnTo>
                  <a:lnTo>
                    <a:pt x="50668" y="24225"/>
                  </a:lnTo>
                  <a:cubicBezTo>
                    <a:pt x="50698" y="24648"/>
                    <a:pt x="50849" y="25055"/>
                    <a:pt x="51090" y="25402"/>
                  </a:cubicBezTo>
                  <a:lnTo>
                    <a:pt x="43518" y="32974"/>
                  </a:lnTo>
                  <a:lnTo>
                    <a:pt x="43065" y="32974"/>
                  </a:lnTo>
                  <a:lnTo>
                    <a:pt x="43065" y="33426"/>
                  </a:lnTo>
                  <a:lnTo>
                    <a:pt x="36564" y="39928"/>
                  </a:lnTo>
                  <a:cubicBezTo>
                    <a:pt x="36383" y="39852"/>
                    <a:pt x="36187" y="39807"/>
                    <a:pt x="35976" y="39807"/>
                  </a:cubicBezTo>
                  <a:cubicBezTo>
                    <a:pt x="35599" y="39807"/>
                    <a:pt x="35237" y="39958"/>
                    <a:pt x="34980" y="40214"/>
                  </a:cubicBezTo>
                  <a:cubicBezTo>
                    <a:pt x="34709" y="40486"/>
                    <a:pt x="34558" y="40833"/>
                    <a:pt x="34558" y="41210"/>
                  </a:cubicBezTo>
                  <a:cubicBezTo>
                    <a:pt x="34558" y="41421"/>
                    <a:pt x="34618" y="41617"/>
                    <a:pt x="34694" y="41783"/>
                  </a:cubicBezTo>
                  <a:lnTo>
                    <a:pt x="30576" y="45886"/>
                  </a:lnTo>
                  <a:lnTo>
                    <a:pt x="27408" y="45463"/>
                  </a:lnTo>
                  <a:lnTo>
                    <a:pt x="21722" y="51150"/>
                  </a:lnTo>
                  <a:lnTo>
                    <a:pt x="21722" y="54484"/>
                  </a:lnTo>
                  <a:lnTo>
                    <a:pt x="8644" y="67561"/>
                  </a:lnTo>
                  <a:lnTo>
                    <a:pt x="8644" y="71197"/>
                  </a:lnTo>
                  <a:lnTo>
                    <a:pt x="1" y="79855"/>
                  </a:lnTo>
                  <a:lnTo>
                    <a:pt x="634" y="80488"/>
                  </a:lnTo>
                  <a:lnTo>
                    <a:pt x="9549" y="71574"/>
                  </a:lnTo>
                  <a:lnTo>
                    <a:pt x="9549" y="67938"/>
                  </a:lnTo>
                  <a:lnTo>
                    <a:pt x="22627" y="54861"/>
                  </a:lnTo>
                  <a:lnTo>
                    <a:pt x="22627" y="51527"/>
                  </a:lnTo>
                  <a:lnTo>
                    <a:pt x="27740" y="46414"/>
                  </a:lnTo>
                  <a:lnTo>
                    <a:pt x="30199" y="46761"/>
                  </a:lnTo>
                  <a:lnTo>
                    <a:pt x="27484" y="49476"/>
                  </a:lnTo>
                  <a:lnTo>
                    <a:pt x="27469" y="49491"/>
                  </a:lnTo>
                  <a:lnTo>
                    <a:pt x="27469" y="54453"/>
                  </a:lnTo>
                  <a:lnTo>
                    <a:pt x="18252" y="63670"/>
                  </a:lnTo>
                  <a:lnTo>
                    <a:pt x="18086" y="69040"/>
                  </a:lnTo>
                  <a:lnTo>
                    <a:pt x="10771" y="76355"/>
                  </a:lnTo>
                  <a:lnTo>
                    <a:pt x="11193" y="76793"/>
                  </a:lnTo>
                  <a:lnTo>
                    <a:pt x="18690" y="69296"/>
                  </a:lnTo>
                  <a:lnTo>
                    <a:pt x="18856" y="63956"/>
                  </a:lnTo>
                  <a:lnTo>
                    <a:pt x="28057" y="54755"/>
                  </a:lnTo>
                  <a:lnTo>
                    <a:pt x="28072" y="54740"/>
                  </a:lnTo>
                  <a:lnTo>
                    <a:pt x="28072" y="49777"/>
                  </a:lnTo>
                  <a:lnTo>
                    <a:pt x="35357" y="42477"/>
                  </a:lnTo>
                  <a:cubicBezTo>
                    <a:pt x="35538" y="42567"/>
                    <a:pt x="35750" y="42628"/>
                    <a:pt x="35976" y="42628"/>
                  </a:cubicBezTo>
                  <a:cubicBezTo>
                    <a:pt x="36353" y="42628"/>
                    <a:pt x="36715" y="42477"/>
                    <a:pt x="36971" y="42205"/>
                  </a:cubicBezTo>
                  <a:cubicBezTo>
                    <a:pt x="37424" y="41753"/>
                    <a:pt x="37499" y="41104"/>
                    <a:pt x="37213" y="40576"/>
                  </a:cubicBezTo>
                  <a:lnTo>
                    <a:pt x="43095" y="34693"/>
                  </a:lnTo>
                  <a:lnTo>
                    <a:pt x="44785" y="34693"/>
                  </a:lnTo>
                  <a:lnTo>
                    <a:pt x="44785" y="33004"/>
                  </a:lnTo>
                  <a:lnTo>
                    <a:pt x="51769" y="26020"/>
                  </a:lnTo>
                  <a:cubicBezTo>
                    <a:pt x="52146" y="26246"/>
                    <a:pt x="52568" y="26352"/>
                    <a:pt x="53006" y="26352"/>
                  </a:cubicBezTo>
                  <a:cubicBezTo>
                    <a:pt x="53624" y="26352"/>
                    <a:pt x="54227" y="26111"/>
                    <a:pt x="54665" y="25658"/>
                  </a:cubicBezTo>
                  <a:cubicBezTo>
                    <a:pt x="55117" y="25206"/>
                    <a:pt x="55359" y="24617"/>
                    <a:pt x="55359" y="23999"/>
                  </a:cubicBezTo>
                  <a:cubicBezTo>
                    <a:pt x="55359" y="23381"/>
                    <a:pt x="55117" y="22777"/>
                    <a:pt x="54665" y="22340"/>
                  </a:cubicBezTo>
                  <a:cubicBezTo>
                    <a:pt x="54258" y="21948"/>
                    <a:pt x="53760" y="21721"/>
                    <a:pt x="53202" y="21661"/>
                  </a:cubicBezTo>
                  <a:lnTo>
                    <a:pt x="57184" y="17679"/>
                  </a:lnTo>
                  <a:lnTo>
                    <a:pt x="59130" y="17679"/>
                  </a:lnTo>
                  <a:lnTo>
                    <a:pt x="62448" y="14360"/>
                  </a:lnTo>
                  <a:lnTo>
                    <a:pt x="62207" y="12535"/>
                  </a:lnTo>
                  <a:lnTo>
                    <a:pt x="74304" y="423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2176025" y="30788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0" y="0"/>
                  </a:moveTo>
                  <a:lnTo>
                    <a:pt x="0" y="1720"/>
                  </a:lnTo>
                  <a:lnTo>
                    <a:pt x="1720" y="17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1988225" y="3155025"/>
              <a:ext cx="204800" cy="204775"/>
            </a:xfrm>
            <a:custGeom>
              <a:avLst/>
              <a:gdLst/>
              <a:ahLst/>
              <a:cxnLst/>
              <a:rect l="l" t="t" r="r" b="b"/>
              <a:pathLst>
                <a:path w="8192" h="8191" extrusionOk="0">
                  <a:moveTo>
                    <a:pt x="4103" y="619"/>
                  </a:moveTo>
                  <a:cubicBezTo>
                    <a:pt x="6004" y="619"/>
                    <a:pt x="7588" y="2172"/>
                    <a:pt x="7588" y="4103"/>
                  </a:cubicBezTo>
                  <a:cubicBezTo>
                    <a:pt x="7588" y="6019"/>
                    <a:pt x="6019" y="7587"/>
                    <a:pt x="4103" y="7587"/>
                  </a:cubicBezTo>
                  <a:cubicBezTo>
                    <a:pt x="2173" y="7587"/>
                    <a:pt x="604" y="6019"/>
                    <a:pt x="604" y="4103"/>
                  </a:cubicBezTo>
                  <a:cubicBezTo>
                    <a:pt x="604" y="2172"/>
                    <a:pt x="2188" y="619"/>
                    <a:pt x="4103" y="619"/>
                  </a:cubicBezTo>
                  <a:close/>
                  <a:moveTo>
                    <a:pt x="4103" y="0"/>
                  </a:moveTo>
                  <a:cubicBezTo>
                    <a:pt x="1841" y="0"/>
                    <a:pt x="1" y="1840"/>
                    <a:pt x="1" y="4103"/>
                  </a:cubicBezTo>
                  <a:cubicBezTo>
                    <a:pt x="1" y="6366"/>
                    <a:pt x="1841" y="8191"/>
                    <a:pt x="4103" y="8191"/>
                  </a:cubicBezTo>
                  <a:cubicBezTo>
                    <a:pt x="6366" y="8191"/>
                    <a:pt x="8191" y="6366"/>
                    <a:pt x="8191" y="4103"/>
                  </a:cubicBezTo>
                  <a:cubicBezTo>
                    <a:pt x="8191" y="1840"/>
                    <a:pt x="6366" y="0"/>
                    <a:pt x="4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1724250" y="3397875"/>
              <a:ext cx="406550" cy="326200"/>
            </a:xfrm>
            <a:custGeom>
              <a:avLst/>
              <a:gdLst/>
              <a:ahLst/>
              <a:cxnLst/>
              <a:rect l="l" t="t" r="r" b="b"/>
              <a:pathLst>
                <a:path w="16262" h="13048" extrusionOk="0">
                  <a:moveTo>
                    <a:pt x="15311" y="0"/>
                  </a:moveTo>
                  <a:cubicBezTo>
                    <a:pt x="15085" y="0"/>
                    <a:pt x="14858" y="91"/>
                    <a:pt x="14708" y="242"/>
                  </a:cubicBezTo>
                  <a:cubicBezTo>
                    <a:pt x="14557" y="392"/>
                    <a:pt x="14466" y="589"/>
                    <a:pt x="14466" y="800"/>
                  </a:cubicBezTo>
                  <a:lnTo>
                    <a:pt x="10333" y="2384"/>
                  </a:lnTo>
                  <a:lnTo>
                    <a:pt x="1313" y="11434"/>
                  </a:lnTo>
                  <a:cubicBezTo>
                    <a:pt x="1197" y="11381"/>
                    <a:pt x="1076" y="11356"/>
                    <a:pt x="956" y="11356"/>
                  </a:cubicBezTo>
                  <a:cubicBezTo>
                    <a:pt x="732" y="11356"/>
                    <a:pt x="514" y="11443"/>
                    <a:pt x="348" y="11600"/>
                  </a:cubicBezTo>
                  <a:cubicBezTo>
                    <a:pt x="1" y="11932"/>
                    <a:pt x="1" y="12490"/>
                    <a:pt x="348" y="12807"/>
                  </a:cubicBezTo>
                  <a:cubicBezTo>
                    <a:pt x="514" y="12972"/>
                    <a:pt x="725" y="13048"/>
                    <a:pt x="951" y="13048"/>
                  </a:cubicBezTo>
                  <a:cubicBezTo>
                    <a:pt x="1177" y="13048"/>
                    <a:pt x="1404" y="12957"/>
                    <a:pt x="1554" y="12807"/>
                  </a:cubicBezTo>
                  <a:cubicBezTo>
                    <a:pt x="1796" y="12565"/>
                    <a:pt x="1871" y="12173"/>
                    <a:pt x="1720" y="11841"/>
                  </a:cubicBezTo>
                  <a:lnTo>
                    <a:pt x="10650" y="2911"/>
                  </a:lnTo>
                  <a:lnTo>
                    <a:pt x="14632" y="1373"/>
                  </a:lnTo>
                  <a:cubicBezTo>
                    <a:pt x="14647" y="1403"/>
                    <a:pt x="14677" y="1433"/>
                    <a:pt x="14708" y="1448"/>
                  </a:cubicBezTo>
                  <a:cubicBezTo>
                    <a:pt x="14874" y="1629"/>
                    <a:pt x="15085" y="1705"/>
                    <a:pt x="15311" y="1705"/>
                  </a:cubicBezTo>
                  <a:cubicBezTo>
                    <a:pt x="15537" y="1705"/>
                    <a:pt x="15763" y="1599"/>
                    <a:pt x="15914" y="1448"/>
                  </a:cubicBezTo>
                  <a:cubicBezTo>
                    <a:pt x="16261" y="1116"/>
                    <a:pt x="16261" y="573"/>
                    <a:pt x="15914" y="242"/>
                  </a:cubicBezTo>
                  <a:cubicBezTo>
                    <a:pt x="15748" y="76"/>
                    <a:pt x="15537" y="0"/>
                    <a:pt x="15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2016125" y="31829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3002" y="604"/>
                  </a:moveTo>
                  <a:cubicBezTo>
                    <a:pt x="4300" y="604"/>
                    <a:pt x="5371" y="1690"/>
                    <a:pt x="5371" y="2987"/>
                  </a:cubicBezTo>
                  <a:cubicBezTo>
                    <a:pt x="5371" y="4299"/>
                    <a:pt x="4300" y="5355"/>
                    <a:pt x="3002" y="5355"/>
                  </a:cubicBezTo>
                  <a:cubicBezTo>
                    <a:pt x="1675" y="5355"/>
                    <a:pt x="619" y="4284"/>
                    <a:pt x="619" y="2987"/>
                  </a:cubicBezTo>
                  <a:cubicBezTo>
                    <a:pt x="619" y="1660"/>
                    <a:pt x="1690" y="604"/>
                    <a:pt x="3002" y="604"/>
                  </a:cubicBezTo>
                  <a:close/>
                  <a:moveTo>
                    <a:pt x="2987" y="0"/>
                  </a:moveTo>
                  <a:cubicBezTo>
                    <a:pt x="1343" y="0"/>
                    <a:pt x="1" y="1343"/>
                    <a:pt x="1" y="2987"/>
                  </a:cubicBezTo>
                  <a:cubicBezTo>
                    <a:pt x="1" y="4631"/>
                    <a:pt x="1343" y="5959"/>
                    <a:pt x="2987" y="5959"/>
                  </a:cubicBezTo>
                  <a:cubicBezTo>
                    <a:pt x="4616" y="5959"/>
                    <a:pt x="5959" y="4616"/>
                    <a:pt x="5959" y="2987"/>
                  </a:cubicBezTo>
                  <a:cubicBezTo>
                    <a:pt x="5959" y="1343"/>
                    <a:pt x="4616" y="0"/>
                    <a:pt x="2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2054225" y="3221000"/>
              <a:ext cx="72800" cy="72825"/>
            </a:xfrm>
            <a:custGeom>
              <a:avLst/>
              <a:gdLst/>
              <a:ahLst/>
              <a:cxnLst/>
              <a:rect l="l" t="t" r="r" b="b"/>
              <a:pathLst>
                <a:path w="2912" h="2913" extrusionOk="0">
                  <a:moveTo>
                    <a:pt x="1463" y="1"/>
                  </a:moveTo>
                  <a:cubicBezTo>
                    <a:pt x="664" y="1"/>
                    <a:pt x="0" y="665"/>
                    <a:pt x="0" y="1464"/>
                  </a:cubicBezTo>
                  <a:cubicBezTo>
                    <a:pt x="0" y="2264"/>
                    <a:pt x="664" y="2912"/>
                    <a:pt x="1463" y="2912"/>
                  </a:cubicBezTo>
                  <a:cubicBezTo>
                    <a:pt x="2263" y="2912"/>
                    <a:pt x="2911" y="2248"/>
                    <a:pt x="2911" y="1464"/>
                  </a:cubicBezTo>
                  <a:cubicBezTo>
                    <a:pt x="2911" y="665"/>
                    <a:pt x="2248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2176025" y="3015875"/>
              <a:ext cx="43000" cy="42625"/>
            </a:xfrm>
            <a:custGeom>
              <a:avLst/>
              <a:gdLst/>
              <a:ahLst/>
              <a:cxnLst/>
              <a:rect l="l" t="t" r="r" b="b"/>
              <a:pathLst>
                <a:path w="172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1720" y="1705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57188" dist="190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" grpId="0"/>
      <p:bldP spid="25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45"/>
          <p:cNvSpPr txBox="1">
            <a:spLocks noGrp="1"/>
          </p:cNvSpPr>
          <p:nvPr>
            <p:ph type="title"/>
          </p:nvPr>
        </p:nvSpPr>
        <p:spPr>
          <a:xfrm>
            <a:off x="1233236" y="154747"/>
            <a:ext cx="6677526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Operator pada Pointer</a:t>
            </a:r>
            <a:endParaRPr sz="5400" dirty="0"/>
          </a:p>
        </p:txBody>
      </p:sp>
      <p:sp>
        <p:nvSpPr>
          <p:cNvPr id="2575" name="Google Shape;2575;p45"/>
          <p:cNvSpPr txBox="1">
            <a:spLocks noGrp="1"/>
          </p:cNvSpPr>
          <p:nvPr>
            <p:ph type="subTitle" idx="1"/>
          </p:nvPr>
        </p:nvSpPr>
        <p:spPr>
          <a:xfrm>
            <a:off x="974558" y="1148002"/>
            <a:ext cx="7194884" cy="3840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Ada 2 operator pointer yang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dikenal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secara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luas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yaitu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1.Operator &amp;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Operator &amp;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merupakan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operator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alamat.Pada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saat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pendeklarasian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variable, user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tidak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diharuskan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menentukan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lokasi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sesungguhnya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pada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memory,hal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ini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akan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dilakukan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secara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otomatis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oleh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kompiler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dan operating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sysem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pada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saat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run-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time.Jika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ingin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mengetahui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dimana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suatu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variable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akan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disimpan,dapat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dilakukan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dengan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memberikan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tanda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ampersand (&amp;)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didepan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variable,yang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berarti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"address of".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2.Operator *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Operator *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merupakan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operator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reference.Dengan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menggunakan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pointer,kita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dapat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mengakses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nilai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yang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tersimpan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secara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langsung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dengan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memberikan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awalan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operator asterisk (*) pada identifier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pointer,yang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14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berarti</a:t>
            </a:r>
            <a:r>
              <a:rPr lang="en-US" sz="1400" dirty="0">
                <a:latin typeface="Inconsolata" panose="00000509000000000000" pitchFamily="49" charset="0"/>
                <a:ea typeface="Inconsolata" panose="00000509000000000000" pitchFamily="49" charset="0"/>
              </a:rPr>
              <a:t> "value pointed by".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4" grpId="0"/>
      <p:bldP spid="25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44"/>
          <p:cNvSpPr txBox="1">
            <a:spLocks noGrp="1"/>
          </p:cNvSpPr>
          <p:nvPr>
            <p:ph type="title"/>
          </p:nvPr>
        </p:nvSpPr>
        <p:spPr>
          <a:xfrm>
            <a:off x="3200739" y="3804849"/>
            <a:ext cx="4563900" cy="83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—DEKLARASI POINTER</a:t>
            </a:r>
            <a:endParaRPr sz="4000" dirty="0"/>
          </a:p>
        </p:txBody>
      </p:sp>
      <p:sp>
        <p:nvSpPr>
          <p:cNvPr id="2569" name="Google Shape;2569;p44"/>
          <p:cNvSpPr txBox="1">
            <a:spLocks noGrp="1"/>
          </p:cNvSpPr>
          <p:nvPr>
            <p:ph type="subTitle" idx="1"/>
          </p:nvPr>
        </p:nvSpPr>
        <p:spPr>
          <a:xfrm>
            <a:off x="2315312" y="742024"/>
            <a:ext cx="4944000" cy="306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mendeklarasikan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pointer,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asterisk (*) dan </a:t>
            </a:r>
            <a:r>
              <a:rPr lang="en-US" sz="1800" dirty="0" err="1"/>
              <a:t>mencantumkan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 * </a:t>
            </a:r>
            <a:r>
              <a:rPr lang="en-US" sz="1800" dirty="0" err="1"/>
              <a:t>bulat</a:t>
            </a:r>
            <a:r>
              <a:rPr lang="en-US" sz="18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char * </a:t>
            </a:r>
            <a:r>
              <a:rPr lang="en-US" sz="1800" dirty="0" err="1"/>
              <a:t>karakter</a:t>
            </a:r>
            <a:r>
              <a:rPr lang="en-US" sz="18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float * </a:t>
            </a:r>
            <a:r>
              <a:rPr lang="en-US" sz="1800" dirty="0" err="1"/>
              <a:t>desimal</a:t>
            </a:r>
            <a:r>
              <a:rPr lang="en-US" sz="18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Ketiga</a:t>
            </a:r>
            <a:r>
              <a:rPr lang="en-US" sz="1800" dirty="0"/>
              <a:t> baris </a:t>
            </a:r>
            <a:r>
              <a:rPr lang="en-US" sz="1800" dirty="0" err="1"/>
              <a:t>kode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pointer.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Tipe</a:t>
            </a:r>
            <a:r>
              <a:rPr lang="en-US" sz="1800" dirty="0"/>
              <a:t> 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bukanlah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, </a:t>
            </a:r>
            <a:r>
              <a:rPr lang="en-US" sz="1800" dirty="0" err="1"/>
              <a:t>melainkan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oleh pointer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" grpId="0"/>
      <p:bldP spid="256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49"/>
          <p:cNvSpPr txBox="1">
            <a:spLocks noGrp="1"/>
          </p:cNvSpPr>
          <p:nvPr>
            <p:ph type="subTitle" idx="1"/>
          </p:nvPr>
        </p:nvSpPr>
        <p:spPr>
          <a:xfrm>
            <a:off x="720000" y="26645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TIPE VOID</a:t>
            </a:r>
            <a:endParaRPr dirty="0"/>
          </a:p>
        </p:txBody>
      </p:sp>
      <p:sp>
        <p:nvSpPr>
          <p:cNvPr id="2611" name="Google Shape;2611;p49"/>
          <p:cNvSpPr txBox="1">
            <a:spLocks noGrp="1"/>
          </p:cNvSpPr>
          <p:nvPr>
            <p:ph type="subTitle" idx="5"/>
          </p:nvPr>
        </p:nvSpPr>
        <p:spPr>
          <a:xfrm>
            <a:off x="3403800" y="26645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ARITMETIKA</a:t>
            </a:r>
            <a:endParaRPr dirty="0"/>
          </a:p>
        </p:txBody>
      </p:sp>
      <p:sp>
        <p:nvSpPr>
          <p:cNvPr id="2612" name="Google Shape;2612;p49"/>
          <p:cNvSpPr txBox="1">
            <a:spLocks noGrp="1"/>
          </p:cNvSpPr>
          <p:nvPr>
            <p:ph type="subTitle" idx="6"/>
          </p:nvPr>
        </p:nvSpPr>
        <p:spPr>
          <a:xfrm>
            <a:off x="6087600" y="26645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NULL</a:t>
            </a:r>
            <a:endParaRPr dirty="0"/>
          </a:p>
        </p:txBody>
      </p:sp>
      <p:sp>
        <p:nvSpPr>
          <p:cNvPr id="2613" name="Google Shape;2613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MACAM-MACAM OPERASI PADA POINTER</a:t>
            </a:r>
            <a:endParaRPr dirty="0"/>
          </a:p>
        </p:txBody>
      </p:sp>
      <p:sp>
        <p:nvSpPr>
          <p:cNvPr id="2614" name="Google Shape;2614;p49"/>
          <p:cNvSpPr txBox="1">
            <a:spLocks noGrp="1"/>
          </p:cNvSpPr>
          <p:nvPr>
            <p:ph type="subTitle" idx="2"/>
          </p:nvPr>
        </p:nvSpPr>
        <p:spPr>
          <a:xfrm>
            <a:off x="720000" y="3249695"/>
            <a:ext cx="2336400" cy="115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 Ketika </a:t>
            </a:r>
            <a:r>
              <a:rPr lang="en-US" dirty="0" err="1"/>
              <a:t>variabel</a:t>
            </a:r>
            <a:r>
              <a:rPr lang="en-US" dirty="0"/>
              <a:t> pointer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void -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pointer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615" name="Google Shape;2615;p49"/>
          <p:cNvSpPr txBox="1">
            <a:spLocks noGrp="1"/>
          </p:cNvSpPr>
          <p:nvPr>
            <p:ph type="subTitle" idx="3"/>
          </p:nvPr>
        </p:nvSpPr>
        <p:spPr>
          <a:xfrm>
            <a:off x="3403800" y="3249450"/>
            <a:ext cx="2336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pointer </a:t>
            </a:r>
            <a:r>
              <a:rPr lang="en-US" dirty="0" err="1"/>
              <a:t>aritmetika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aritmetika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pointer.</a:t>
            </a:r>
          </a:p>
        </p:txBody>
      </p:sp>
      <p:sp>
        <p:nvSpPr>
          <p:cNvPr id="2616" name="Google Shape;2616;p49"/>
          <p:cNvSpPr txBox="1">
            <a:spLocks noGrp="1"/>
          </p:cNvSpPr>
          <p:nvPr>
            <p:ph type="subTitle" idx="4"/>
          </p:nvPr>
        </p:nvSpPr>
        <p:spPr>
          <a:xfrm>
            <a:off x="5564160" y="3113340"/>
            <a:ext cx="338328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, pointer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pada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agar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C++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pointer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ponter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NULL.</a:t>
            </a:r>
            <a:endParaRPr dirty="0"/>
          </a:p>
        </p:txBody>
      </p:sp>
      <p:sp>
        <p:nvSpPr>
          <p:cNvPr id="2632" name="Google Shape;2632;p49"/>
          <p:cNvSpPr/>
          <p:nvPr/>
        </p:nvSpPr>
        <p:spPr>
          <a:xfrm>
            <a:off x="1522500" y="1689425"/>
            <a:ext cx="731400" cy="73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9"/>
          <p:cNvSpPr/>
          <p:nvPr/>
        </p:nvSpPr>
        <p:spPr>
          <a:xfrm>
            <a:off x="4206300" y="1689425"/>
            <a:ext cx="731400" cy="73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49"/>
          <p:cNvSpPr/>
          <p:nvPr/>
        </p:nvSpPr>
        <p:spPr>
          <a:xfrm>
            <a:off x="6890100" y="1689425"/>
            <a:ext cx="731400" cy="73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049;p85">
            <a:extLst>
              <a:ext uri="{FF2B5EF4-FFF2-40B4-BE49-F238E27FC236}">
                <a16:creationId xmlns:a16="http://schemas.microsoft.com/office/drawing/2014/main" id="{C9371429-A531-4CE9-80A1-4200AA0D2A47}"/>
              </a:ext>
            </a:extLst>
          </p:cNvPr>
          <p:cNvGrpSpPr/>
          <p:nvPr/>
        </p:nvGrpSpPr>
        <p:grpSpPr>
          <a:xfrm>
            <a:off x="1531921" y="1662174"/>
            <a:ext cx="712557" cy="785901"/>
            <a:chOff x="4206459" y="1191441"/>
            <a:chExt cx="712557" cy="785901"/>
          </a:xfrm>
        </p:grpSpPr>
        <p:sp>
          <p:nvSpPr>
            <p:cNvPr id="33" name="Google Shape;12050;p85">
              <a:extLst>
                <a:ext uri="{FF2B5EF4-FFF2-40B4-BE49-F238E27FC236}">
                  <a16:creationId xmlns:a16="http://schemas.microsoft.com/office/drawing/2014/main" id="{0FFCF3E3-F8DA-4915-AC0B-B9B70DE70DFC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51;p85">
              <a:extLst>
                <a:ext uri="{FF2B5EF4-FFF2-40B4-BE49-F238E27FC236}">
                  <a16:creationId xmlns:a16="http://schemas.microsoft.com/office/drawing/2014/main" id="{2852C4D2-9FB5-4623-9494-BBBE1AE20A8B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52;p85">
              <a:extLst>
                <a:ext uri="{FF2B5EF4-FFF2-40B4-BE49-F238E27FC236}">
                  <a16:creationId xmlns:a16="http://schemas.microsoft.com/office/drawing/2014/main" id="{812A1EB5-4B97-4EA2-9BA8-87F4A3AC5457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53;p85">
              <a:extLst>
                <a:ext uri="{FF2B5EF4-FFF2-40B4-BE49-F238E27FC236}">
                  <a16:creationId xmlns:a16="http://schemas.microsoft.com/office/drawing/2014/main" id="{F1C31B42-4826-4606-AA5B-06E9AC2C64F8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2054;p85">
              <a:extLst>
                <a:ext uri="{FF2B5EF4-FFF2-40B4-BE49-F238E27FC236}">
                  <a16:creationId xmlns:a16="http://schemas.microsoft.com/office/drawing/2014/main" id="{16307E93-2B68-4EC1-8DD9-CAD57A1FECF2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67" name="Google Shape;12055;p85">
                <a:extLst>
                  <a:ext uri="{FF2B5EF4-FFF2-40B4-BE49-F238E27FC236}">
                    <a16:creationId xmlns:a16="http://schemas.microsoft.com/office/drawing/2014/main" id="{923400C0-DBE9-4764-AF36-2927AB8C81FD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056;p85">
                <a:extLst>
                  <a:ext uri="{FF2B5EF4-FFF2-40B4-BE49-F238E27FC236}">
                    <a16:creationId xmlns:a16="http://schemas.microsoft.com/office/drawing/2014/main" id="{CA881360-DC63-4B5D-A225-9046CEE1F46E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057;p85">
                <a:extLst>
                  <a:ext uri="{FF2B5EF4-FFF2-40B4-BE49-F238E27FC236}">
                    <a16:creationId xmlns:a16="http://schemas.microsoft.com/office/drawing/2014/main" id="{E96A14F5-0DC7-425C-9AE0-AA96249D1A38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058;p85">
                <a:extLst>
                  <a:ext uri="{FF2B5EF4-FFF2-40B4-BE49-F238E27FC236}">
                    <a16:creationId xmlns:a16="http://schemas.microsoft.com/office/drawing/2014/main" id="{850F38C4-8C9B-4A57-AC1C-395A5314184A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2059;p85">
              <a:extLst>
                <a:ext uri="{FF2B5EF4-FFF2-40B4-BE49-F238E27FC236}">
                  <a16:creationId xmlns:a16="http://schemas.microsoft.com/office/drawing/2014/main" id="{3CCE0850-FD83-476B-8BEF-3F17AE2B2D7A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63" name="Google Shape;12060;p85">
                <a:extLst>
                  <a:ext uri="{FF2B5EF4-FFF2-40B4-BE49-F238E27FC236}">
                    <a16:creationId xmlns:a16="http://schemas.microsoft.com/office/drawing/2014/main" id="{74B8FCEE-FDB3-4203-8905-3E6609C391A3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061;p85">
                <a:extLst>
                  <a:ext uri="{FF2B5EF4-FFF2-40B4-BE49-F238E27FC236}">
                    <a16:creationId xmlns:a16="http://schemas.microsoft.com/office/drawing/2014/main" id="{EAA585FA-363B-4671-BD58-6388CECE77E4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062;p85">
                <a:extLst>
                  <a:ext uri="{FF2B5EF4-FFF2-40B4-BE49-F238E27FC236}">
                    <a16:creationId xmlns:a16="http://schemas.microsoft.com/office/drawing/2014/main" id="{AFBBBBB6-9263-43B2-895B-949404EEF72D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2063;p85">
                <a:extLst>
                  <a:ext uri="{FF2B5EF4-FFF2-40B4-BE49-F238E27FC236}">
                    <a16:creationId xmlns:a16="http://schemas.microsoft.com/office/drawing/2014/main" id="{5D67A929-A5C8-4C6C-907D-61FD1E762F53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2064;p85">
              <a:extLst>
                <a:ext uri="{FF2B5EF4-FFF2-40B4-BE49-F238E27FC236}">
                  <a16:creationId xmlns:a16="http://schemas.microsoft.com/office/drawing/2014/main" id="{38BBC8F3-0478-48B9-8D6D-AFE8A33B3EBB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59" name="Google Shape;12065;p85">
                <a:extLst>
                  <a:ext uri="{FF2B5EF4-FFF2-40B4-BE49-F238E27FC236}">
                    <a16:creationId xmlns:a16="http://schemas.microsoft.com/office/drawing/2014/main" id="{6ED6710A-D96A-4EC6-A4DB-9D21F6563DF1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066;p85">
                <a:extLst>
                  <a:ext uri="{FF2B5EF4-FFF2-40B4-BE49-F238E27FC236}">
                    <a16:creationId xmlns:a16="http://schemas.microsoft.com/office/drawing/2014/main" id="{A969D0E3-B0A9-461D-B288-CE2CBD1DBAC7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067;p85">
                <a:extLst>
                  <a:ext uri="{FF2B5EF4-FFF2-40B4-BE49-F238E27FC236}">
                    <a16:creationId xmlns:a16="http://schemas.microsoft.com/office/drawing/2014/main" id="{4C5506E1-9681-4859-B0E6-288FC2D809C0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068;p85">
                <a:extLst>
                  <a:ext uri="{FF2B5EF4-FFF2-40B4-BE49-F238E27FC236}">
                    <a16:creationId xmlns:a16="http://schemas.microsoft.com/office/drawing/2014/main" id="{880AD265-CB0A-4CAF-B73F-58DDF21C9F91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2069;p85">
              <a:extLst>
                <a:ext uri="{FF2B5EF4-FFF2-40B4-BE49-F238E27FC236}">
                  <a16:creationId xmlns:a16="http://schemas.microsoft.com/office/drawing/2014/main" id="{F8B2EEB9-E69F-4476-8B39-8F078F84AA7B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55" name="Google Shape;12070;p85">
                <a:extLst>
                  <a:ext uri="{FF2B5EF4-FFF2-40B4-BE49-F238E27FC236}">
                    <a16:creationId xmlns:a16="http://schemas.microsoft.com/office/drawing/2014/main" id="{A7294802-D2DE-4AF7-BCFF-769943779641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071;p85">
                <a:extLst>
                  <a:ext uri="{FF2B5EF4-FFF2-40B4-BE49-F238E27FC236}">
                    <a16:creationId xmlns:a16="http://schemas.microsoft.com/office/drawing/2014/main" id="{72AF0895-86BA-45D4-8650-D26EF0359C6D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072;p85">
                <a:extLst>
                  <a:ext uri="{FF2B5EF4-FFF2-40B4-BE49-F238E27FC236}">
                    <a16:creationId xmlns:a16="http://schemas.microsoft.com/office/drawing/2014/main" id="{05E6CBBF-312A-41E4-B79D-7C9786C0D94E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073;p85">
                <a:extLst>
                  <a:ext uri="{FF2B5EF4-FFF2-40B4-BE49-F238E27FC236}">
                    <a16:creationId xmlns:a16="http://schemas.microsoft.com/office/drawing/2014/main" id="{F8F161BE-FF33-453D-B26F-6F897C5C7212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12074;p85">
              <a:extLst>
                <a:ext uri="{FF2B5EF4-FFF2-40B4-BE49-F238E27FC236}">
                  <a16:creationId xmlns:a16="http://schemas.microsoft.com/office/drawing/2014/main" id="{68605B3B-C409-4A99-BC1E-4DBB1B18864F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75;p85">
              <a:extLst>
                <a:ext uri="{FF2B5EF4-FFF2-40B4-BE49-F238E27FC236}">
                  <a16:creationId xmlns:a16="http://schemas.microsoft.com/office/drawing/2014/main" id="{46AF4D34-BE93-4A4F-8FBB-A3F0CC66907C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76;p85">
              <a:extLst>
                <a:ext uri="{FF2B5EF4-FFF2-40B4-BE49-F238E27FC236}">
                  <a16:creationId xmlns:a16="http://schemas.microsoft.com/office/drawing/2014/main" id="{77C9A05A-37B5-488B-8BB2-3377DDA8B7C5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77;p85">
              <a:extLst>
                <a:ext uri="{FF2B5EF4-FFF2-40B4-BE49-F238E27FC236}">
                  <a16:creationId xmlns:a16="http://schemas.microsoft.com/office/drawing/2014/main" id="{F1BA2C15-3427-4EE3-A371-163810034EE6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2078;p85">
              <a:extLst>
                <a:ext uri="{FF2B5EF4-FFF2-40B4-BE49-F238E27FC236}">
                  <a16:creationId xmlns:a16="http://schemas.microsoft.com/office/drawing/2014/main" id="{5E600E64-3844-468A-B28D-0CFD3C1A6FE1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51" name="Google Shape;12079;p85">
                <a:extLst>
                  <a:ext uri="{FF2B5EF4-FFF2-40B4-BE49-F238E27FC236}">
                    <a16:creationId xmlns:a16="http://schemas.microsoft.com/office/drawing/2014/main" id="{6DAAD425-7BE0-4E0D-ADCB-8092987E7678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080;p85">
                <a:extLst>
                  <a:ext uri="{FF2B5EF4-FFF2-40B4-BE49-F238E27FC236}">
                    <a16:creationId xmlns:a16="http://schemas.microsoft.com/office/drawing/2014/main" id="{13383AF2-324F-41B1-AF25-91F11BA8429C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081;p85">
                <a:extLst>
                  <a:ext uri="{FF2B5EF4-FFF2-40B4-BE49-F238E27FC236}">
                    <a16:creationId xmlns:a16="http://schemas.microsoft.com/office/drawing/2014/main" id="{36B132DC-4337-4B11-9FD5-3CC01964999D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082;p85">
                <a:extLst>
                  <a:ext uri="{FF2B5EF4-FFF2-40B4-BE49-F238E27FC236}">
                    <a16:creationId xmlns:a16="http://schemas.microsoft.com/office/drawing/2014/main" id="{1CF76B04-0029-4826-9DA1-D81C7770B87A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2083;p85">
              <a:extLst>
                <a:ext uri="{FF2B5EF4-FFF2-40B4-BE49-F238E27FC236}">
                  <a16:creationId xmlns:a16="http://schemas.microsoft.com/office/drawing/2014/main" id="{F8D2712C-8EC9-4B6C-845C-D027DE60CCD3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47" name="Google Shape;12084;p85">
                <a:extLst>
                  <a:ext uri="{FF2B5EF4-FFF2-40B4-BE49-F238E27FC236}">
                    <a16:creationId xmlns:a16="http://schemas.microsoft.com/office/drawing/2014/main" id="{39B0F16D-BED3-4372-B988-C62F3078E8EF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085;p85">
                <a:extLst>
                  <a:ext uri="{FF2B5EF4-FFF2-40B4-BE49-F238E27FC236}">
                    <a16:creationId xmlns:a16="http://schemas.microsoft.com/office/drawing/2014/main" id="{EEBEEB27-9F57-4756-ADDE-B1EFB7C0A28E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086;p85">
                <a:extLst>
                  <a:ext uri="{FF2B5EF4-FFF2-40B4-BE49-F238E27FC236}">
                    <a16:creationId xmlns:a16="http://schemas.microsoft.com/office/drawing/2014/main" id="{D5EACFA5-C7F1-426D-B26E-D6C11CC1FAFA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087;p85">
                <a:extLst>
                  <a:ext uri="{FF2B5EF4-FFF2-40B4-BE49-F238E27FC236}">
                    <a16:creationId xmlns:a16="http://schemas.microsoft.com/office/drawing/2014/main" id="{7EB925D2-CF8F-4ADE-BDA8-CCE15F4503F9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" name="Google Shape;12295;p85">
            <a:extLst>
              <a:ext uri="{FF2B5EF4-FFF2-40B4-BE49-F238E27FC236}">
                <a16:creationId xmlns:a16="http://schemas.microsoft.com/office/drawing/2014/main" id="{9F00DCAC-C935-4254-A32F-CE4BF876F400}"/>
              </a:ext>
            </a:extLst>
          </p:cNvPr>
          <p:cNvGrpSpPr/>
          <p:nvPr/>
        </p:nvGrpSpPr>
        <p:grpSpPr>
          <a:xfrm>
            <a:off x="4204504" y="1719553"/>
            <a:ext cx="739072" cy="714152"/>
            <a:chOff x="4334725" y="1355875"/>
            <a:chExt cx="3106650" cy="3001900"/>
          </a:xfrm>
        </p:grpSpPr>
        <p:grpSp>
          <p:nvGrpSpPr>
            <p:cNvPr id="108" name="Google Shape;12296;p85">
              <a:extLst>
                <a:ext uri="{FF2B5EF4-FFF2-40B4-BE49-F238E27FC236}">
                  <a16:creationId xmlns:a16="http://schemas.microsoft.com/office/drawing/2014/main" id="{8961A5DA-4AFE-42F1-8E97-75B1FCCB5F10}"/>
                </a:ext>
              </a:extLst>
            </p:cNvPr>
            <p:cNvGrpSpPr/>
            <p:nvPr/>
          </p:nvGrpSpPr>
          <p:grpSpPr>
            <a:xfrm>
              <a:off x="4516050" y="1724875"/>
              <a:ext cx="2693725" cy="2632900"/>
              <a:chOff x="4516050" y="1724875"/>
              <a:chExt cx="2693725" cy="2632900"/>
            </a:xfrm>
          </p:grpSpPr>
          <p:sp>
            <p:nvSpPr>
              <p:cNvPr id="113" name="Google Shape;12297;p85">
                <a:extLst>
                  <a:ext uri="{FF2B5EF4-FFF2-40B4-BE49-F238E27FC236}">
                    <a16:creationId xmlns:a16="http://schemas.microsoft.com/office/drawing/2014/main" id="{99C4615D-5F47-491D-A76D-4B6C607EBA52}"/>
                  </a:ext>
                </a:extLst>
              </p:cNvPr>
              <p:cNvSpPr/>
              <p:nvPr/>
            </p:nvSpPr>
            <p:spPr>
              <a:xfrm>
                <a:off x="6227525" y="1737400"/>
                <a:ext cx="982250" cy="1548550"/>
              </a:xfrm>
              <a:custGeom>
                <a:avLst/>
                <a:gdLst/>
                <a:ahLst/>
                <a:cxnLst/>
                <a:rect l="l" t="t" r="r" b="b"/>
                <a:pathLst>
                  <a:path w="39290" h="61942" extrusionOk="0">
                    <a:moveTo>
                      <a:pt x="2948" y="0"/>
                    </a:moveTo>
                    <a:lnTo>
                      <a:pt x="2948" y="0"/>
                    </a:lnTo>
                    <a:cubicBezTo>
                      <a:pt x="2963" y="140"/>
                      <a:pt x="2988" y="275"/>
                      <a:pt x="2997" y="415"/>
                    </a:cubicBezTo>
                    <a:cubicBezTo>
                      <a:pt x="3257" y="4251"/>
                      <a:pt x="2198" y="8060"/>
                      <a:pt x="0" y="11214"/>
                    </a:cubicBezTo>
                    <a:cubicBezTo>
                      <a:pt x="16180" y="17156"/>
                      <a:pt x="27723" y="32699"/>
                      <a:pt x="27723" y="50939"/>
                    </a:cubicBezTo>
                    <a:cubicBezTo>
                      <a:pt x="27725" y="53819"/>
                      <a:pt x="27433" y="56688"/>
                      <a:pt x="26854" y="59506"/>
                    </a:cubicBezTo>
                    <a:cubicBezTo>
                      <a:pt x="27615" y="59401"/>
                      <a:pt x="28380" y="59330"/>
                      <a:pt x="29155" y="59330"/>
                    </a:cubicBezTo>
                    <a:cubicBezTo>
                      <a:pt x="32030" y="59330"/>
                      <a:pt x="34946" y="60066"/>
                      <a:pt x="37619" y="61594"/>
                    </a:cubicBezTo>
                    <a:cubicBezTo>
                      <a:pt x="37808" y="61702"/>
                      <a:pt x="37980" y="61827"/>
                      <a:pt x="38161" y="61942"/>
                    </a:cubicBezTo>
                    <a:cubicBezTo>
                      <a:pt x="38912" y="58322"/>
                      <a:pt x="39289" y="54635"/>
                      <a:pt x="39289" y="50939"/>
                    </a:cubicBezTo>
                    <a:cubicBezTo>
                      <a:pt x="39289" y="27328"/>
                      <a:pt x="24090" y="7277"/>
                      <a:pt x="29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298;p85">
                <a:extLst>
                  <a:ext uri="{FF2B5EF4-FFF2-40B4-BE49-F238E27FC236}">
                    <a16:creationId xmlns:a16="http://schemas.microsoft.com/office/drawing/2014/main" id="{48B1B011-65CF-4196-A89E-A5AC241E2F47}"/>
                  </a:ext>
                </a:extLst>
              </p:cNvPr>
              <p:cNvSpPr/>
              <p:nvPr/>
            </p:nvSpPr>
            <p:spPr>
              <a:xfrm>
                <a:off x="4516050" y="1724875"/>
                <a:ext cx="1010900" cy="1581800"/>
              </a:xfrm>
              <a:custGeom>
                <a:avLst/>
                <a:gdLst/>
                <a:ahLst/>
                <a:cxnLst/>
                <a:rect l="l" t="t" r="r" b="b"/>
                <a:pathLst>
                  <a:path w="40436" h="63272" extrusionOk="0">
                    <a:moveTo>
                      <a:pt x="37823" y="1"/>
                    </a:moveTo>
                    <a:lnTo>
                      <a:pt x="37823" y="1"/>
                    </a:lnTo>
                    <a:cubicBezTo>
                      <a:pt x="15908" y="6831"/>
                      <a:pt x="0" y="27279"/>
                      <a:pt x="0" y="51443"/>
                    </a:cubicBezTo>
                    <a:cubicBezTo>
                      <a:pt x="3" y="55421"/>
                      <a:pt x="444" y="59389"/>
                      <a:pt x="1318" y="63272"/>
                    </a:cubicBezTo>
                    <a:cubicBezTo>
                      <a:pt x="1575" y="63078"/>
                      <a:pt x="1825" y="62880"/>
                      <a:pt x="2093" y="62700"/>
                    </a:cubicBezTo>
                    <a:cubicBezTo>
                      <a:pt x="5004" y="60760"/>
                      <a:pt x="8236" y="59853"/>
                      <a:pt x="11420" y="59853"/>
                    </a:cubicBezTo>
                    <a:cubicBezTo>
                      <a:pt x="11754" y="59853"/>
                      <a:pt x="12085" y="59912"/>
                      <a:pt x="12418" y="59931"/>
                    </a:cubicBezTo>
                    <a:cubicBezTo>
                      <a:pt x="11849" y="57138"/>
                      <a:pt x="11565" y="54293"/>
                      <a:pt x="11565" y="51440"/>
                    </a:cubicBezTo>
                    <a:cubicBezTo>
                      <a:pt x="11565" y="32776"/>
                      <a:pt x="23659" y="16944"/>
                      <a:pt x="40435" y="11325"/>
                    </a:cubicBezTo>
                    <a:cubicBezTo>
                      <a:pt x="38630" y="8592"/>
                      <a:pt x="37671" y="5392"/>
                      <a:pt x="37676" y="2117"/>
                    </a:cubicBezTo>
                    <a:cubicBezTo>
                      <a:pt x="37681" y="1409"/>
                      <a:pt x="37730" y="702"/>
                      <a:pt x="378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299;p85">
                <a:extLst>
                  <a:ext uri="{FF2B5EF4-FFF2-40B4-BE49-F238E27FC236}">
                    <a16:creationId xmlns:a16="http://schemas.microsoft.com/office/drawing/2014/main" id="{0A3A2750-CE94-4A46-A61F-25C83DAA8B87}"/>
                  </a:ext>
                </a:extLst>
              </p:cNvPr>
              <p:cNvSpPr/>
              <p:nvPr/>
            </p:nvSpPr>
            <p:spPr>
              <a:xfrm>
                <a:off x="4977525" y="3800325"/>
                <a:ext cx="1782050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71282" h="22298" extrusionOk="0">
                    <a:moveTo>
                      <a:pt x="63561" y="0"/>
                    </a:moveTo>
                    <a:cubicBezTo>
                      <a:pt x="56083" y="6671"/>
                      <a:pt x="46226" y="10731"/>
                      <a:pt x="35414" y="10731"/>
                    </a:cubicBezTo>
                    <a:cubicBezTo>
                      <a:pt x="25098" y="10731"/>
                      <a:pt x="15646" y="7034"/>
                      <a:pt x="8302" y="898"/>
                    </a:cubicBezTo>
                    <a:cubicBezTo>
                      <a:pt x="6892" y="3910"/>
                      <a:pt x="4587" y="6522"/>
                      <a:pt x="1428" y="8290"/>
                    </a:cubicBezTo>
                    <a:cubicBezTo>
                      <a:pt x="962" y="8562"/>
                      <a:pt x="481" y="8778"/>
                      <a:pt x="0" y="9001"/>
                    </a:cubicBezTo>
                    <a:cubicBezTo>
                      <a:pt x="9472" y="17274"/>
                      <a:pt x="21853" y="22297"/>
                      <a:pt x="35414" y="22297"/>
                    </a:cubicBezTo>
                    <a:cubicBezTo>
                      <a:pt x="49193" y="22297"/>
                      <a:pt x="61756" y="17117"/>
                      <a:pt x="71282" y="8609"/>
                    </a:cubicBezTo>
                    <a:cubicBezTo>
                      <a:pt x="67593" y="6654"/>
                      <a:pt x="64981" y="3559"/>
                      <a:pt x="635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2300;p85">
              <a:extLst>
                <a:ext uri="{FF2B5EF4-FFF2-40B4-BE49-F238E27FC236}">
                  <a16:creationId xmlns:a16="http://schemas.microsoft.com/office/drawing/2014/main" id="{1D17313E-5F44-4306-8300-DF935BDB80AC}"/>
                </a:ext>
              </a:extLst>
            </p:cNvPr>
            <p:cNvGrpSpPr/>
            <p:nvPr/>
          </p:nvGrpSpPr>
          <p:grpSpPr>
            <a:xfrm>
              <a:off x="4334725" y="1355875"/>
              <a:ext cx="3106650" cy="2709650"/>
              <a:chOff x="4334725" y="1355875"/>
              <a:chExt cx="3106650" cy="2709650"/>
            </a:xfrm>
          </p:grpSpPr>
          <p:sp>
            <p:nvSpPr>
              <p:cNvPr id="110" name="Google Shape;12301;p85">
                <a:extLst>
                  <a:ext uri="{FF2B5EF4-FFF2-40B4-BE49-F238E27FC236}">
                    <a16:creationId xmlns:a16="http://schemas.microsoft.com/office/drawing/2014/main" id="{EB7CAF01-3484-4D48-8089-7AB92526234C}"/>
                  </a:ext>
                </a:extLst>
              </p:cNvPr>
              <p:cNvSpPr/>
              <p:nvPr/>
            </p:nvSpPr>
            <p:spPr>
              <a:xfrm>
                <a:off x="5427950" y="1355875"/>
                <a:ext cx="904575" cy="1665925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fill="none" extrusionOk="0">
                    <a:moveTo>
                      <a:pt x="25479" y="47040"/>
                    </a:moveTo>
                    <a:cubicBezTo>
                      <a:pt x="22352" y="45966"/>
                      <a:pt x="20318" y="42954"/>
                      <a:pt x="20318" y="39712"/>
                    </a:cubicBezTo>
                    <a:lnTo>
                      <a:pt x="20318" y="39474"/>
                    </a:lnTo>
                    <a:cubicBezTo>
                      <a:pt x="20318" y="36347"/>
                      <a:pt x="22239" y="33578"/>
                      <a:pt x="25000" y="32260"/>
                    </a:cubicBezTo>
                    <a:cubicBezTo>
                      <a:pt x="27831" y="31007"/>
                      <a:pt x="30234" y="28986"/>
                      <a:pt x="31983" y="26475"/>
                    </a:cubicBezTo>
                    <a:cubicBezTo>
                      <a:pt x="34181" y="23321"/>
                      <a:pt x="35240" y="19512"/>
                      <a:pt x="34980" y="15676"/>
                    </a:cubicBezTo>
                    <a:cubicBezTo>
                      <a:pt x="34971" y="15536"/>
                      <a:pt x="34944" y="15398"/>
                      <a:pt x="34931" y="15261"/>
                    </a:cubicBezTo>
                    <a:cubicBezTo>
                      <a:pt x="34134" y="7155"/>
                      <a:pt x="27505" y="636"/>
                      <a:pt x="19357" y="47"/>
                    </a:cubicBezTo>
                    <a:cubicBezTo>
                      <a:pt x="18930" y="18"/>
                      <a:pt x="18513" y="1"/>
                      <a:pt x="18094" y="1"/>
                    </a:cubicBezTo>
                    <a:cubicBezTo>
                      <a:pt x="9517" y="1"/>
                      <a:pt x="2397" y="6439"/>
                      <a:pt x="1347" y="14761"/>
                    </a:cubicBezTo>
                    <a:cubicBezTo>
                      <a:pt x="1254" y="15462"/>
                      <a:pt x="1205" y="16169"/>
                      <a:pt x="1200" y="16875"/>
                    </a:cubicBezTo>
                    <a:cubicBezTo>
                      <a:pt x="1195" y="20149"/>
                      <a:pt x="2154" y="23352"/>
                      <a:pt x="3959" y="26085"/>
                    </a:cubicBezTo>
                    <a:cubicBezTo>
                      <a:pt x="5703" y="28734"/>
                      <a:pt x="8168" y="30872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5"/>
                      <a:pt x="2404" y="51975"/>
                      <a:pt x="0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81" y="51972"/>
                      <a:pt x="29930" y="48723"/>
                      <a:pt x="25479" y="470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7D9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302;p85">
                <a:extLst>
                  <a:ext uri="{FF2B5EF4-FFF2-40B4-BE49-F238E27FC236}">
                    <a16:creationId xmlns:a16="http://schemas.microsoft.com/office/drawing/2014/main" id="{99C6698C-6D27-446E-95C1-3662BBA4F844}"/>
                  </a:ext>
                </a:extLst>
              </p:cNvPr>
              <p:cNvSpPr/>
              <p:nvPr/>
            </p:nvSpPr>
            <p:spPr>
              <a:xfrm>
                <a:off x="4334725" y="2760325"/>
                <a:ext cx="1547125" cy="1304775"/>
              </a:xfrm>
              <a:custGeom>
                <a:avLst/>
                <a:gdLst/>
                <a:ahLst/>
                <a:cxnLst/>
                <a:rect l="l" t="t" r="r" b="b"/>
                <a:pathLst>
                  <a:path w="61885" h="52191" fill="none" extrusionOk="0">
                    <a:moveTo>
                      <a:pt x="43727" y="1"/>
                    </a:moveTo>
                    <a:cubicBezTo>
                      <a:pt x="41323" y="4212"/>
                      <a:pt x="40487" y="9019"/>
                      <a:pt x="41208" y="13829"/>
                    </a:cubicBezTo>
                    <a:cubicBezTo>
                      <a:pt x="41804" y="17069"/>
                      <a:pt x="40247" y="20321"/>
                      <a:pt x="37362" y="21878"/>
                    </a:cubicBezTo>
                    <a:lnTo>
                      <a:pt x="37237" y="22004"/>
                    </a:lnTo>
                    <a:cubicBezTo>
                      <a:pt x="35989" y="22712"/>
                      <a:pt x="34579" y="23085"/>
                      <a:pt x="33144" y="23090"/>
                    </a:cubicBezTo>
                    <a:cubicBezTo>
                      <a:pt x="31510" y="23095"/>
                      <a:pt x="29914" y="22587"/>
                      <a:pt x="28582" y="21638"/>
                    </a:cubicBezTo>
                    <a:cubicBezTo>
                      <a:pt x="25950" y="19752"/>
                      <a:pt x="22852" y="18705"/>
                      <a:pt x="19671" y="18513"/>
                    </a:cubicBezTo>
                    <a:cubicBezTo>
                      <a:pt x="19338" y="18494"/>
                      <a:pt x="19007" y="18435"/>
                      <a:pt x="18673" y="18435"/>
                    </a:cubicBezTo>
                    <a:cubicBezTo>
                      <a:pt x="15489" y="18435"/>
                      <a:pt x="12257" y="19345"/>
                      <a:pt x="9348" y="21282"/>
                    </a:cubicBezTo>
                    <a:cubicBezTo>
                      <a:pt x="9078" y="21462"/>
                      <a:pt x="8828" y="21663"/>
                      <a:pt x="8573" y="21856"/>
                    </a:cubicBezTo>
                    <a:cubicBezTo>
                      <a:pt x="2203" y="26681"/>
                      <a:pt x="1" y="35395"/>
                      <a:pt x="3579" y="42679"/>
                    </a:cubicBezTo>
                    <a:cubicBezTo>
                      <a:pt x="6535" y="48755"/>
                      <a:pt x="12519" y="52191"/>
                      <a:pt x="18698" y="52191"/>
                    </a:cubicBezTo>
                    <a:cubicBezTo>
                      <a:pt x="21064" y="52191"/>
                      <a:pt x="23448" y="51656"/>
                      <a:pt x="25712" y="50604"/>
                    </a:cubicBezTo>
                    <a:cubicBezTo>
                      <a:pt x="26193" y="50381"/>
                      <a:pt x="26674" y="50165"/>
                      <a:pt x="27140" y="49893"/>
                    </a:cubicBezTo>
                    <a:cubicBezTo>
                      <a:pt x="30299" y="48122"/>
                      <a:pt x="32604" y="45510"/>
                      <a:pt x="34014" y="42498"/>
                    </a:cubicBezTo>
                    <a:cubicBezTo>
                      <a:pt x="35307" y="39741"/>
                      <a:pt x="35837" y="36690"/>
                      <a:pt x="35552" y="33659"/>
                    </a:cubicBezTo>
                    <a:cubicBezTo>
                      <a:pt x="35312" y="30534"/>
                      <a:pt x="36882" y="27409"/>
                      <a:pt x="39641" y="25852"/>
                    </a:cubicBezTo>
                    <a:cubicBezTo>
                      <a:pt x="40902" y="25114"/>
                      <a:pt x="42282" y="24748"/>
                      <a:pt x="43641" y="24748"/>
                    </a:cubicBezTo>
                    <a:cubicBezTo>
                      <a:pt x="45392" y="24748"/>
                      <a:pt x="47119" y="25356"/>
                      <a:pt x="48534" y="26573"/>
                    </a:cubicBezTo>
                    <a:cubicBezTo>
                      <a:pt x="52382" y="29572"/>
                      <a:pt x="57074" y="31255"/>
                      <a:pt x="61884" y="31255"/>
                    </a:cubicBezTo>
                    <a:lnTo>
                      <a:pt x="61884" y="10461"/>
                    </a:lnTo>
                    <a:lnTo>
                      <a:pt x="61884" y="104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35D74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303;p85">
                <a:extLst>
                  <a:ext uri="{FF2B5EF4-FFF2-40B4-BE49-F238E27FC236}">
                    <a16:creationId xmlns:a16="http://schemas.microsoft.com/office/drawing/2014/main" id="{D3A9316D-A883-46C4-8239-58FD3EBBDAE0}"/>
                  </a:ext>
                </a:extLst>
              </p:cNvPr>
              <p:cNvSpPr/>
              <p:nvPr/>
            </p:nvSpPr>
            <p:spPr>
              <a:xfrm>
                <a:off x="5881825" y="2760325"/>
                <a:ext cx="1559550" cy="1305200"/>
              </a:xfrm>
              <a:custGeom>
                <a:avLst/>
                <a:gdLst/>
                <a:ahLst/>
                <a:cxnLst/>
                <a:rect l="l" t="t" r="r" b="b"/>
                <a:pathLst>
                  <a:path w="62382" h="52208" fill="none" extrusionOk="0">
                    <a:moveTo>
                      <a:pt x="51989" y="21025"/>
                    </a:moveTo>
                    <a:cubicBezTo>
                      <a:pt x="51805" y="20912"/>
                      <a:pt x="51636" y="20785"/>
                      <a:pt x="51447" y="20677"/>
                    </a:cubicBezTo>
                    <a:cubicBezTo>
                      <a:pt x="48774" y="19149"/>
                      <a:pt x="45855" y="18413"/>
                      <a:pt x="42981" y="18413"/>
                    </a:cubicBezTo>
                    <a:cubicBezTo>
                      <a:pt x="42208" y="18413"/>
                      <a:pt x="41443" y="18484"/>
                      <a:pt x="40682" y="18589"/>
                    </a:cubicBezTo>
                    <a:cubicBezTo>
                      <a:pt x="38034" y="18957"/>
                      <a:pt x="35488" y="19938"/>
                      <a:pt x="33290" y="21523"/>
                    </a:cubicBezTo>
                    <a:cubicBezTo>
                      <a:pt x="31924" y="22519"/>
                      <a:pt x="30276" y="23056"/>
                      <a:pt x="28586" y="23056"/>
                    </a:cubicBezTo>
                    <a:cubicBezTo>
                      <a:pt x="27107" y="23053"/>
                      <a:pt x="25657" y="22646"/>
                      <a:pt x="24394" y="21876"/>
                    </a:cubicBezTo>
                    <a:cubicBezTo>
                      <a:pt x="21510" y="20319"/>
                      <a:pt x="19952" y="17066"/>
                      <a:pt x="20548" y="13829"/>
                    </a:cubicBezTo>
                    <a:cubicBezTo>
                      <a:pt x="21270" y="9019"/>
                      <a:pt x="20433" y="4212"/>
                      <a:pt x="18030" y="1"/>
                    </a:cubicBezTo>
                    <a:lnTo>
                      <a:pt x="0" y="10461"/>
                    </a:lnTo>
                    <a:lnTo>
                      <a:pt x="0" y="10461"/>
                    </a:lnTo>
                    <a:lnTo>
                      <a:pt x="0" y="31250"/>
                    </a:lnTo>
                    <a:cubicBezTo>
                      <a:pt x="4805" y="31250"/>
                      <a:pt x="9489" y="29570"/>
                      <a:pt x="13220" y="26568"/>
                    </a:cubicBezTo>
                    <a:cubicBezTo>
                      <a:pt x="15719" y="24434"/>
                      <a:pt x="19307" y="24142"/>
                      <a:pt x="22116" y="25849"/>
                    </a:cubicBezTo>
                    <a:lnTo>
                      <a:pt x="22356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959" y="36371"/>
                      <a:pt x="26391" y="39091"/>
                      <a:pt x="27389" y="41600"/>
                    </a:cubicBezTo>
                    <a:cubicBezTo>
                      <a:pt x="28807" y="45159"/>
                      <a:pt x="31421" y="48254"/>
                      <a:pt x="35110" y="50209"/>
                    </a:cubicBezTo>
                    <a:cubicBezTo>
                      <a:pt x="35274" y="50295"/>
                      <a:pt x="35412" y="50403"/>
                      <a:pt x="35578" y="50484"/>
                    </a:cubicBezTo>
                    <a:cubicBezTo>
                      <a:pt x="37877" y="51619"/>
                      <a:pt x="40405" y="52208"/>
                      <a:pt x="42968" y="52208"/>
                    </a:cubicBezTo>
                    <a:cubicBezTo>
                      <a:pt x="48435" y="52208"/>
                      <a:pt x="53753" y="49542"/>
                      <a:pt x="56975" y="44840"/>
                    </a:cubicBezTo>
                    <a:cubicBezTo>
                      <a:pt x="62381" y="36727"/>
                      <a:pt x="59960" y="25994"/>
                      <a:pt x="51989" y="210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" name="Google Shape;12233;p85">
            <a:extLst>
              <a:ext uri="{FF2B5EF4-FFF2-40B4-BE49-F238E27FC236}">
                <a16:creationId xmlns:a16="http://schemas.microsoft.com/office/drawing/2014/main" id="{47315BA7-732D-459E-A6F7-E37A878B2A2A}"/>
              </a:ext>
            </a:extLst>
          </p:cNvPr>
          <p:cNvGrpSpPr/>
          <p:nvPr/>
        </p:nvGrpSpPr>
        <p:grpSpPr>
          <a:xfrm>
            <a:off x="6895976" y="1783640"/>
            <a:ext cx="702336" cy="658759"/>
            <a:chOff x="649648" y="271400"/>
            <a:chExt cx="6215377" cy="5455143"/>
          </a:xfrm>
        </p:grpSpPr>
        <p:sp>
          <p:nvSpPr>
            <p:cNvPr id="117" name="Google Shape;12234;p85">
              <a:extLst>
                <a:ext uri="{FF2B5EF4-FFF2-40B4-BE49-F238E27FC236}">
                  <a16:creationId xmlns:a16="http://schemas.microsoft.com/office/drawing/2014/main" id="{F362D433-9052-44E8-A4DC-928CD2DF43D7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235;p85">
              <a:extLst>
                <a:ext uri="{FF2B5EF4-FFF2-40B4-BE49-F238E27FC236}">
                  <a16:creationId xmlns:a16="http://schemas.microsoft.com/office/drawing/2014/main" id="{3249C064-4E0C-4186-9945-EDCCF1AE84F0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36;p85">
              <a:extLst>
                <a:ext uri="{FF2B5EF4-FFF2-40B4-BE49-F238E27FC236}">
                  <a16:creationId xmlns:a16="http://schemas.microsoft.com/office/drawing/2014/main" id="{89FBE84A-3CF8-4CA0-94B2-4DBFED9A3A61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237;p85">
              <a:extLst>
                <a:ext uri="{FF2B5EF4-FFF2-40B4-BE49-F238E27FC236}">
                  <a16:creationId xmlns:a16="http://schemas.microsoft.com/office/drawing/2014/main" id="{5837855F-73D4-460A-A27D-091BE9BB5721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238;p85">
              <a:extLst>
                <a:ext uri="{FF2B5EF4-FFF2-40B4-BE49-F238E27FC236}">
                  <a16:creationId xmlns:a16="http://schemas.microsoft.com/office/drawing/2014/main" id="{79FB594C-F899-456A-AEB8-AB3AC5D1B2AC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39;p85">
              <a:extLst>
                <a:ext uri="{FF2B5EF4-FFF2-40B4-BE49-F238E27FC236}">
                  <a16:creationId xmlns:a16="http://schemas.microsoft.com/office/drawing/2014/main" id="{74FA3D41-7ACA-4997-A28D-50FA3423A1C1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240;p85">
              <a:extLst>
                <a:ext uri="{FF2B5EF4-FFF2-40B4-BE49-F238E27FC236}">
                  <a16:creationId xmlns:a16="http://schemas.microsoft.com/office/drawing/2014/main" id="{825D9B8A-9298-4845-BDB5-D76F4BA823B0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241;p85">
              <a:extLst>
                <a:ext uri="{FF2B5EF4-FFF2-40B4-BE49-F238E27FC236}">
                  <a16:creationId xmlns:a16="http://schemas.microsoft.com/office/drawing/2014/main" id="{DB75E90A-7169-49DE-ABB0-3FE8BB6E5245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242;p85">
              <a:extLst>
                <a:ext uri="{FF2B5EF4-FFF2-40B4-BE49-F238E27FC236}">
                  <a16:creationId xmlns:a16="http://schemas.microsoft.com/office/drawing/2014/main" id="{01AA0B1F-8427-4ED4-9B78-43EE450B2BE9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243;p85">
              <a:extLst>
                <a:ext uri="{FF2B5EF4-FFF2-40B4-BE49-F238E27FC236}">
                  <a16:creationId xmlns:a16="http://schemas.microsoft.com/office/drawing/2014/main" id="{EAA9CF8C-2853-465F-8F80-12E385934291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244;p85">
              <a:extLst>
                <a:ext uri="{FF2B5EF4-FFF2-40B4-BE49-F238E27FC236}">
                  <a16:creationId xmlns:a16="http://schemas.microsoft.com/office/drawing/2014/main" id="{C8DA8B1E-82A4-4BCA-8D44-AC08979DE2AA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245;p85">
              <a:extLst>
                <a:ext uri="{FF2B5EF4-FFF2-40B4-BE49-F238E27FC236}">
                  <a16:creationId xmlns:a16="http://schemas.microsoft.com/office/drawing/2014/main" id="{A5194AF9-A85A-4424-A3FD-09472298E78F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0" grpId="0" build="p"/>
      <p:bldP spid="2611" grpId="0" build="p"/>
      <p:bldP spid="2612" grpId="0" build="p"/>
      <p:bldP spid="2613" grpId="0"/>
      <p:bldP spid="2614" grpId="0" build="p"/>
      <p:bldP spid="2615" grpId="0" build="p"/>
      <p:bldP spid="2616" grpId="0" build="p"/>
      <p:bldP spid="2632" grpId="0" animBg="1"/>
      <p:bldP spid="2633" grpId="0" animBg="1"/>
      <p:bldP spid="26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46"/>
          <p:cNvSpPr txBox="1">
            <a:spLocks noGrp="1"/>
          </p:cNvSpPr>
          <p:nvPr>
            <p:ph type="subTitle" idx="1"/>
          </p:nvPr>
        </p:nvSpPr>
        <p:spPr>
          <a:xfrm>
            <a:off x="1409674" y="2042254"/>
            <a:ext cx="27834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LOGIKA</a:t>
            </a:r>
            <a:endParaRPr dirty="0"/>
          </a:p>
        </p:txBody>
      </p:sp>
      <p:sp>
        <p:nvSpPr>
          <p:cNvPr id="2581" name="Google Shape;2581;p46"/>
          <p:cNvSpPr txBox="1">
            <a:spLocks noGrp="1"/>
          </p:cNvSpPr>
          <p:nvPr>
            <p:ph type="subTitle" idx="2"/>
          </p:nvPr>
        </p:nvSpPr>
        <p:spPr>
          <a:xfrm>
            <a:off x="4911611" y="2499373"/>
            <a:ext cx="27834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ASSIGNMENT/PENUGASAN</a:t>
            </a:r>
            <a:endParaRPr dirty="0"/>
          </a:p>
        </p:txBody>
      </p:sp>
      <p:sp>
        <p:nvSpPr>
          <p:cNvPr id="2582" name="Google Shape;2582;p46"/>
          <p:cNvSpPr txBox="1">
            <a:spLocks noGrp="1"/>
          </p:cNvSpPr>
          <p:nvPr>
            <p:ph type="subTitle" idx="3"/>
          </p:nvPr>
        </p:nvSpPr>
        <p:spPr>
          <a:xfrm>
            <a:off x="1438980" y="2596347"/>
            <a:ext cx="2785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 dan </a:t>
            </a:r>
            <a:r>
              <a:rPr lang="en-US" dirty="0" err="1"/>
              <a:t>logika</a:t>
            </a:r>
            <a:r>
              <a:rPr lang="en-US" dirty="0"/>
              <a:t> salah (FALSE). </a:t>
            </a:r>
            <a:endParaRPr dirty="0"/>
          </a:p>
        </p:txBody>
      </p:sp>
      <p:sp>
        <p:nvSpPr>
          <p:cNvPr id="2583" name="Google Shape;2583;p46"/>
          <p:cNvSpPr txBox="1">
            <a:spLocks noGrp="1"/>
          </p:cNvSpPr>
          <p:nvPr>
            <p:ph type="subTitle" idx="4"/>
          </p:nvPr>
        </p:nvSpPr>
        <p:spPr>
          <a:xfrm>
            <a:off x="4900503" y="2931132"/>
            <a:ext cx="27834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Operasi</a:t>
            </a:r>
            <a:r>
              <a:rPr lang="en-US" dirty="0"/>
              <a:t> Assignment/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pointer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lain,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penugasan</a:t>
            </a:r>
            <a:r>
              <a:rPr lang="en-US" dirty="0"/>
              <a:t>. Nilai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pointer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disalin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pointer yang lain. </a:t>
            </a:r>
            <a:endParaRPr dirty="0"/>
          </a:p>
        </p:txBody>
      </p:sp>
      <p:sp>
        <p:nvSpPr>
          <p:cNvPr id="2585" name="Google Shape;2585;p46"/>
          <p:cNvSpPr/>
          <p:nvPr/>
        </p:nvSpPr>
        <p:spPr>
          <a:xfrm>
            <a:off x="2465925" y="1060796"/>
            <a:ext cx="731400" cy="73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6"/>
          <p:cNvSpPr/>
          <p:nvPr/>
        </p:nvSpPr>
        <p:spPr>
          <a:xfrm>
            <a:off x="5984938" y="1617036"/>
            <a:ext cx="731400" cy="73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2209;p85">
            <a:extLst>
              <a:ext uri="{FF2B5EF4-FFF2-40B4-BE49-F238E27FC236}">
                <a16:creationId xmlns:a16="http://schemas.microsoft.com/office/drawing/2014/main" id="{B4509C25-38A9-43F9-BD13-BF47272B3390}"/>
              </a:ext>
            </a:extLst>
          </p:cNvPr>
          <p:cNvGrpSpPr/>
          <p:nvPr/>
        </p:nvGrpSpPr>
        <p:grpSpPr>
          <a:xfrm>
            <a:off x="2465925" y="1117725"/>
            <a:ext cx="731400" cy="678724"/>
            <a:chOff x="951975" y="315800"/>
            <a:chExt cx="5860325" cy="4933550"/>
          </a:xfrm>
        </p:grpSpPr>
        <p:sp>
          <p:nvSpPr>
            <p:cNvPr id="21" name="Google Shape;12210;p85">
              <a:extLst>
                <a:ext uri="{FF2B5EF4-FFF2-40B4-BE49-F238E27FC236}">
                  <a16:creationId xmlns:a16="http://schemas.microsoft.com/office/drawing/2014/main" id="{5091E727-DF83-4E78-AD7F-5F7A041A130C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11;p85">
              <a:extLst>
                <a:ext uri="{FF2B5EF4-FFF2-40B4-BE49-F238E27FC236}">
                  <a16:creationId xmlns:a16="http://schemas.microsoft.com/office/drawing/2014/main" id="{DE67495E-0010-4E9A-9CA8-2CBACBC0E5A3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12;p85">
              <a:extLst>
                <a:ext uri="{FF2B5EF4-FFF2-40B4-BE49-F238E27FC236}">
                  <a16:creationId xmlns:a16="http://schemas.microsoft.com/office/drawing/2014/main" id="{9A306609-EC67-4B83-A225-F50FC7A47E6B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13;p85">
              <a:extLst>
                <a:ext uri="{FF2B5EF4-FFF2-40B4-BE49-F238E27FC236}">
                  <a16:creationId xmlns:a16="http://schemas.microsoft.com/office/drawing/2014/main" id="{2A3EE830-7854-4965-ACD4-F5F617356171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14;p85">
              <a:extLst>
                <a:ext uri="{FF2B5EF4-FFF2-40B4-BE49-F238E27FC236}">
                  <a16:creationId xmlns:a16="http://schemas.microsoft.com/office/drawing/2014/main" id="{2CA762C6-FC50-49D3-9379-5EE1011491C7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15;p85">
              <a:extLst>
                <a:ext uri="{FF2B5EF4-FFF2-40B4-BE49-F238E27FC236}">
                  <a16:creationId xmlns:a16="http://schemas.microsoft.com/office/drawing/2014/main" id="{E6A177E4-7272-4EAC-843F-5EED8BA4E675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16;p85">
              <a:extLst>
                <a:ext uri="{FF2B5EF4-FFF2-40B4-BE49-F238E27FC236}">
                  <a16:creationId xmlns:a16="http://schemas.microsoft.com/office/drawing/2014/main" id="{D93AA48B-4242-427B-A6D6-193149F646C0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17;p85">
              <a:extLst>
                <a:ext uri="{FF2B5EF4-FFF2-40B4-BE49-F238E27FC236}">
                  <a16:creationId xmlns:a16="http://schemas.microsoft.com/office/drawing/2014/main" id="{872FA917-C9E4-4080-8B66-8C9A09444B68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025;p85">
            <a:extLst>
              <a:ext uri="{FF2B5EF4-FFF2-40B4-BE49-F238E27FC236}">
                <a16:creationId xmlns:a16="http://schemas.microsoft.com/office/drawing/2014/main" id="{87B3223A-60D1-4FA9-88C9-C2C42F327478}"/>
              </a:ext>
            </a:extLst>
          </p:cNvPr>
          <p:cNvGrpSpPr/>
          <p:nvPr/>
        </p:nvGrpSpPr>
        <p:grpSpPr>
          <a:xfrm>
            <a:off x="5984938" y="1792196"/>
            <a:ext cx="731400" cy="514800"/>
            <a:chOff x="7608988" y="2093194"/>
            <a:chExt cx="817276" cy="672147"/>
          </a:xfrm>
        </p:grpSpPr>
        <p:cxnSp>
          <p:nvCxnSpPr>
            <p:cNvPr id="30" name="Google Shape;12026;p85">
              <a:extLst>
                <a:ext uri="{FF2B5EF4-FFF2-40B4-BE49-F238E27FC236}">
                  <a16:creationId xmlns:a16="http://schemas.microsoft.com/office/drawing/2014/main" id="{36F1A1C2-25E2-4C12-8915-03C63EF28E52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027;p85">
              <a:extLst>
                <a:ext uri="{FF2B5EF4-FFF2-40B4-BE49-F238E27FC236}">
                  <a16:creationId xmlns:a16="http://schemas.microsoft.com/office/drawing/2014/main" id="{C49A24F2-7D56-4958-BFD7-97D169209B1E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028;p85">
              <a:extLst>
                <a:ext uri="{FF2B5EF4-FFF2-40B4-BE49-F238E27FC236}">
                  <a16:creationId xmlns:a16="http://schemas.microsoft.com/office/drawing/2014/main" id="{9A8580E5-120A-422F-A11F-A151D0AE941B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2029;p85">
              <a:extLst>
                <a:ext uri="{FF2B5EF4-FFF2-40B4-BE49-F238E27FC236}">
                  <a16:creationId xmlns:a16="http://schemas.microsoft.com/office/drawing/2014/main" id="{7AC718FC-2726-490A-97B4-69A1DBD1362B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2030;p85">
              <a:extLst>
                <a:ext uri="{FF2B5EF4-FFF2-40B4-BE49-F238E27FC236}">
                  <a16:creationId xmlns:a16="http://schemas.microsoft.com/office/drawing/2014/main" id="{A225887F-E662-458A-8818-B2628AED6F63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2031;p85">
              <a:extLst>
                <a:ext uri="{FF2B5EF4-FFF2-40B4-BE49-F238E27FC236}">
                  <a16:creationId xmlns:a16="http://schemas.microsoft.com/office/drawing/2014/main" id="{4EC6ABD3-37A0-443C-A3B7-47FB94D75108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" name="Google Shape;12032;p85">
              <a:extLst>
                <a:ext uri="{FF2B5EF4-FFF2-40B4-BE49-F238E27FC236}">
                  <a16:creationId xmlns:a16="http://schemas.microsoft.com/office/drawing/2014/main" id="{F547947C-6154-4160-B6FF-1137D8822F51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7" name="Google Shape;12033;p85">
                <a:extLst>
                  <a:ext uri="{FF2B5EF4-FFF2-40B4-BE49-F238E27FC236}">
                    <a16:creationId xmlns:a16="http://schemas.microsoft.com/office/drawing/2014/main" id="{530E09F0-F933-4640-8ED2-A59397757524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6" name="Google Shape;12034;p85">
                  <a:extLst>
                    <a:ext uri="{FF2B5EF4-FFF2-40B4-BE49-F238E27FC236}">
                      <a16:creationId xmlns:a16="http://schemas.microsoft.com/office/drawing/2014/main" id="{95E8C8D3-D9FE-4EDC-ABA5-0A9BB227A7F4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2035;p85">
                  <a:extLst>
                    <a:ext uri="{FF2B5EF4-FFF2-40B4-BE49-F238E27FC236}">
                      <a16:creationId xmlns:a16="http://schemas.microsoft.com/office/drawing/2014/main" id="{60A2F668-ED57-42E7-AB12-78F1F760CAB5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2036;p85">
                  <a:extLst>
                    <a:ext uri="{FF2B5EF4-FFF2-40B4-BE49-F238E27FC236}">
                      <a16:creationId xmlns:a16="http://schemas.microsoft.com/office/drawing/2014/main" id="{BF65ADDC-670A-42A6-AFF6-B6689A79B43E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2037;p85">
                  <a:extLst>
                    <a:ext uri="{FF2B5EF4-FFF2-40B4-BE49-F238E27FC236}">
                      <a16:creationId xmlns:a16="http://schemas.microsoft.com/office/drawing/2014/main" id="{FEC57002-C5D7-419D-B58C-67D4B0B08D76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2038;p85">
                  <a:extLst>
                    <a:ext uri="{FF2B5EF4-FFF2-40B4-BE49-F238E27FC236}">
                      <a16:creationId xmlns:a16="http://schemas.microsoft.com/office/drawing/2014/main" id="{1B0A79B1-1370-448C-BF67-C19FBECFC300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2039;p85">
                  <a:extLst>
                    <a:ext uri="{FF2B5EF4-FFF2-40B4-BE49-F238E27FC236}">
                      <a16:creationId xmlns:a16="http://schemas.microsoft.com/office/drawing/2014/main" id="{1DC66FF3-3F70-4327-8275-0878B661E0CB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2040;p85">
                  <a:extLst>
                    <a:ext uri="{FF2B5EF4-FFF2-40B4-BE49-F238E27FC236}">
                      <a16:creationId xmlns:a16="http://schemas.microsoft.com/office/drawing/2014/main" id="{F0113ABD-F0E6-48CF-ADDA-4BB88A282680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12041;p85">
                <a:extLst>
                  <a:ext uri="{FF2B5EF4-FFF2-40B4-BE49-F238E27FC236}">
                    <a16:creationId xmlns:a16="http://schemas.microsoft.com/office/drawing/2014/main" id="{5E6788C2-9E85-41C6-9961-7C070118FFAF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39" name="Google Shape;12042;p85">
                  <a:extLst>
                    <a:ext uri="{FF2B5EF4-FFF2-40B4-BE49-F238E27FC236}">
                      <a16:creationId xmlns:a16="http://schemas.microsoft.com/office/drawing/2014/main" id="{85846177-7D66-43A1-8FB2-CB033750807C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2043;p85">
                  <a:extLst>
                    <a:ext uri="{FF2B5EF4-FFF2-40B4-BE49-F238E27FC236}">
                      <a16:creationId xmlns:a16="http://schemas.microsoft.com/office/drawing/2014/main" id="{4645E154-03B1-4E14-BCEA-72FCE59B7F13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2044;p85">
                  <a:extLst>
                    <a:ext uri="{FF2B5EF4-FFF2-40B4-BE49-F238E27FC236}">
                      <a16:creationId xmlns:a16="http://schemas.microsoft.com/office/drawing/2014/main" id="{4EF45317-FEAC-4339-BFA1-141CDE157455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2045;p85">
                  <a:extLst>
                    <a:ext uri="{FF2B5EF4-FFF2-40B4-BE49-F238E27FC236}">
                      <a16:creationId xmlns:a16="http://schemas.microsoft.com/office/drawing/2014/main" id="{F3F1F726-D8D8-4D23-9B88-FE4F06A1361A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2046;p85">
                  <a:extLst>
                    <a:ext uri="{FF2B5EF4-FFF2-40B4-BE49-F238E27FC236}">
                      <a16:creationId xmlns:a16="http://schemas.microsoft.com/office/drawing/2014/main" id="{D0A77733-A3AB-47D1-A9F3-B5CC1D76DC97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047;p85">
                  <a:extLst>
                    <a:ext uri="{FF2B5EF4-FFF2-40B4-BE49-F238E27FC236}">
                      <a16:creationId xmlns:a16="http://schemas.microsoft.com/office/drawing/2014/main" id="{E0765E47-6753-44EF-82B4-986A6058EADF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048;p85">
                  <a:extLst>
                    <a:ext uri="{FF2B5EF4-FFF2-40B4-BE49-F238E27FC236}">
                      <a16:creationId xmlns:a16="http://schemas.microsoft.com/office/drawing/2014/main" id="{3D6B3044-F86D-42AB-86E1-BFC835BFB0E0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" grpId="0" build="p"/>
      <p:bldP spid="2581" grpId="0" build="p"/>
      <p:bldP spid="2582" grpId="0" build="p"/>
      <p:bldP spid="2583" grpId="0" build="p"/>
      <p:bldP spid="2585" grpId="0" animBg="1"/>
      <p:bldP spid="25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48"/>
          <p:cNvSpPr txBox="1">
            <a:spLocks noGrp="1"/>
          </p:cNvSpPr>
          <p:nvPr>
            <p:ph type="title"/>
          </p:nvPr>
        </p:nvSpPr>
        <p:spPr>
          <a:xfrm>
            <a:off x="2272937" y="282681"/>
            <a:ext cx="4598126" cy="7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CONTOH PROGRAM POINTER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A8FC-9E06-43A5-8EB6-51A4115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895" y="908613"/>
            <a:ext cx="3532922" cy="47605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sz="1600" dirty="0"/>
              <a:t>CONTOH OPERASI LOGIKA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1CF2A-46C3-415A-A057-C95FC8583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0" y="1430870"/>
            <a:ext cx="6407513" cy="311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49F2B-535C-4ADB-ADF0-E63303D67BA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9" r="24005"/>
          <a:stretch/>
        </p:blipFill>
        <p:spPr>
          <a:xfrm>
            <a:off x="4050302" y="1626813"/>
            <a:ext cx="3895271" cy="1407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5"/>
          <p:cNvSpPr txBox="1">
            <a:spLocks noGrp="1"/>
          </p:cNvSpPr>
          <p:nvPr>
            <p:ph type="subTitle" idx="1"/>
          </p:nvPr>
        </p:nvSpPr>
        <p:spPr>
          <a:xfrm>
            <a:off x="871855" y="351811"/>
            <a:ext cx="3179445" cy="41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n-US" sz="1600" dirty="0"/>
              <a:t>. CONTOH OPERASI ARITMATIKA</a:t>
            </a: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2E7AA-7AE8-4A2E-A8D8-CD6D83B4C2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23" y="940253"/>
            <a:ext cx="6058354" cy="3262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679E5-C87A-4652-B3ED-AEA09B7F343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34491"/>
          <a:stretch/>
        </p:blipFill>
        <p:spPr>
          <a:xfrm>
            <a:off x="4266339" y="1449977"/>
            <a:ext cx="3365727" cy="1645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 build="p"/>
    </p:bldLst>
  </p:timing>
</p:sld>
</file>

<file path=ppt/theme/theme1.xml><?xml version="1.0" encoding="utf-8"?>
<a:theme xmlns:a="http://schemas.openxmlformats.org/drawingml/2006/main" name="Global Accessibility Awareness Day by Slidesgo">
  <a:themeElements>
    <a:clrScheme name="Simple Light">
      <a:dk1>
        <a:srgbClr val="FF00FF"/>
      </a:dk1>
      <a:lt1>
        <a:srgbClr val="0000FF"/>
      </a:lt1>
      <a:dk2>
        <a:srgbClr val="42ECEC"/>
      </a:dk2>
      <a:lt2>
        <a:srgbClr val="10004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601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Inconsolata</vt:lpstr>
      <vt:lpstr>Arial</vt:lpstr>
      <vt:lpstr>Imprint MT Shadow</vt:lpstr>
      <vt:lpstr>Bebas Neue</vt:lpstr>
      <vt:lpstr>Wingdings</vt:lpstr>
      <vt:lpstr>Bodoni MT Poster Compressed</vt:lpstr>
      <vt:lpstr>Anton</vt:lpstr>
      <vt:lpstr>Global Accessibility Awareness Day by Slidesgo</vt:lpstr>
      <vt:lpstr>KONSEP POINTER DEV C++</vt:lpstr>
      <vt:lpstr>NAMA KELOMPOK</vt:lpstr>
      <vt:lpstr>PENGERTIAN POINTER</vt:lpstr>
      <vt:lpstr>Operator pada Pointer</vt:lpstr>
      <vt:lpstr>—DEKLARASI POINTER</vt:lpstr>
      <vt:lpstr>MACAM-MACAM OPERASI PADA POINTER</vt:lpstr>
      <vt:lpstr>PowerPoint Presentation</vt:lpstr>
      <vt:lpstr>CONTOH PROGRAM POINTER</vt:lpstr>
      <vt:lpstr>PowerPoint Presentation</vt:lpstr>
      <vt:lpstr>PowerPoint Presentation</vt:lpstr>
      <vt:lpstr>PowerPoint Presentation</vt:lpstr>
      <vt:lpstr>KESIMPULAN…………</vt:lpstr>
      <vt:lpstr>SEKIAN YANG BISA KAMI SAMPAIKAN, KAMI PAMIT UNDUR DIRI KARENA KALAU MAJU DIA GA’ PEKA, TERIMAKASIH 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POINTER DEV C++</dc:title>
  <dc:creator>SUMARWAN</dc:creator>
  <cp:lastModifiedBy>Sumarwan ID</cp:lastModifiedBy>
  <cp:revision>6</cp:revision>
  <dcterms:modified xsi:type="dcterms:W3CDTF">2022-12-14T16:13:59Z</dcterms:modified>
</cp:coreProperties>
</file>