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showSpecialPlsOnTitleSld="0" embedTrueTypeFonts="1" saveSubsetFonts="0">
  <p:sldMasterIdLst>
    <p:sldMasterId id="2147483648" r:id="rId5"/>
    <p:sldMasterId id="2147483660" r:id="rId6"/>
  </p:sldMasterIdLst>
  <p:notesMasterIdLst>
    <p:notesMasterId r:id="rId7"/>
  </p:notesMasterIdLst>
  <p:sldIdLst>
    <p:sldId id="278" r:id="rId8"/>
    <p:sldId id="279" r:id="rId9"/>
    <p:sldId id="280" r:id="rId10"/>
    <p:sldId id="281" r:id="rId11"/>
    <p:sldId id="282" r:id="rId12"/>
    <p:sldId id="257" r:id="rId13"/>
    <p:sldId id="292" r:id="rId14"/>
    <p:sldId id="258" r:id="rId15"/>
    <p:sldId id="293" r:id="rId16"/>
    <p:sldId id="294" r:id="rId17"/>
    <p:sldId id="260" r:id="rId18"/>
    <p:sldId id="259"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83" r:id="rId37"/>
    <p:sldId id="284" r:id="rId38"/>
    <p:sldId id="289" r:id="rId39"/>
    <p:sldId id="286" r:id="rId40"/>
    <p:sldId id="287" r:id="rId41"/>
    <p:sldId id="288" r:id="rId42"/>
    <p:sldId id="290" r:id="rId43"/>
    <p:sldId id="298" r:id="rId44"/>
    <p:sldId id="291" r:id="rId45"/>
    <p:sldId id="295" r:id="rId46"/>
    <p:sldId id="296" r:id="rId47"/>
    <p:sldId id="299" r:id="rId48"/>
    <p:sldId id="297" r:id="rId49"/>
  </p:sldIdLst>
  <p:sldSz cx="9144000" cy="6858000"/>
  <p:notesSz cx="6858000" cy="9144000"/>
  <p:embeddedFontLst>
    <p:embeddedFont>
      <p:font typeface="Open Sans" pitchFamily="34" charset="0"/>
      <p:regular r:id="rId50"/>
      <p:bold r:id="rId51"/>
      <p:italic r:id="rId52"/>
      <p:boldItalic r:id="rId53"/>
    </p:embeddedFont>
  </p:embeddedFontLst>
  <p:defaultText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677977477" val="982" revOS="4"/>
      <pr:smFileRevision xmlns:pr="smNativeData" dt="1677977477" val="101"/>
      <pr:guideOptions xmlns:pr="smNativeData" dt="1677977477"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p:cViewPr varScale="1">
        <p:scale>
          <a:sx n="75" d="100"/>
          <a:sy n="75" d="100"/>
        </p:scale>
        <p:origin x="280" y="953"/>
      </p:cViewPr>
      <p:guideLst x="0" y="0">
        <p:guide orient="horz" pos="2160"/>
        <p:guide pos="2880"/>
      </p:guideLst>
    </p:cSldViewPr>
  </p:slideViewPr>
  <p:outlineViewPr>
    <p:cViewPr>
      <p:scale>
        <a:sx n="303" d="100"/>
        <a:sy n="303" d="100"/>
      </p:scale>
      <p:origin x="0" y="0"/>
    </p:cViewPr>
  </p:outlineViewPr>
  <p:sorterViewPr>
    <p:cViewPr>
      <p:scale>
        <a:sx n="12" d="100"/>
        <a:sy n="12" d="100"/>
      </p:scale>
      <p:origin x="0" y="0"/>
    </p:cViewPr>
  </p:sorterViewPr>
  <p:notesViewPr>
    <p:cSldViewPr>
      <p:cViewPr>
        <p:scale>
          <a:sx n="75" d="100"/>
          <a:sy n="75" d="100"/>
        </p:scale>
        <p:origin x="280" y="953"/>
      </p:cViewPr>
    </p:cSldViewPr>
  </p:notesViewPr>
  <p:gridSpacing cx="76200" cy="762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font" Target="fonts/font1.fntdata"/><Relationship Id="rId51" Type="http://schemas.openxmlformats.org/officeDocument/2006/relationships/font" Target="fonts/font2.fntdata"/><Relationship Id="rId52" Type="http://schemas.openxmlformats.org/officeDocument/2006/relationships/font" Target="fonts/font3.fntdata"/><Relationship Id="rId53" Type="http://schemas.openxmlformats.org/officeDocument/2006/relationships/font" Target="fonts/font4.fntdata"/></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QAgAAEAAAACYAAAAIAAAAP48AAAAAAAA="/>
              </a:ext>
            </a:extLst>
          </p:cNvSpPr>
          <p:nvPr>
            <p:ph type="hdr" sz="quarter"/>
          </p:nvPr>
        </p:nvSpPr>
        <p:spPr>
          <a:xfrm>
            <a:off x="0" y="0"/>
            <a:ext cx="2971800" cy="457200"/>
          </a:xfrm>
          <a:prstGeom prst="rect">
            <a:avLst/>
          </a:prstGeom>
        </p:spPr>
        <p:txBody>
          <a:bodyPr vert="horz" wrap="square" lIns="91440" tIns="45720" rIns="91440" bIns="45720" numCol="1" spcCol="215900" anchor="t">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QAgAAEAAAACYAAAAIAAAAP48AAAAAAAA="/>
              </a:ext>
            </a:extLst>
          </p:cNvSpPr>
          <p:nvPr>
            <p:ph type="dt" idx="1"/>
          </p:nvPr>
        </p:nvSpPr>
        <p:spPr>
          <a:xfrm>
            <a:off x="3884930" y="0"/>
            <a:ext cx="2971800" cy="457200"/>
          </a:xfrm>
          <a:prstGeom prst="rect">
            <a:avLst/>
          </a:prstGeom>
        </p:spPr>
        <p:txBody>
          <a:bodyPr vert="horz" wrap="square" lIns="91440" tIns="45720" rIns="91440" bIns="45720" numCol="1" spcCol="215900" anchor="t">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37677FA-B4FE-2381-B0CE-42D439804617}" type="datetime1">
              <a:t>9/11/2014</a:t>
            </a:fld>
          </a:p>
        </p:txBody>
      </p:sp>
      <p:sp>
        <p:nvSpPr>
          <p:cNvPr id="4" name="Slide Image Placeholder 3"/>
          <p:cNvSpPr>
            <a:spLocks noGrp="1" noChangeArrowheads="1"/>
            <a:extLst>
              <a:ext uri="smNativeData">
                <pr:smNativeData xmlns:pr="smNativeData" val="SMDATA_13_hecDZ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gjAABQGQAAEAAAACYAAAAIAAAAvw8AAP8fAAA="/>
              </a:ext>
            </a:extLst>
          </p:cNvSpPr>
          <p:nvPr>
            <p:ph type="sldImg" idx="2"/>
          </p:nvPr>
        </p:nvSpPr>
        <p:spPr>
          <a:xfrm>
            <a:off x="1143000" y="685800"/>
            <a:ext cx="4572000" cy="34290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p>
        </p:txBody>
      </p:sp>
      <p:sp>
        <p:nvSpPr>
          <p:cNvPr id="5" name="Notes Placeholder 4"/>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uBoAAPglAAAINAAAEAAAACYAAAAIAAAAPw8AAP8fAAA="/>
              </a:ext>
            </a:extLst>
          </p:cNvSpPr>
          <p:nvPr>
            <p:ph type="body" idx="3"/>
          </p:nvPr>
        </p:nvSpPr>
        <p:spPr>
          <a:xfrm>
            <a:off x="685800" y="4343400"/>
            <a:ext cx="5486400" cy="411480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A+OAAAEAAAACYAAAAIAAAAv48AAP8fAAA="/>
              </a:ext>
            </a:extLst>
          </p:cNvSpPr>
          <p:nvPr>
            <p:ph type="ftr" sz="quarter" idx="4"/>
          </p:nvPr>
        </p:nvSpPr>
        <p:spPr>
          <a:xfrm>
            <a:off x="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7" name="Slide Number Placeholder 6"/>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A+OAAAEAAAACYAAAAIAAAAv48AAP8fAAA="/>
              </a:ext>
            </a:extLst>
          </p:cNvSpPr>
          <p:nvPr>
            <p:ph type="sldNum" sz="quarter" idx="5"/>
          </p:nvPr>
        </p:nvSpPr>
        <p:spPr>
          <a:xfrm>
            <a:off x="388493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3766387-C9FE-2395-B0CE-3FC02D80466A}" type="slidenum">
              <a:t>‹#›</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w0AAAg0AAAmFgAAEAAAACYAAAAIAAAAAQAAAAAAAAA="/>
              </a:ext>
            </a:extLst>
          </p:cNvSpPr>
          <p:nvPr>
            <p:ph type="ctrTitle"/>
          </p:nvPr>
        </p:nvSpPr>
        <p:spPr>
          <a:xfrm>
            <a:off x="685800" y="2130425"/>
            <a:ext cx="7772400" cy="1470025"/>
          </a:xfrm>
        </p:spPr>
        <p:txBody>
          <a:bodyPr/>
          <a:lstStyle/>
          <a:p>
            <a:pPr>
              <a:defRPr lang="en-us"/>
            </a:pPr>
            <a:r>
              <a:t>Click to edit Master title style</a:t>
            </a:r>
          </a:p>
        </p:txBody>
      </p:sp>
      <p:sp>
        <p:nvSpPr>
          <p:cNvPr id="3" name="Subtitle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8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EAAAACYAAAAIAAAAAYAAAAAAAAA="/>
              </a:ext>
            </a:extLst>
          </p:cNvSpPr>
          <p:nvPr>
            <p:ph type="subTitle" idx="1"/>
          </p:nvPr>
        </p:nvSpPr>
        <p:spPr>
          <a:xfrm>
            <a:off x="1371600" y="3886200"/>
            <a:ext cx="6400800" cy="1752600"/>
          </a:xfrm>
        </p:spPr>
        <p:txBody>
          <a:bodyPr/>
          <a:lstStyle>
            <a:lvl1pPr marL="0" indent="0" algn="ctr">
              <a:buNone/>
              <a:defRPr lang="en-us">
                <a:solidFill>
                  <a:srgbClr val="8C8C8C"/>
                </a:solidFill>
              </a:defRPr>
            </a:lvl1pPr>
            <a:lvl2pPr marL="457200" indent="0" algn="ctr">
              <a:buNone/>
              <a:defRPr lang="en-us">
                <a:solidFill>
                  <a:srgbClr val="8C8C8C"/>
                </a:solidFill>
              </a:defRPr>
            </a:lvl2pPr>
            <a:lvl3pPr marL="914400" indent="0" algn="ctr">
              <a:buNone/>
              <a:defRPr lang="en-us">
                <a:solidFill>
                  <a:srgbClr val="8C8C8C"/>
                </a:solidFill>
              </a:defRPr>
            </a:lvl3pPr>
            <a:lvl4pPr marL="1371600" indent="0" algn="ctr">
              <a:buNone/>
              <a:defRPr lang="en-us">
                <a:solidFill>
                  <a:srgbClr val="8C8C8C"/>
                </a:solidFill>
              </a:defRPr>
            </a:lvl4pPr>
            <a:lvl5pPr marL="1828800" indent="0" algn="ctr">
              <a:buNone/>
              <a:defRPr lang="en-us">
                <a:solidFill>
                  <a:srgbClr val="8C8C8C"/>
                </a:solidFill>
              </a:defRPr>
            </a:lvl5pPr>
            <a:lvl6pPr marL="2286000" indent="0" algn="ctr">
              <a:buNone/>
              <a:defRPr lang="en-us">
                <a:solidFill>
                  <a:srgbClr val="8C8C8C"/>
                </a:solidFill>
              </a:defRPr>
            </a:lvl6pPr>
            <a:lvl7pPr marL="2743200" indent="0" algn="ctr">
              <a:buNone/>
              <a:defRPr lang="en-us">
                <a:solidFill>
                  <a:srgbClr val="8C8C8C"/>
                </a:solidFill>
              </a:defRPr>
            </a:lvl7pPr>
            <a:lvl8pPr marL="3200400" indent="0" algn="ctr">
              <a:buNone/>
              <a:defRPr lang="en-us">
                <a:solidFill>
                  <a:srgbClr val="8C8C8C"/>
                </a:solidFill>
              </a:defRPr>
            </a:lvl8pPr>
            <a:lvl9pPr marL="3657600" indent="0" algn="ctr">
              <a:buNone/>
              <a:defRPr lang="en-us">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7958-16FE-238F-B0CE-E0DA378046B5}" type="slidenum">
              <a:t>‹#›</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wvYT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CYAAAAI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hecDZB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Ag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oN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vLy8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227F-31FE-23D4-B0CE-C7816C804692}"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val="SMDATA_13_hecDZBMAAAAlAAAAZAAAAA0AAAAAkAAAAEgAAACQAAAASAAAAAAAAAAB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QEAAHA1AACwJQAAEAAAACYAAAAIAAAAAwAAAAAAAAA="/>
              </a:ext>
            </a:extLst>
          </p:cNvSpPr>
          <p:nvPr>
            <p:ph type="title"/>
          </p:nvPr>
        </p:nvSpPr>
        <p:spPr>
          <a:xfrm>
            <a:off x="6629400" y="274955"/>
            <a:ext cx="2057400" cy="585152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hecDZB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NgnAACwJQAAEAAAACYAAAAIAAAAAwAAAAAAAAA="/>
              </a:ext>
            </a:extLst>
          </p:cNvSpPr>
          <p:nvPr>
            <p:ph idx="1"/>
          </p:nvPr>
        </p:nvSpPr>
        <p:spPr>
          <a:xfrm>
            <a:off x="457200" y="274955"/>
            <a:ext cx="6019800" cy="58515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3974-3AFE-23CF-B0CE-CC9A77804699}" type="slidenum">
              <a:t>‹#›</a:t>
            </a:fld>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TITLE">
    <p:spTree>
      <p:nvGrpSpPr>
        <p:cNvPr id="1" name=""/>
        <p:cNvGrpSpPr/>
        <p:nvPr/>
      </p:nvGrpSpPr>
      <p:grpSpPr>
        <a:xfrm>
          <a:off x="0" y="0"/>
          <a:ext cx="0" cy="0"/>
          <a:chOff x="0" y="0"/>
          <a:chExt cx="0" cy="0"/>
        </a:xfrm>
      </p:grpSpPr>
      <p:sp>
        <p:nvSpPr>
          <p:cNvPr id="2" name="Google Shape;16;p15"/>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gCQAA6AYAAKBBAACYFQAAEAAAACYAAAAIAAAA/fD///////8="/>
              </a:ext>
            </a:extLst>
          </p:cNvSpPr>
          <p:nvPr>
            <p:ph type="ctrTitle"/>
          </p:nvPr>
        </p:nvSpPr>
        <p:spPr>
          <a:xfrm>
            <a:off x="1524000" y="1122680"/>
            <a:ext cx="9144000" cy="2387600"/>
          </a:xfrm>
          <a:noFill/>
          <a:ln>
            <a:noFill/>
          </a:ln>
          <a:effectLst/>
        </p:spPr>
        <p:txBody>
          <a:bodyPr vert="horz" wrap="square" lIns="91440" tIns="45720" rIns="91440" bIns="45720" numCol="1" spcCol="215900" anchor="b">
            <a:prstTxWarp prst="textNoShape">
              <a:avLst/>
            </a:prstTxWarp>
          </a:bodyPr>
          <a:lstStyle>
            <a:lvl1pPr marL="0" marR="0" indent="0" algn="ctr" defTabSz="914400">
              <a:lnSpc>
                <a:spcPct val="90000"/>
              </a:lnSpc>
              <a:spcBef>
                <a:spcPts val="0"/>
              </a:spcBef>
              <a:spcAft>
                <a:spcPts val="0"/>
              </a:spcAft>
              <a:buNone/>
              <a:tabLst/>
              <a:defRPr lang="en-us" sz="6000" b="0" i="0" u="none" strike="noStrike" kern="1" spc="0" baseline="0">
                <a:solidFill>
                  <a:srgbClr val="000000"/>
                </a:solidFill>
                <a:effectLst/>
                <a:latin typeface="Calibri" pitchFamily="2" charset="0"/>
                <a:ea typeface="Calibri" pitchFamily="2" charset="0"/>
                <a:cs typeface="Calibri" pitchFamily="2"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Google Shape;17;p15"/>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gCQAAKRYAAKBBAABYIAAAEAAAACYAAAAIAAAAffD///////8="/>
              </a:ext>
            </a:extLst>
          </p:cNvSpPr>
          <p:nvPr>
            <p:ph type="subTitle" idx="1"/>
          </p:nvPr>
        </p:nvSpPr>
        <p:spPr>
          <a:xfrm>
            <a:off x="1524000" y="3602355"/>
            <a:ext cx="9144000" cy="1655445"/>
          </a:xfrm>
          <a:noFill/>
          <a:ln>
            <a:noFill/>
          </a:ln>
          <a:effectLst/>
        </p:spPr>
        <p:txBody>
          <a:bodyPr vert="horz" wrap="square" lIns="91440" tIns="45720" rIns="91440" bIns="45720" numCol="1" spcCol="215900" anchor="t">
            <a:prstTxWarp prst="textNoShape">
              <a:avLst/>
            </a:prstTxWarp>
          </a:bodyPr>
          <a:lstStyle>
            <a:lvl1pPr marL="457200" marR="0" indent="-406400" algn="ctr" defTabSz="914400">
              <a:lnSpc>
                <a:spcPct val="90000"/>
              </a:lnSpc>
              <a:spcBef>
                <a:spcPts val="1000"/>
              </a:spcBef>
              <a:spcAft>
                <a:spcPts val="0"/>
              </a:spcAft>
              <a:buNone/>
              <a:tabLst/>
              <a:defRPr lang="en-us" sz="2400" b="0" i="0" u="none" strike="noStrike" kern="1" spc="0" baseline="0">
                <a:solidFill>
                  <a:srgbClr val="000000"/>
                </a:solidFill>
                <a:effectLst/>
                <a:latin typeface="Calibri" pitchFamily="2" charset="0"/>
                <a:ea typeface="Calibri" pitchFamily="2" charset="0"/>
                <a:cs typeface="Calibri" pitchFamily="2"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4" name="Google Shape;18;p1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fHD///////8="/>
              </a:ext>
            </a:extLst>
          </p:cNvSpPr>
          <p:nvPr>
            <p:ph type="dt" idx="10"/>
          </p:nvPr>
        </p:nvSpPr>
        <p:spPr>
          <a:noFill/>
          <a:ln>
            <a:noFill/>
          </a:ln>
          <a:effectLst/>
        </p:spPr>
        <p:txBody>
          <a:bodyPr vert="horz" wrap="square" lIns="91440" tIns="45720" rIns="91440" bIns="45720" numCol="1" spcCol="215900" anchor="ctr">
            <a:prstTxWarp prst="textNoShape">
              <a:avLst/>
            </a:prstTxWarp>
          </a:bodyPr>
          <a:lstStyle/>
          <a:p>
            <a:pPr>
              <a:defRPr lang="en-us"/>
            </a:pPr>
          </a:p>
        </p:txBody>
      </p:sp>
      <p:sp>
        <p:nvSpPr>
          <p:cNvPr id="5" name="Google Shape;19;p1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fHD///////8="/>
              </a:ext>
            </a:extLst>
          </p:cNvSpPr>
          <p:nvPr>
            <p:ph type="ftr" idx="11"/>
          </p:nvPr>
        </p:nvSpPr>
        <p:spPr>
          <a:noFill/>
          <a:ln>
            <a:noFill/>
          </a:ln>
          <a:effectLst/>
        </p:spPr>
        <p:txBody>
          <a:bodyPr vert="horz" wrap="square" lIns="91440" tIns="45720" rIns="91440" bIns="45720" numCol="1" spcCol="215900" anchor="ctr">
            <a:prstTxWarp prst="textNoShape">
              <a:avLst/>
            </a:prstTxWarp>
          </a:bodyPr>
          <a:lstStyle/>
          <a:p>
            <a:pPr>
              <a:defRPr lang="en-us"/>
            </a:pPr>
          </a:p>
        </p:txBody>
      </p:sp>
      <p:sp>
        <p:nvSpPr>
          <p:cNvPr id="6" name="Google Shape;20;p1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fHD///////8="/>
              </a:ext>
            </a:extLst>
          </p:cNvSpPr>
          <p:nvPr>
            <p:ph type="sldNum" idx="12"/>
          </p:nvPr>
        </p:nvSpPr>
        <p:spPr>
          <a:noFill/>
          <a:ln>
            <a:noFill/>
          </a:ln>
          <a:effectLst/>
        </p:spPr>
        <p:txBody>
          <a:bodyPr vert="horz" wrap="square" lIns="91440" tIns="45720" rIns="91440" bIns="45720" numCol="1" spcCol="215900" anchor="ctr">
            <a:prstTxWarp prst="textNoShape">
              <a:avLst/>
            </a:prstTxWarp>
          </a:bodyPr>
          <a:lstStyle/>
          <a:p>
            <a:pPr>
              <a:defRPr lang="en-us"/>
            </a:pPr>
            <a:fld id="{13767FF1-BFFE-2389-B0CE-49DC3180461C}" type="slidenum">
              <a:t>‹#›</a:t>
            </a:fld>
          </a:p>
        </p:txBody>
      </p:sp>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SlideText1"/>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NhFAAAAJgAAEAAAACYAAAAIAAAAAIAAAAAAAAA="/>
              </a:ext>
            </a:extLst>
          </p:cNvSpPr>
          <p:nvPr>
            <p:ph idx="1"/>
          </p:nvPr>
        </p:nvSpPr>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quarter" idx="10"/>
          </p:nvPr>
        </p:nvSpPr>
        <p:spPr/>
        <p:txBody>
          <a:bodyPr/>
          <a:lstStyle/>
          <a:p>
            <a:pPr>
              <a:defRPr lang="en-us"/>
            </a:pPr>
          </a:p>
        </p:txBody>
      </p:sp>
      <p:sp>
        <p:nvSpPr>
          <p:cNvPr id="5" name="Foot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IwAAv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Numb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13763A37-79FE-23CC-B0CE-8F99748046DA}" type="slidenum">
              <a:t/>
            </a:fld>
          </a:p>
        </p:txBody>
      </p:sp>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EAAAACYAAAAIAAAAgQ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3" name="SlideText1"/>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REAAEI0AAAcGwAAEAAAACYAAAAIAAAAgQAAAAAAA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4" name="DateTime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quarter" idx="10"/>
          </p:nvPr>
        </p:nvSpPr>
        <p:spPr/>
        <p:txBody>
          <a:bodyPr/>
          <a:lstStyle/>
          <a:p>
            <a:pPr>
              <a:defRPr lang="en-us"/>
            </a:pPr>
          </a:p>
        </p:txBody>
      </p:sp>
      <p:sp>
        <p:nvSpPr>
          <p:cNvPr id="5" name="Foot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Numb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13764925-6BFE-23BF-B0CE-9DEA078046C8}" type="slidenum">
              <a:t/>
            </a:fld>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SlideText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EAAAACYAAAAIAAAAAQAAAAAAAAA="/>
              </a:ext>
            </a:extLst>
          </p:cNvSpPr>
          <p:nvPr>
            <p:ph idx="1"/>
          </p:nvPr>
        </p:nvSpPr>
        <p:spPr>
          <a:xfrm>
            <a:off x="457200" y="1600200"/>
            <a:ext cx="4038600"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SlideText1"/>
          <p:cNvSpPr>
            <a:spLocks noGrp="1" noChangeArrowheads="1"/>
            <a:extLst>
              <a:ext uri="smNativeData">
                <pr:smNativeData xmlns:pr="smNativeData" val="SMDATA_13_hecDZBMAAAAlAAAAZAAAAA8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E6cH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EAAAACYAAAAIAAAAAQAAAAAAAAA="/>
              </a:ext>
            </a:extLst>
          </p:cNvSpPr>
          <p:nvPr>
            <p:ph idx="2"/>
          </p:nvPr>
        </p:nvSpPr>
        <p:spPr>
          <a:xfrm>
            <a:off x="4648200" y="1600200"/>
            <a:ext cx="4038600"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Time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quarter" idx="10"/>
          </p:nvPr>
        </p:nvSpPr>
        <p:spPr/>
        <p:txBody>
          <a:bodyPr/>
          <a:lstStyle/>
          <a:p>
            <a:pPr>
              <a:defRPr lang="en-us"/>
            </a:pPr>
          </a:p>
        </p:txBody>
      </p:sp>
      <p:sp>
        <p:nvSpPr>
          <p:cNvPr id="6" name="Foot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7" name="SlideNumb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MoS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13767557-19FE-2383-B0CE-EFD63B8046BA}" type="slidenum">
              <a:t/>
            </a:fld>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BUAA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SlideText3"/>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kAAKobAABhDQAAEAAAACYAAAAIAAAAgQAAAAAAA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4" name="SlideText1"/>
          <p:cNvSpPr>
            <a:spLocks noGrp="1" noChangeArrowheads="1"/>
            <a:extLst>
              <a:ext uri="smNativeData">
                <pr:smNativeData xmlns:pr="smNativeData" val="SMDATA_13_hecDZBMAAAAlAAAAZAAAAA8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obAACwJQAAEAAAACYAAAAIAAAAAQAAAAAAAAA="/>
              </a:ext>
            </a:extLst>
          </p:cNvSpPr>
          <p:nvPr>
            <p:ph idx="2"/>
          </p:nvPr>
        </p:nvSpPr>
        <p:spPr>
          <a:xfrm>
            <a:off x="457200" y="2174875"/>
            <a:ext cx="4039870" cy="39516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SlideText2"/>
          <p:cNvSpPr>
            <a:spLocks noGrp="1" noChangeArrowheads="1"/>
            <a:extLst>
              <a:ext uri="smNativeData">
                <pr:smNativeData xmlns:pr="smNativeData" val="SMDATA_13_hecDZBMAAAAlAAAAZAAAAA8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kAAHA1AABhDQAAEAAAACYAAAAIAAAAgQAAAAAAA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6" name="SlideText4"/>
          <p:cNvSpPr>
            <a:spLocks noGrp="1" noChangeArrowheads="1"/>
            <a:extLst>
              <a:ext uri="smNativeData">
                <pr:smNativeData xmlns:pr="smNativeData" val="SMDATA_13_hecDZBMAAAAlAAAAZAAAAA8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YQ0AAHA1AACwJQAAEAAAACYAAAAIAAAAAQAAAAAAAAA="/>
              </a:ext>
            </a:extLst>
          </p:cNvSpPr>
          <p:nvPr>
            <p:ph idx="4"/>
          </p:nvPr>
        </p:nvSpPr>
        <p:spPr>
          <a:xfrm>
            <a:off x="4646930" y="2174875"/>
            <a:ext cx="4039870" cy="39516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Time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quarter" idx="10"/>
          </p:nvPr>
        </p:nvSpPr>
        <p:spPr/>
        <p:txBody>
          <a:bodyPr/>
          <a:lstStyle/>
          <a:p>
            <a:pPr>
              <a:defRPr lang="en-us"/>
            </a:pPr>
          </a:p>
        </p:txBody>
      </p:sp>
      <p:sp>
        <p:nvSpPr>
          <p:cNvPr id="8" name="Foot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9" name="SlideNumb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13761882-CCFE-23EE-B0CE-3ABB5680466F}" type="slidenum">
              <a:t/>
            </a:fld>
          </a:p>
        </p:txBody>
      </p:sp>
    </p:spTree>
  </p:cSld>
  <p:clrMapOvr>
    <a:masterClrMapping/>
  </p:clrMapOvr>
</p:sldLayout>
</file>

<file path=ppt/slideLayouts/slideLayout17.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DateTime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FJNik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quarter" idx="10"/>
          </p:nvPr>
        </p:nvSpPr>
        <p:spPr/>
        <p:txBody>
          <a:bodyPr/>
          <a:lstStyle/>
          <a:p>
            <a:pPr>
              <a:defRPr lang="en-us"/>
            </a:pPr>
          </a:p>
        </p:txBody>
      </p:sp>
      <p:sp>
        <p:nvSpPr>
          <p:cNvPr id="4" name="Foot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OASAl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5" name="SlideNumb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zMEb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137607C0-8EFE-23F1-B0CE-78A44980462D}" type="slidenum">
              <a:t/>
            </a:fld>
          </a:p>
        </p:txBody>
      </p:sp>
    </p:spTree>
  </p:cSld>
  <p:clrMapOvr>
    <a:masterClrMapping/>
  </p:clrMapOvr>
</p:sldLayout>
</file>

<file path=ppt/slideLayouts/slideLayout1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Kuuus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quarter" idx="10"/>
          </p:nvPr>
        </p:nvSpPr>
        <p:spPr/>
        <p:txBody>
          <a:bodyPr/>
          <a:lstStyle/>
          <a:p>
            <a:pPr>
              <a:defRPr lang="en-us"/>
            </a:pPr>
          </a:p>
        </p:txBody>
      </p:sp>
      <p:sp>
        <p:nvSpPr>
          <p:cNvPr id="3" name="Foot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N4LDC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4" name="SlideNumb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2YDi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13767548-06FE-2383-B0CE-F0D63B8046A5}" type="slidenum">
              <a:t/>
            </a:fld>
          </a:p>
        </p:txBody>
      </p:sp>
    </p:spTree>
  </p:cSld>
  <p:clrMapOvr>
    <a:masterClrMapping/>
  </p:clrMapOvr>
</p:sldLayout>
</file>

<file path=ppt/slideLayouts/slideLayout19.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CqGxb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EAAAACYAAAAIAAAAgQ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3" name="SlideText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KcSpy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EAAAACYAAAAIAAAAAQAAAAAAAAA="/>
              </a:ext>
            </a:extLst>
          </p:cNvSpPr>
          <p:nvPr>
            <p:ph idx="1"/>
          </p:nvPr>
        </p:nvSpPr>
        <p:spPr>
          <a:xfrm>
            <a:off x="3575050" y="273050"/>
            <a:ext cx="5111750" cy="585343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SlideText1"/>
          <p:cNvSpPr>
            <a:spLocks noGrp="1" noChangeArrowheads="1"/>
            <a:extLst>
              <a:ext uri="smNativeData">
                <pr:smNativeData xmlns:pr="smNativeData" val="SMDATA_13_hecDZBMAAAAlAAAAZAAAAA8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9NJJ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EAAAACYAAAAIAAAAAQAAAAAAAAA="/>
              </a:ext>
            </a:extLst>
          </p:cNvSpPr>
          <p:nvPr>
            <p:ph idx="2"/>
          </p:nvPr>
        </p:nvSpPr>
        <p:spPr>
          <a:xfrm>
            <a:off x="457200" y="1435100"/>
            <a:ext cx="3008630" cy="4691380"/>
          </a:xfrm>
        </p:spPr>
        <p:txBody>
          <a:bodyPr/>
          <a:lstStyle/>
          <a:p>
            <a:pPr>
              <a:defRPr lang="en-us"/>
            </a:pPr>
            <a:r>
              <a:t>Click to edit Master text styles</a:t>
            </a:r>
          </a:p>
        </p:txBody>
      </p:sp>
      <p:sp>
        <p:nvSpPr>
          <p:cNvPr id="5" name="DateTime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IXKta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quarter" idx="10"/>
          </p:nvPr>
        </p:nvSpPr>
        <p:spPr/>
        <p:txBody>
          <a:bodyPr/>
          <a:lstStyle/>
          <a:p>
            <a:pPr>
              <a:defRPr lang="en-us"/>
            </a:pPr>
          </a:p>
        </p:txBody>
      </p:sp>
      <p:sp>
        <p:nvSpPr>
          <p:cNvPr id="6" name="Foot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BfZWY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7" name="SlideNumb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Paxj3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137665B9-F7FE-2393-B0CE-01C62B804654}" type="slidenum">
              <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o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I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xZ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4509-47FE-23B3-B0CE-B1E60B8046E4}" type="slidenum">
              <a:t>‹#›</a:t>
            </a:fld>
          </a:p>
        </p:txBody>
      </p:sp>
    </p:spTree>
  </p:cSld>
  <p:clrMapOvr>
    <a:masterClrMapping/>
  </p:clrMapOvr>
</p:sldLayout>
</file>

<file path=ppt/slideLayouts/slideLayout20.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PMz+6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iB0AAMYsAAAEIQAAEAAAACYAAAAIAAAAgQAAAAAAA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3" name="SlideText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OguXk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xgMAAMYsAAAWHQAAEAAAACYAAAAIAAAAAQAAAAAAAAA="/>
              </a:ext>
            </a:extLst>
          </p:cNvSpPr>
          <p:nvPr>
            <p:ph idx="1"/>
          </p:nvPr>
        </p:nvSpPr>
        <p:spPr>
          <a:xfrm>
            <a:off x="1791970" y="613410"/>
            <a:ext cx="5486400" cy="4114800"/>
          </a:xfrm>
        </p:spPr>
        <p:txBody>
          <a:bodyPr/>
          <a:lstStyle/>
          <a:p>
            <a:pPr>
              <a:defRPr lang="en-us"/>
            </a:pPr>
            <a:r>
              <a:t>Click to edit Master text styles</a:t>
            </a:r>
          </a:p>
        </p:txBody>
      </p:sp>
      <p:sp>
        <p:nvSpPr>
          <p:cNvPr id="4" name="SlideText1"/>
          <p:cNvSpPr>
            <a:spLocks noGrp="1" noChangeArrowheads="1"/>
            <a:extLst>
              <a:ext uri="smNativeData">
                <pr:smNativeData xmlns:pr="smNativeData" val="SMDATA_13_hecDZBMAAAAlAAAAZAAAAA8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Cgpqb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BCEAAMYsAAD4JQAAEAAAACYAAAAIAAAAAQAAAAAAAAA="/>
              </a:ext>
            </a:extLst>
          </p:cNvSpPr>
          <p:nvPr>
            <p:ph idx="2"/>
          </p:nvPr>
        </p:nvSpPr>
        <p:spPr>
          <a:xfrm>
            <a:off x="1791970" y="5367020"/>
            <a:ext cx="5486400" cy="805180"/>
          </a:xfrm>
        </p:spPr>
        <p:txBody>
          <a:bodyPr/>
          <a:lstStyle/>
          <a:p>
            <a:pPr>
              <a:defRPr lang="en-us"/>
            </a:pPr>
            <a:r>
              <a:t>Click to edit Master text styles</a:t>
            </a:r>
          </a:p>
        </p:txBody>
      </p:sp>
      <p:sp>
        <p:nvSpPr>
          <p:cNvPr id="5" name="DateTime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Cna/Y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quarter" idx="10"/>
          </p:nvPr>
        </p:nvSpPr>
        <p:spPr/>
        <p:txBody>
          <a:bodyPr/>
          <a:lstStyle/>
          <a:p>
            <a:pPr>
              <a:defRPr lang="en-us"/>
            </a:pPr>
          </a:p>
        </p:txBody>
      </p:sp>
      <p:sp>
        <p:nvSpPr>
          <p:cNvPr id="6" name="Foot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JKmIC4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7" name="SlideNumb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LmKw9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137619B5-FBFE-23EF-B0CE-0DBA57804658}" type="slidenum">
              <a:t/>
            </a:fld>
          </a:p>
        </p:txBody>
      </p:sp>
    </p:spTree>
  </p:cSld>
  <p:clrMapOvr>
    <a:masterClrMapping/>
  </p:clrMapOvr>
</p:sldLayout>
</file>

<file path=ppt/slideLayouts/slideLayout2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FJRMH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SlideText1"/>
          <p:cNvSpPr>
            <a:spLocks noGrp="1" noChangeArrowheads="1"/>
            <a:extLst>
              <a:ext uri="smNativeData">
                <pr:smNativeData xmlns:pr="smNativeData" val="SMDATA_13_hecDZB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L0KoG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NhFAAAAJgAAEAAAACYAAAAIAAAAAoAAAAAAAAA="/>
              </a:ext>
            </a:extLst>
          </p:cNvSpPr>
          <p:nvPr>
            <p:ph idx="1"/>
          </p:nvPr>
        </p:nvSpPr>
        <p:spPr/>
        <p:txBody>
          <a:bodyPr vert="vert" wrap="square" lIns="91440" tIns="45720" rIns="91440" bIns="4572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JOVZJ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quarter" idx="10"/>
          </p:nvPr>
        </p:nvSpPr>
        <p:spPr/>
        <p:txBody>
          <a:bodyPr/>
          <a:lstStyle/>
          <a:p>
            <a:pPr>
              <a:defRPr lang="en-us"/>
            </a:pPr>
          </a:p>
        </p:txBody>
      </p:sp>
      <p:sp>
        <p:nvSpPr>
          <p:cNvPr id="5" name="Foot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DPUtU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Numb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iUat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13762866-28FE-23DE-B0CE-DE8B6680468B}" type="slidenum">
              <a:t/>
            </a:fld>
          </a:p>
        </p:txBody>
      </p:sp>
    </p:spTree>
  </p:cSld>
  <p:clrMapOvr>
    <a:masterClrMapping/>
  </p:clrMapOvr>
</p:sldLayout>
</file>

<file path=ppt/slideLayouts/slideLayout22.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0AAAAAkAAAAEgAAACQAAAASAAAAAAAAAAC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KCfFVk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AEAAHA1AACwJQAAEAAAACYAAAAIAAAAgwAAAAAAA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pPr>
              <a:defRPr lang="en-us"/>
            </a:pPr>
            <a:r>
              <a:t>Click to edit Master title style</a:t>
            </a:r>
          </a:p>
        </p:txBody>
      </p:sp>
      <p:sp>
        <p:nvSpPr>
          <p:cNvPr id="3" name="SlideText1"/>
          <p:cNvSpPr>
            <a:spLocks noGrp="1" noChangeArrowheads="1"/>
            <a:extLst>
              <a:ext uri="smNativeData">
                <pr:smNativeData xmlns:pr="smNativeData" val="SMDATA_13_hecDZB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Prryn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NgnAACwJQAAEAAAACYAAAAIAAAAA4AAAAAAA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IiFYj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quarter" idx="10"/>
          </p:nvPr>
        </p:nvSpPr>
        <p:spPr/>
        <p:txBody>
          <a:bodyPr/>
          <a:lstStyle/>
          <a:p>
            <a:pPr>
              <a:defRPr lang="en-us"/>
            </a:pPr>
          </a:p>
        </p:txBody>
      </p:sp>
      <p:sp>
        <p:nvSpPr>
          <p:cNvPr id="5" name="Foot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FVxQB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NumberArea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BOCidk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13766801-4FFE-239E-B0CE-B9CB268046EC}"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EAAAACYAAAAIAAAAgY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lvl1pPr algn="l">
              <a:defRPr lang="en-us" sz="4000" b="1" cap="all"/>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cap="all"/>
            </a:pPr>
            <a:r>
              <a:t>Click to edit Master title style</a:t>
            </a:r>
          </a:p>
        </p:txBody>
      </p:sp>
      <p:sp>
        <p:nvSpPr>
          <p:cNvPr id="3" name="Text Placeholder 2"/>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jj4+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hEAAEI0AAAcGwAAEAAAACYAAAAIAAAAgYAAAAAAAAA="/>
              </a:ext>
            </a:extLst>
          </p:cNvSpPr>
          <p:nvPr>
            <p:ph idx="1"/>
          </p:nvPr>
        </p:nvSpPr>
        <p:spPr>
          <a:xfrm>
            <a:off x="722630" y="2907030"/>
            <a:ext cx="7772400" cy="1499870"/>
          </a:xfrm>
        </p:spPr>
        <p:txBody>
          <a:bodyPr vert="horz" wrap="square" lIns="91440" tIns="45720" rIns="91440" bIns="45720" numCol="1" spcCol="215900" anchor="b">
            <a:prstTxWarp prst="textNoShape">
              <a:avLst/>
            </a:prstTxWarp>
          </a:bodyPr>
          <a:lstStyle>
            <a:lvl1pPr marL="0" indent="0">
              <a:buNone/>
              <a:defRPr lang="en-us" sz="2000">
                <a:solidFill>
                  <a:srgbClr val="8C8C8C"/>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7667-29FE-2380-B0CE-DFD53880468A}"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EAAAACYAAAAIAAAAAYAAAAAAAAA="/>
              </a:ext>
            </a:extLst>
          </p:cNvSpPr>
          <p:nvPr>
            <p:ph idx="1"/>
          </p:nvPr>
        </p:nvSpPr>
        <p:spPr>
          <a:xfrm>
            <a:off x="457200" y="1600200"/>
            <a:ext cx="4038600" cy="4526280"/>
          </a:xfrm>
        </p:spPr>
        <p:txBody>
          <a:bodyPr/>
          <a:lstStyle>
            <a:lvl1pPr>
              <a:defRPr lang="en-us" sz="2800"/>
            </a:lvl1pPr>
            <a:lvl2pPr>
              <a:defRPr lang="en-us" sz="2400"/>
            </a:lvl2pPr>
            <a:lvl3pPr>
              <a:defRPr lang="en-us" sz="2000"/>
            </a:lvl3pPr>
            <a:lvl4pPr>
              <a:defRPr lang="en-us" sz="1800"/>
            </a:lvl4pPr>
            <a:lvl5pPr>
              <a:defRPr lang="en-us" sz="1800"/>
            </a:lvl5pPr>
            <a:lvl6pPr>
              <a:defRPr lang="en-us" sz="1800"/>
            </a:lvl6pPr>
            <a:lvl7pPr>
              <a:defRPr lang="en-us" sz="1800"/>
            </a:lvl7pPr>
            <a:lvl8pPr>
              <a:defRPr lang="en-us" sz="1800"/>
            </a:lvl8pPr>
            <a:lvl9pPr>
              <a:defRPr lang="en-us" sz="18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EAAAACYAAAAIAAAAAYAAAAAAAAA="/>
              </a:ext>
            </a:extLst>
          </p:cNvSpPr>
          <p:nvPr>
            <p:ph idx="2"/>
          </p:nvPr>
        </p:nvSpPr>
        <p:spPr>
          <a:xfrm>
            <a:off x="4648200" y="1600200"/>
            <a:ext cx="4038600" cy="4526280"/>
          </a:xfrm>
        </p:spPr>
        <p:txBody>
          <a:bodyPr/>
          <a:lstStyle>
            <a:lvl1pPr>
              <a:defRPr lang="en-us" sz="2800"/>
            </a:lvl1pPr>
            <a:lvl2pPr>
              <a:defRPr lang="en-us" sz="2400"/>
            </a:lvl2pPr>
            <a:lvl3pPr>
              <a:defRPr lang="en-us" sz="2000"/>
            </a:lvl3pPr>
            <a:lvl4pPr>
              <a:defRPr lang="en-us" sz="1800"/>
            </a:lvl4pPr>
            <a:lvl5pPr>
              <a:defRPr lang="en-us" sz="1800"/>
            </a:lvl5pPr>
            <a:lvl6pPr>
              <a:defRPr lang="en-us" sz="1800"/>
            </a:lvl6pPr>
            <a:lvl7pPr>
              <a:defRPr lang="en-us" sz="1800"/>
            </a:lvl7pPr>
            <a:lvl8pPr>
              <a:defRPr lang="en-us" sz="1800"/>
            </a:lvl8pPr>
            <a:lvl9pPr>
              <a:defRPr lang="en-us" sz="18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6" name="Foot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7" name="Slide Number Placeholder 6"/>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d3d3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7C6A-24FE-238A-B0CE-D2DF32804687}"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QK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CYAAAAI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gkAAKsbAABhDQAAEAAAACYAAAAIAAAAgYAAAAAAAAA="/>
              </a:ext>
            </a:extLst>
          </p:cNvSpPr>
          <p:nvPr>
            <p:ph idx="1"/>
          </p:nvPr>
        </p:nvSpPr>
        <p:spPr>
          <a:xfrm>
            <a:off x="457200" y="1535430"/>
            <a:ext cx="4040505" cy="63944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4" name="Content Placeholder 3"/>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sbAACwJQAAEAAAACYAAAAIAAAAAYAAAAAAAAA="/>
              </a:ext>
            </a:extLst>
          </p:cNvSpPr>
          <p:nvPr>
            <p:ph idx="2"/>
          </p:nvPr>
        </p:nvSpPr>
        <p:spPr>
          <a:xfrm>
            <a:off x="457200" y="2174875"/>
            <a:ext cx="4040505" cy="3951605"/>
          </a:xfrm>
        </p:spPr>
        <p:txBody>
          <a:bodyPr/>
          <a:lstStyle>
            <a:lvl1pPr>
              <a:defRPr lang="en-us" sz="2400"/>
            </a:lvl1pPr>
            <a:lvl2pPr>
              <a:defRPr lang="en-us" sz="2000"/>
            </a:lvl2pPr>
            <a:lvl3pPr>
              <a:defRPr lang="en-us" sz="1800"/>
            </a:lvl3pPr>
            <a:lvl4pPr>
              <a:defRPr lang="en-us" sz="1600"/>
            </a:lvl4pPr>
            <a:lvl5pPr>
              <a:defRPr lang="en-us" sz="1600"/>
            </a:lvl5pPr>
            <a:lvl6pPr>
              <a:defRPr lang="en-us" sz="1600"/>
            </a:lvl6pPr>
            <a:lvl7pPr>
              <a:defRPr lang="en-us" sz="1600"/>
            </a:lvl7pPr>
            <a:lvl8pPr>
              <a:defRPr lang="en-us" sz="1600"/>
            </a:lvl8pPr>
            <a:lvl9pPr>
              <a:defRPr lang="en-us" sz="16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THAAAcgkAAHA1AABhDQAAEAAAACYAAAAIAAAAgYAAAAAAAAA="/>
              </a:ext>
            </a:extLst>
          </p:cNvSpPr>
          <p:nvPr>
            <p:ph idx="3"/>
          </p:nvPr>
        </p:nvSpPr>
        <p:spPr>
          <a:xfrm>
            <a:off x="4645025" y="1535430"/>
            <a:ext cx="4041775" cy="63944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6" name="Content Placeholder 5"/>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THAAAYQ0AAHA1AACwJQAAEAAAACYAAAAIAAAAAYAAAAAAAAA="/>
              </a:ext>
            </a:extLst>
          </p:cNvSpPr>
          <p:nvPr>
            <p:ph idx="4"/>
          </p:nvPr>
        </p:nvSpPr>
        <p:spPr>
          <a:xfrm>
            <a:off x="4645025" y="2174875"/>
            <a:ext cx="4041775" cy="3951605"/>
          </a:xfrm>
        </p:spPr>
        <p:txBody>
          <a:bodyPr/>
          <a:lstStyle>
            <a:lvl1pPr>
              <a:defRPr lang="en-us" sz="2400"/>
            </a:lvl1pPr>
            <a:lvl2pPr>
              <a:defRPr lang="en-us" sz="2000"/>
            </a:lvl2pPr>
            <a:lvl3pPr>
              <a:defRPr lang="en-us" sz="1800"/>
            </a:lvl3pPr>
            <a:lvl4pPr>
              <a:defRPr lang="en-us" sz="1600"/>
            </a:lvl4pPr>
            <a:lvl5pPr>
              <a:defRPr lang="en-us" sz="1600"/>
            </a:lvl5pPr>
            <a:lvl6pPr>
              <a:defRPr lang="en-us" sz="1600"/>
            </a:lvl6pPr>
            <a:lvl7pPr>
              <a:defRPr lang="en-us" sz="1600"/>
            </a:lvl7pPr>
            <a:lvl8pPr>
              <a:defRPr lang="en-us" sz="1600"/>
            </a:lvl8pPr>
            <a:lvl9pPr>
              <a:defRPr lang="en-us" sz="16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8" name="Footer Placeholder 7"/>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kF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9" name="Slide Number Placeholder 8"/>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4A3D-73FE-23BC-B0CE-85E9048046D0}"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CYAAAAI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4" name="Footer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5" name="Slide Numb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2EEA-A4FE-23D8-B0CE-528D60804607}"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E6cH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3" name="Footer Placeholder 2"/>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4" name="Slide Number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2ED5-9BFE-23D8-B0CE-6D8D60804638}"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EAAAACYAAAAIAAAAgY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lvl1pPr algn="l">
              <a:defRPr lang="en-us" sz="2000" b="1"/>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EAAAACYAAAAIAAAAAYAAAAAAAAA="/>
              </a:ext>
            </a:extLst>
          </p:cNvSpPr>
          <p:nvPr>
            <p:ph idx="1"/>
          </p:nvPr>
        </p:nvSpPr>
        <p:spPr>
          <a:xfrm>
            <a:off x="3575050" y="273050"/>
            <a:ext cx="5111750" cy="5853430"/>
          </a:xfrm>
        </p:spPr>
        <p:txBody>
          <a:bodyPr/>
          <a:lstStyle>
            <a:lvl1pPr>
              <a:defRPr lang="en-us" sz="3200"/>
            </a:lvl1pPr>
            <a:lvl2pPr>
              <a:defRPr lang="en-us" sz="2800"/>
            </a:lvl2pPr>
            <a:lvl3pPr>
              <a:defRPr lang="en-us" sz="2400"/>
            </a:lvl3pPr>
            <a:lvl4pPr>
              <a:defRPr lang="en-us" sz="2000"/>
            </a:lvl4pPr>
            <a:lvl5pPr>
              <a:defRPr lang="en-us" sz="2000"/>
            </a:lvl5pPr>
            <a:lvl6pPr>
              <a:defRPr lang="en-us" sz="2000"/>
            </a:lvl6pPr>
            <a:lvl7pPr>
              <a:defRPr lang="en-us" sz="2000"/>
            </a:lvl7pPr>
            <a:lvl8pPr>
              <a:defRPr lang="en-us" sz="2000"/>
            </a:lvl8pPr>
            <a:lvl9pPr>
              <a:defRPr lang="en-us" sz="20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EAAAACYAAAAIAAAAAYAAAAAAAAA="/>
              </a:ext>
            </a:extLst>
          </p:cNvSpPr>
          <p:nvPr>
            <p:ph idx="2"/>
          </p:nvPr>
        </p:nvSpPr>
        <p:spPr>
          <a:xfrm>
            <a:off x="457200" y="1435100"/>
            <a:ext cx="3008630" cy="4691380"/>
          </a:xfrm>
        </p:spPr>
        <p:txBody>
          <a:bodyPr/>
          <a:lstStyle>
            <a:lvl1pPr marL="0" indent="0">
              <a:buNone/>
              <a:defRPr lang="en-us" sz="14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6" name="Foot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7" name="Slide Number Placeholder 6"/>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4306-48FE-23B5-B0CE-BEE00D8046EB}"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HCwAAiB0AAMcsAAAFIQAAEAAAACYAAAAIAAAAgYAAAAAAAAA="/>
              </a:ext>
            </a:extLst>
          </p:cNvSpPr>
          <p:nvPr>
            <p:ph type="title"/>
          </p:nvPr>
        </p:nvSpPr>
        <p:spPr>
          <a:xfrm>
            <a:off x="1792605" y="4800600"/>
            <a:ext cx="5486400" cy="567055"/>
          </a:xfrm>
        </p:spPr>
        <p:txBody>
          <a:bodyPr vert="horz" wrap="square" lIns="91440" tIns="45720" rIns="91440" bIns="45720" numCol="1" spcCol="215900" anchor="b">
            <a:prstTxWarp prst="textNoShape">
              <a:avLst/>
            </a:prstTxWarp>
          </a:bodyPr>
          <a:lstStyle>
            <a:lvl1pPr algn="l">
              <a:defRPr lang="en-us" sz="2000" b="1"/>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fbw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HCwAAxQMAAMcsAAAVHQAAEAAAACYAAAAIAAAAAYAAAAAAAAA="/>
              </a:ext>
            </a:extLst>
          </p:cNvSpPr>
          <p:nvPr>
            <p:ph type="pic" idx="1"/>
          </p:nvPr>
        </p:nvSpPr>
        <p:spPr>
          <a:xfrm>
            <a:off x="1792605" y="612775"/>
            <a:ext cx="5486400" cy="4114800"/>
          </a:xfrm>
        </p:spPr>
        <p:txBody>
          <a:bodyPr/>
          <a:lstStyle>
            <a:lvl1pPr marL="0" indent="0">
              <a:buNone/>
              <a:defRPr lang="en-us" sz="3200"/>
            </a:lvl1pPr>
            <a:lvl2pPr marL="457200" indent="0">
              <a:buNone/>
              <a:defRPr lang="en-us" sz="2800"/>
            </a:lvl2pPr>
            <a:lvl3pPr marL="914400" indent="0">
              <a:buNone/>
              <a:defRPr lang="en-us" sz="2400"/>
            </a:lvl3pPr>
            <a:lvl4pPr marL="1371600" indent="0">
              <a:buNone/>
              <a:defRPr lang="en-us" sz="2000"/>
            </a:lvl4pPr>
            <a:lvl5pPr marL="1828800" indent="0">
              <a:buNone/>
              <a:defRPr lang="en-us" sz="2000"/>
            </a:lvl5pPr>
            <a:lvl6pPr marL="2286000" indent="0">
              <a:buNone/>
              <a:defRPr lang="en-us" sz="2000"/>
            </a:lvl6pPr>
            <a:lvl7pPr marL="2743200" indent="0">
              <a:buNone/>
              <a:defRPr lang="en-us" sz="2000"/>
            </a:lvl7pPr>
            <a:lvl8pPr marL="3200400" indent="0">
              <a:buNone/>
              <a:defRPr lang="en-us" sz="2000"/>
            </a:lvl8pPr>
            <a:lvl9pPr marL="3657600" indent="0">
              <a:buNone/>
              <a:defRPr lang="en-us" sz="2000"/>
            </a:lvl9pPr>
          </a:lstStyle>
          <a:p>
            <a:pPr>
              <a:defRPr lang="en-us"/>
            </a:pPr>
          </a:p>
        </p:txBody>
      </p:sp>
      <p:sp>
        <p:nvSpPr>
          <p:cNvPr id="4" name="Text Placeholder 3"/>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EAA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HCwAABSEAAMcsAAD4JQAAEAAAACYAAAAIAAAAAYAAAAAAAAA="/>
              </a:ext>
            </a:extLst>
          </p:cNvSpPr>
          <p:nvPr>
            <p:ph idx="2"/>
          </p:nvPr>
        </p:nvSpPr>
        <p:spPr>
          <a:xfrm>
            <a:off x="1792605" y="5367655"/>
            <a:ext cx="5486400" cy="804545"/>
          </a:xfrm>
        </p:spPr>
        <p:txBody>
          <a:bodyPr/>
          <a:lstStyle>
            <a:lvl1pPr marL="0" indent="0">
              <a:buNone/>
              <a:defRPr lang="en-us" sz="14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r>
              <a:t>25/08/2014</a:t>
            </a:r>
          </a:p>
        </p:txBody>
      </p:sp>
      <p:sp>
        <p:nvSpPr>
          <p:cNvPr id="6" name="Foot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zM9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7" name="Slide Number Placeholder 6"/>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NA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13767986-C8FE-238F-B0CE-3EDA3780466B}" type="slidenum">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theme" Target="../theme/theme3.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3d3Nw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sQEAAHA1AAC5CAAAEAAAACYAAAAIAAAAvy8AAAAAAAA="/>
              </a:ext>
            </a:extLst>
          </p:cNvSpPr>
          <p:nvPr>
            <p:ph type="title"/>
          </p:nvPr>
        </p:nvSpPr>
        <p:spPr>
          <a:xfrm>
            <a:off x="457200" y="274955"/>
            <a:ext cx="8229600" cy="114300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2AkAAHA1AACwJQAAEAAAACYAAAAIAAAAPy8AAAAAAAA="/>
              </a:ext>
            </a:extLst>
          </p:cNvSpPr>
          <p:nvPr>
            <p:ph type="body" idx="1"/>
          </p:nvPr>
        </p:nvSpPr>
        <p:spPr>
          <a:xfrm>
            <a:off x="457200" y="1600200"/>
            <a:ext cx="8229600" cy="4526280"/>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GicAAPAPAABZKQAAEAAAACYAAAAIAAAAv48AAAAAAAA="/>
              </a:ext>
            </a:extLst>
          </p:cNvSpPr>
          <p:nvPr>
            <p:ph type="dt" sz="half" idx="2"/>
          </p:nvPr>
        </p:nvSpPr>
        <p:spPr>
          <a:xfrm>
            <a:off x="457200" y="6356350"/>
            <a:ext cx="2133600" cy="365125"/>
          </a:xfrm>
          <a:prstGeom prst="rect">
            <a:avLst/>
          </a:prstGeom>
        </p:spPr>
        <p:txBody>
          <a:bodyPr vert="horz" wrap="square" lIns="91440" tIns="45720" rIns="91440" bIns="45720" numCol="1" spcCol="215900" anchor="ctr">
            <a:prstTxWarp prst="textNoShape">
              <a:avLst/>
            </a:prstTxWarp>
          </a:bodyPr>
          <a:lstStyle>
            <a:lvl1pPr algn="l">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25/08/2014</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EwAAGicAAAglAABZKQAAEAAAACYAAAAIAAAAv48AAAAAAAA="/>
              </a:ext>
            </a:extLst>
          </p:cNvSpPr>
          <p:nvPr>
            <p:ph type="ftr" sz="quarter" idx="3"/>
          </p:nvPr>
        </p:nvSpPr>
        <p:spPr>
          <a:xfrm>
            <a:off x="3124200" y="6356350"/>
            <a:ext cx="2895600" cy="365125"/>
          </a:xfrm>
          <a:prstGeom prst="rect">
            <a:avLst/>
          </a:prstGeom>
        </p:spPr>
        <p:txBody>
          <a:bodyPr vert="horz" wrap="square" lIns="91440" tIns="45720" rIns="91440" bIns="45720" numCol="1" spcCol="215900" anchor="ctr">
            <a:prstTxWarp prst="textNoShape">
              <a:avLst/>
            </a:prstTxWarp>
          </a:bodyPr>
          <a:lstStyle>
            <a:lvl1pPr algn="ct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AV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KAAAGicAAHA1AABZKQAAEAAAACYAAAAIAAAAv48AAAAAAAA="/>
              </a:ext>
            </a:extLst>
          </p:cNvSpPr>
          <p:nvPr>
            <p:ph type="sldNum" sz="quarter" idx="4"/>
          </p:nvPr>
        </p:nvSpPr>
        <p:spPr>
          <a:xfrm>
            <a:off x="6553200" y="6356350"/>
            <a:ext cx="2133600" cy="365125"/>
          </a:xfrm>
          <a:prstGeom prst="rect">
            <a:avLst/>
          </a:prstGeom>
        </p:spPr>
        <p:txBody>
          <a:bodyPr vert="horz" wrap="square" lIns="91440" tIns="45720" rIns="91440" bIns="45720" numCol="1" spcCol="215900" anchor="ctr">
            <a:prstTxWarp prst="textNoShape">
              <a:avLst/>
            </a:prstTxWarp>
          </a:bodyPr>
          <a:lstStyle>
            <a:lvl1pPr algn="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3762014-5AFE-23D6-B0CE-AC836E8046F9}" type="slidenum">
              <a:t>42</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marR="0" indent="0" algn="ctr" defTabSz="914400">
        <a:lnSpc>
          <a:spcPct val="100000"/>
        </a:lnSpc>
        <a:spcBef>
          <a:spcPts val="0"/>
        </a:spcBef>
        <a:spcAft>
          <a:spcPts val="0"/>
        </a:spcAft>
        <a:buNone/>
        <a:tabLst/>
        <a:defRPr lang="en-us" sz="44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342900" marR="0" indent="-342900" algn="l" defTabSz="914400">
        <a:lnSpc>
          <a:spcPct val="100000"/>
        </a:lnSpc>
        <a:spcBef>
          <a:spcPts val="765"/>
        </a:spcBef>
        <a:spcAft>
          <a:spcPts val="0"/>
        </a:spcAft>
        <a:buClrTx/>
        <a:buSzTx/>
        <a:buFont typeface="Arial" pitchFamily="2" charset="0"/>
        <a:buChar char="•"/>
        <a:tabLst/>
        <a:defRPr lang="en-us" sz="3200" b="0" i="0" u="none" strike="noStrike" kern="1" spc="0" baseline="0">
          <a:solidFill>
            <a:schemeClr val="tx1"/>
          </a:solidFill>
          <a:effectLst/>
          <a:latin typeface="Calibri" pitchFamily="2" charset="0"/>
          <a:ea typeface="Calibri" pitchFamily="2" charset="0"/>
          <a:cs typeface="Calibri" pitchFamily="2" charset="0"/>
        </a:defRPr>
      </a:lvl1pPr>
      <a:lvl2pPr marL="742950" marR="0" indent="-285750" algn="l" defTabSz="914400">
        <a:lnSpc>
          <a:spcPct val="100000"/>
        </a:lnSpc>
        <a:spcBef>
          <a:spcPts val="670"/>
        </a:spcBef>
        <a:spcAft>
          <a:spcPts val="0"/>
        </a:spcAft>
        <a:buClrTx/>
        <a:buSzTx/>
        <a:buFont typeface="Arial" pitchFamily="2" charset="0"/>
        <a:buChar char="–"/>
        <a:tabLst/>
        <a:defRPr lang="en-us" sz="2800" b="0" i="0" u="none" strike="noStrike" kern="1"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100000"/>
        </a:lnSpc>
        <a:spcBef>
          <a:spcPts val="575"/>
        </a:spcBef>
        <a:spcAft>
          <a:spcPts val="0"/>
        </a:spcAft>
        <a:buClrTx/>
        <a:buSzTx/>
        <a:buFont typeface="Arial" pitchFamily="2" charset="0"/>
        <a:buChar char="•"/>
        <a:tabLst/>
        <a:defRPr lang="en-us" sz="2400" b="0" i="0" u="none" strike="noStrike" kern="1"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100000"/>
        </a:lnSpc>
        <a:spcBef>
          <a:spcPts val="48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100000"/>
        </a:lnSpc>
        <a:spcBef>
          <a:spcPts val="48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Masters/slideMaster2.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10;p1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8="/>
              </a:ext>
            </a:extLst>
          </p:cNvSpPr>
          <p:nvPr>
            <p:ph type="title"/>
          </p:nvPr>
        </p:nvSpPr>
        <p:spPr>
          <a:xfrm>
            <a:off x="838200" y="365125"/>
            <a:ext cx="10515600" cy="1325880"/>
          </a:xfrm>
          <a:prstGeom prst="rect">
            <a:avLst/>
          </a:prstGeom>
          <a:noFill/>
          <a:ln>
            <a:noFill/>
          </a:ln>
          <a:effectLst/>
        </p:spPr>
        <p:txBody>
          <a:bodyPr vert="horz" wrap="square" lIns="91440" tIns="45720" rIns="91440" bIns="45720" numCol="1" spcCol="215900" anchor="ctr">
            <a:prstTxWarp prst="textNoShape">
              <a:avLst/>
            </a:prstTxWarp>
          </a:bodyPr>
          <a:lstStyle/>
          <a:p>
            <a:pPr>
              <a:defRPr lang="en-us"/>
            </a:pPr>
          </a:p>
        </p:txBody>
      </p:sp>
      <p:sp>
        <p:nvSpPr>
          <p:cNvPr id="3" name="Google Shape;11;p14"/>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NhFAAAAJgAAEAAAACYAAAAIAAAA//////////8="/>
              </a:ext>
            </a:extLst>
          </p:cNvSpPr>
          <p:nvPr>
            <p:ph type="body" idx="1"/>
          </p:nvPr>
        </p:nvSpPr>
        <p:spPr>
          <a:xfrm>
            <a:off x="838200" y="1825625"/>
            <a:ext cx="10515600" cy="435165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p>
        </p:txBody>
      </p:sp>
      <p:sp>
        <p:nvSpPr>
          <p:cNvPr id="4" name="Google Shape;12;p1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8="/>
              </a:ext>
            </a:extLst>
          </p:cNvSpPr>
          <p:nvPr>
            <p:ph type="dt" idx="10"/>
          </p:nvPr>
        </p:nvSpPr>
        <p:spPr>
          <a:xfrm>
            <a:off x="838200" y="6356350"/>
            <a:ext cx="2743200" cy="365125"/>
          </a:xfrm>
          <a:prstGeom prst="rect">
            <a:avLst/>
          </a:prstGeom>
          <a:noFill/>
          <a:ln>
            <a:noFill/>
          </a:ln>
          <a:effectLst/>
        </p:spPr>
        <p:txBody>
          <a:bodyPr vert="horz" wrap="square" lIns="91440" tIns="45720" rIns="91440" bIns="45720" numCol="1" spcCol="215900" anchor="ctr">
            <a:prstTxWarp prst="textNoShape">
              <a:avLst/>
            </a:prstTxWarp>
          </a:bodyPr>
          <a:lstStyle>
            <a:lvl1pPr>
              <a:defRPr lang="en-us" sz="1200">
                <a:solidFill>
                  <a:srgbClr val="888888"/>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5" name="Google Shape;13;p1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8="/>
              </a:ext>
            </a:extLst>
          </p:cNvSpPr>
          <p:nvPr>
            <p:ph type="ftr" idx="11"/>
          </p:nvPr>
        </p:nvSpPr>
        <p:spPr>
          <a:xfrm>
            <a:off x="4038600" y="6356350"/>
            <a:ext cx="41148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ctr">
              <a:defRPr lang="en-us" sz="1200">
                <a:solidFill>
                  <a:srgbClr val="888888"/>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Google Shape;14;p1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8="/>
              </a:ext>
            </a:extLst>
          </p:cNvSpPr>
          <p:nvPr>
            <p:ph type="sldNum" idx="12"/>
          </p:nvPr>
        </p:nvSpPr>
        <p:spPr>
          <a:xfrm>
            <a:off x="8610600" y="6356350"/>
            <a:ext cx="27432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1200">
                <a:solidFill>
                  <a:srgbClr val="888888"/>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37662E7-A9FE-2394-B0CE-5FC12C80460A}" type="slidenum">
              <a:t>5</a:t>
            </a:fld>
          </a:p>
        </p:txBody>
      </p:sp>
      <p:pic>
        <p:nvPicPr>
          <p:cNvPr id="7" name="Picture 2"/>
          <p:cNvPicPr>
            <a:picLocks noChangeAspect="1"/>
            <a:extLst>
              <a:ext uri="smNativeData">
                <pr:smNativeData xmlns:pr="smNativeData" val="SMDATA_15_hecDZB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RHLEBf///wEAAAAAAAAAAAAAAAAAAAAAAAAAAAAAAAAAAAAAAAAAAAAAAAJ/f38ARFRqA8zMzADAwP8Af39/AAAAAAAAAAAAAAAAAP///wAAAAAAIQAAABgAAAAUAAAAJ0MAAGsBAABdSQAAoQcAABAAAAAmAAAACAAAAP//////////"/>
              </a:ext>
            </a:extLst>
          </p:cNvPicPr>
          <p:nvPr/>
        </p:nvPicPr>
        <p:blipFill>
          <a:blip r:embed="rId1"/>
          <a:stretch>
            <a:fillRect/>
          </a:stretch>
        </p:blipFill>
        <p:spPr>
          <a:xfrm>
            <a:off x="10916285" y="230505"/>
            <a:ext cx="1009650" cy="1009650"/>
          </a:xfrm>
          <a:prstGeom prst="rect">
            <a:avLst/>
          </a:prstGeom>
          <a:noFill/>
          <a:ln>
            <a:noFill/>
          </a:ln>
          <a:effectLst/>
        </p:spPr>
      </p:pic>
      <p:sp>
        <p:nvSpPr>
          <p:cNvPr id="8" name="TextBox 3"/>
          <p:cNvSpPr>
            <a:extLst>
              <a:ext uri="smNativeData">
                <pr:smNativeData xmlns:pr="smNativeData" val="SMDATA_13_hecDZB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H9/fwBEVGoDzMzMAMDA/wB/f38AAAAAAAAAAAAAAAAAAAAAAAAAAAAhAAAAGAAAABQAAAAaAQAAvwAAAMUOAACkAgAAECAAACYAAAAIAAAA//////////8="/>
              </a:ext>
            </a:extLst>
          </p:cNvSpPr>
          <p:nvPr/>
        </p:nvSpPr>
        <p:spPr>
          <a:xfrm>
            <a:off x="179070" y="121285"/>
            <a:ext cx="2221865" cy="307975"/>
          </a:xfrm>
          <a:prstGeom prst="rect">
            <a:avLst/>
          </a:prstGeom>
          <a:noFill/>
          <a:ln>
            <a:noFill/>
          </a:ln>
          <a:effectLst/>
        </p:spPr>
        <p:txBody>
          <a:bodyPr vert="horz" wrap="none" lIns="91440" tIns="45720" rIns="91440" bIns="45720" numCol="1" spcCol="215900" anchor="t"/>
          <a:lstStyle/>
          <a:p>
            <a:pPr>
              <a:defRPr lang="en-us"/>
            </a:pPr>
            <a:r>
              <a:rPr lang="en-us" b="1"/>
              <a:t>#</a:t>
            </a:r>
            <a:r>
              <a:rPr lang="en-us" b="1">
                <a:solidFill>
                  <a:schemeClr val="accent1"/>
                </a:solidFill>
              </a:rPr>
              <a:t>Kampus</a:t>
            </a:r>
            <a:r>
              <a:rPr lang="en-us" b="1">
                <a:solidFill>
                  <a:srgbClr val="FFC000"/>
                </a:solidFill>
              </a:rPr>
              <a:t>Kuning</a:t>
            </a:r>
            <a:r>
              <a:rPr lang="en-us" b="1">
                <a:solidFill>
                  <a:srgbClr val="FFD966"/>
                </a:solidFill>
              </a:rPr>
              <a:t>Gading</a:t>
            </a:r>
            <a:endParaRPr lang="en-us" b="1">
              <a:solidFill>
                <a:srgbClr val="FFD966"/>
              </a:solidFill>
            </a:endParaRP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lang="en-us" sz="1400" b="0" i="0" u="none" strike="noStrike" kern="1" spc="0" baseline="0">
          <a:solidFill>
            <a:srgbClr val="000000"/>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emf"/></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Netherlands" TargetMode="External"/><Relationship Id="rId3" Type="http://schemas.openxmlformats.org/officeDocument/2006/relationships/hyperlink" Target="http://en.wikipedia.org/wiki/Computer_programmer" TargetMode="External"/><Relationship Id="rId4" Type="http://schemas.openxmlformats.org/officeDocument/2006/relationships/hyperlink" Target="http://en.wikipedia.org/wiki/Python_(programming_language)" TargetMode="External"/><Relationship Id="rId5" Type="http://schemas.openxmlformats.org/officeDocument/2006/relationships/hyperlink" Target="http://en.wikipedia.org/wiki/Benevolent_Dictator_For_Life" TargetMode="External"/><Relationship Id="rId6" Type="http://schemas.openxmlformats.org/officeDocument/2006/relationships/hyperlink" Target="http://en.wikipedia.org/wiki/Google" TargetMode="External"/><Relationship Id="rId7" Type="http://schemas.openxmlformats.org/officeDocument/2006/relationships/hyperlink" Target="http://en.wikipedia.org/wiki/Dropbox_(service)" TargetMode="External"/><Relationship Id="rId8" Type="http://schemas.openxmlformats.org/officeDocument/2006/relationships/image" Target="../media/image6.jpeg"/><Relationship Id="rId9" Type="http://schemas.openxmlformats.org/officeDocument/2006/relationships/image" Target="../media/image7.png"/><Relationship Id="rId10" Type="http://schemas.openxmlformats.org/officeDocument/2006/relationships/hyperlink" Target="http://www.python.org/" TargetMode="Externa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ython.org/" TargetMode="Externa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eg"/></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e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jpeg"/></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3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6.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7.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8.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jpeg"/></Relationships>
</file>

<file path=ppt/slides/_rels/slide39.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jpe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42.xml.rels><?xml version="1.0" encoding="UTF-8" standalone="yes" ?>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99;p1"/>
          <p:cNvSpPr>
            <a:extLst>
              <a:ext uri="smNativeData">
                <pr:smNativeData xmlns:pr="smNativeData" val="SMDATA_13_hecDZBMAAAAlAAAAZAAAAA0AAAAAkAAAAEgAAACQAAAASAAAAAAAAAABAAAAAAAAAAEAAABQAAAAAAAAAAAA4D8AAAAAAADgPwAAAAAAAOA/AAAAAAAA4D8AAAAAAADgPwAAAAAAAOA/AAAAAAAA4D8AAAAAAADgPwAAAAAAAOA/AAAAAAAA4D8CAAAAjAAAAAEAAAAAAAAA/+aZ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CPt7TEMAAAAEAAAAAAAAAAAAAAAAAAAAAAAAAAeAAAAaAAAAAAAAAAAAAAAAAAAAAAAAAAAAAAAECcAABAnAAAAAAAAAAAAAAAAAAAAAAAAAAAAAAAAAAAAAAAAAAAAABQAAAAAAAAAwMD/AAAAAABkAAAAMgAAAAAAAABkAAAAAAAAAH9/fwAKAAAAHwAAAFQAAAD/5pkA////AQAAAAAAAAAAAAAAAAAAAAAAAAAAAAAAAAAAAAAAAAAAAAAAAn9/fwBEVGoDzMzMAMDA/wB/f38AAAAAAAAAAAAAAAAAAAAAAAAAAAAhAAAAGAAAABQAAAAAAAAAqBsAAEA4AAAwKgAAEAAAACYAAAAIAAAA//////////8="/>
              </a:ext>
            </a:extLst>
          </p:cNvSpPr>
          <p:nvPr/>
        </p:nvSpPr>
        <p:spPr>
          <a:xfrm>
            <a:off x="0" y="4495800"/>
            <a:ext cx="9144000" cy="2362200"/>
          </a:xfrm>
          <a:prstGeom prst="rect">
            <a:avLst/>
          </a:prstGeom>
          <a:solidFill>
            <a:srgbClr val="FFE699"/>
          </a:solidFill>
          <a:ln>
            <a:noFill/>
          </a:ln>
          <a:effectLst/>
        </p:spPr>
        <p:txBody>
          <a:bodyPr vert="horz" wrap="square" lIns="91440" tIns="45720" rIns="91440" bIns="45720" numCol="1" spcCol="215900" anchor="ctr"/>
          <a:lstStyle/>
          <a:p>
            <a:pPr marL="0" marR="0" indent="0" algn="ctr">
              <a:spcBef>
                <a:spcPts val="0"/>
              </a:spcBef>
              <a:spcAft>
                <a:spcPts val="0"/>
              </a:spcAft>
              <a:buNone/>
              <a:defRPr lang="en-us"/>
            </a:pPr>
            <a:endParaRPr lang="en-us">
              <a:solidFill>
                <a:srgbClr val="FFFFFF"/>
              </a:solidFill>
            </a:endParaRPr>
          </a:p>
        </p:txBody>
      </p:sp>
      <p:sp>
        <p:nvSpPr>
          <p:cNvPr id="3" name="Google Shape;100;p1"/>
          <p:cNvSpPr>
            <a:extLst>
              <a:ext uri="smNativeData">
                <pr:smNativeData xmlns:pr="smNativeData" val="SMDATA_13_hecDZBMAAAAlAAAACwAAAA0AAAAAkAAAAEgAAACQAAAASAAAAAAAAAABAAAAAAAAAAEAAABQAAAAAAAAAAAA4D8AAAAAAADgPwAAAAAAAOA/AAAAAAAA4D8AAAAAAADgPwAAAAAAAOA/AAAAAAAA4D8AAAAAAADgPwAAAAAAAOA/AAAAAAAA4D8CAAAAjAAAAAEAAAAAAAAAX2dn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Z2cA////AQAAAAAAAAAAAAAAAAAAAAAAAAAAAAAAAAAAAAAAAAAAAAAAAn9/fwBEVGoDzMzMAMDA/wB/f38AAAAAAAAAAAAAAAAAAAAAAAAAAAAhAAAAGAAAABQAAADPDQAAmxkAAPkxAADaGgAAEAAAACYAAAAIAAAA//////////8="/>
              </a:ext>
            </a:extLst>
          </p:cNvSpPr>
          <p:nvPr/>
        </p:nvSpPr>
        <p:spPr>
          <a:xfrm>
            <a:off x="2244725" y="4162425"/>
            <a:ext cx="5878830" cy="202565"/>
          </a:xfrm>
          <a:custGeom>
            <a:avLst/>
            <a:gdLst/>
            <a:ahLst/>
            <a:cxnLst/>
            <a:rect l="0" t="0" r="5878830" b="202565"/>
            <a:pathLst>
              <a:path w="5878830" h="202565">
                <a:moveTo>
                  <a:pt x="5694572" y="194124"/>
                </a:moveTo>
                <a:cubicBezTo>
                  <a:pt x="5694572" y="194124"/>
                  <a:pt x="5812965" y="180620"/>
                  <a:pt x="5860323" y="79337"/>
                </a:cubicBezTo>
                <a:cubicBezTo>
                  <a:pt x="5860323" y="48953"/>
                  <a:pt x="5836644" y="25320"/>
                  <a:pt x="5806161" y="25320"/>
                </a:cubicBezTo>
                <a:lnTo>
                  <a:pt x="157041" y="25320"/>
                </a:lnTo>
                <a:lnTo>
                  <a:pt x="82739" y="45577"/>
                </a:lnTo>
                <a:cubicBezTo>
                  <a:pt x="52256" y="45577"/>
                  <a:pt x="25312" y="65833"/>
                  <a:pt x="25312" y="92842"/>
                </a:cubicBezTo>
                <a:cubicBezTo>
                  <a:pt x="62599" y="160363"/>
                  <a:pt x="143705" y="183996"/>
                  <a:pt x="180720" y="190748"/>
                </a:cubicBezTo>
                <a:lnTo>
                  <a:pt x="184258" y="194124"/>
                </a:lnTo>
                <a:cubicBezTo>
                  <a:pt x="184258" y="194124"/>
                  <a:pt x="184258" y="194124"/>
                  <a:pt x="184258" y="194124"/>
                </a:cubicBezTo>
                <a:lnTo>
                  <a:pt x="201132" y="194124"/>
                </a:lnTo>
              </a:path>
            </a:pathLst>
          </a:custGeom>
          <a:solidFill>
            <a:srgbClr val="5F6767"/>
          </a:solidFill>
          <a:ln>
            <a:noFill/>
          </a:ln>
          <a:effectLst/>
        </p:spPr>
        <p:txBody>
          <a:bodyPr vert="horz" wrap="square" lIns="91440" tIns="45720" rIns="91440" bIns="45720" numCol="1" spcCol="215900" anchor="ctr"/>
          <a:lstStyle/>
          <a:p>
            <a:pPr marL="0" marR="0" indent="0" algn="l">
              <a:spcBef>
                <a:spcPts val="0"/>
              </a:spcBef>
              <a:spcAft>
                <a:spcPts val="0"/>
              </a:spcAft>
              <a:buNone/>
              <a:defRPr lang="en-us"/>
            </a:pPr>
          </a:p>
        </p:txBody>
      </p:sp>
      <p:sp>
        <p:nvSpPr>
          <p:cNvPr id="4" name="Google Shape;101;p1"/>
          <p:cNvSpPr>
            <a:extLst>
              <a:ext uri="smNativeData">
                <pr:smNativeData xmlns:pr="smNativeData" val="SMDATA_13_hecDZBMAAAAlAAAACwAAAA0AAAAAkAAAAEgAAACQAAAASAAAAAAAAAAB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Cqp7T8MAAAAEAAAAAAAAAAAAAAAAAAAAAAAAAAeAAAAaAAAAAAAAAAAAAAAAAAAAAAAAAAAAAAAECcAABAnAAAAAAAAAAAAAAAAAAAAAAAAAAAAAAAAAAAAAAAAAAAAABQAAAAAAAAAwMD/AAAAAABkAAAAMgAAAAAAAABkAAAAAAAAAH9/fwAKAAAAHwAAAFQAAAAAAAAA////AQAAAAAAAAAAAAAAAAAAAAAAAAAAAAAAAAAAAAAAAAAAAAAAAn9/fwBEVGoDzMzMAMDA/wB/f38AAAAAAAAAAAAAAAAAAAAAAAAAAAAhAAAAGAAAABQAAAC8DgAA0AIAADgxAADIGQAAEAAAACYAAAAIAAAA//////////8="/>
              </a:ext>
            </a:extLst>
          </p:cNvSpPr>
          <p:nvPr/>
        </p:nvSpPr>
        <p:spPr>
          <a:xfrm>
            <a:off x="2395220" y="457200"/>
            <a:ext cx="5605780" cy="3733800"/>
          </a:xfrm>
          <a:custGeom>
            <a:avLst/>
            <a:gdLst/>
            <a:ahLst/>
            <a:cxnLst/>
            <a:rect l="0" t="0" r="5605780" b="3733800"/>
            <a:pathLst>
              <a:path w="5605780" h="3733800">
                <a:moveTo>
                  <a:pt x="5591506" y="3545036"/>
                </a:moveTo>
                <a:cubicBezTo>
                  <a:pt x="5591506" y="3636306"/>
                  <a:pt x="5534670" y="3715131"/>
                  <a:pt x="5465636" y="3715131"/>
                </a:cubicBezTo>
                <a:lnTo>
                  <a:pt x="156495" y="3715131"/>
                </a:lnTo>
                <a:cubicBezTo>
                  <a:pt x="87461" y="3715131"/>
                  <a:pt x="30365" y="3640455"/>
                  <a:pt x="30365" y="3545036"/>
                </a:cubicBezTo>
                <a:lnTo>
                  <a:pt x="30365" y="201210"/>
                </a:lnTo>
                <a:cubicBezTo>
                  <a:pt x="30365" y="109940"/>
                  <a:pt x="87461" y="31115"/>
                  <a:pt x="156495" y="31115"/>
                </a:cubicBezTo>
                <a:lnTo>
                  <a:pt x="5465636" y="31115"/>
                </a:lnTo>
                <a:cubicBezTo>
                  <a:pt x="5534670" y="31115"/>
                  <a:pt x="5591506" y="105791"/>
                  <a:pt x="5591506" y="201210"/>
                </a:cubicBezTo>
                <a:lnTo>
                  <a:pt x="5591506" y="3545036"/>
                </a:lnTo>
                <a:close/>
              </a:path>
            </a:pathLst>
          </a:custGeom>
          <a:solidFill>
            <a:srgbClr val="000000"/>
          </a:solidFill>
          <a:ln>
            <a:noFill/>
          </a:ln>
          <a:effectLst/>
        </p:spPr>
        <p:txBody>
          <a:bodyPr vert="horz" wrap="square" lIns="91440" tIns="45720" rIns="91440" bIns="45720" numCol="1" spcCol="215900" anchor="ctr"/>
          <a:lstStyle/>
          <a:p>
            <a:pPr marL="0" marR="0" indent="0" algn="l">
              <a:spcBef>
                <a:spcPts val="0"/>
              </a:spcBef>
              <a:spcAft>
                <a:spcPts val="0"/>
              </a:spcAft>
              <a:buNone/>
              <a:defRPr lang="en-us"/>
            </a:pPr>
          </a:p>
        </p:txBody>
      </p:sp>
      <p:sp>
        <p:nvSpPr>
          <p:cNvPr id="5" name="Google Shape;103;p1"/>
          <p:cNvSpPr>
            <a:extLst>
              <a:ext uri="smNativeData">
                <pr:smNativeData xmlns:pr="smNativeData" val="SMDATA_13_hecDZBMAAAAlAAAACwAAAA0AAAAAkAAAAEgAAACQAAAASAAAAAAAAAABAAAAAAAAAAEAAABQAAAAAAAAAAAA4D8AAAAAAADgPwAAAAAAAOA/AAAAAAAA4D8AAAAAAADgPwAAAAAAAOA/AAAAAAAA4D8AAAAAAADgPwAAAAAAAOA/AAAAAAAA4D8CAAAAjAAAAAEAAAAAAAAAACBg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IGAA////AQAAAAAAAAAAAAAAAAAAAAAAAAAAAAAAAAAAAAAAAAAAAAAAAn9/fwBEVGoDzMzMAMDA/wB/f38AAAAAAAAAAAAAAAAAAAAAAAAAAAAhAAAAGAAAABQAAADYCQAAUBkAAIA0AABAHAAAEAAAACYAAAAIAAAA//////////8="/>
              </a:ext>
            </a:extLst>
          </p:cNvSpPr>
          <p:nvPr/>
        </p:nvSpPr>
        <p:spPr>
          <a:xfrm>
            <a:off x="1600200" y="4114800"/>
            <a:ext cx="6934200" cy="477520"/>
          </a:xfrm>
          <a:custGeom>
            <a:avLst/>
            <a:gdLst/>
            <a:ahLst/>
            <a:cxnLst/>
            <a:rect l="0" t="0" r="6934200" b="477520"/>
            <a:pathLst>
              <a:path w="6934200" h="477520">
                <a:moveTo>
                  <a:pt x="206742" y="51157"/>
                </a:moveTo>
                <a:lnTo>
                  <a:pt x="6743188" y="51157"/>
                </a:lnTo>
                <a:cubicBezTo>
                  <a:pt x="6837571" y="51157"/>
                  <a:pt x="6916543" y="187603"/>
                  <a:pt x="6916543" y="351331"/>
                </a:cubicBezTo>
                <a:lnTo>
                  <a:pt x="6916543" y="412701"/>
                </a:lnTo>
                <a:cubicBezTo>
                  <a:pt x="6916543" y="412701"/>
                  <a:pt x="6924248" y="460475"/>
                  <a:pt x="6853301" y="446835"/>
                </a:cubicBezTo>
                <a:cubicBezTo>
                  <a:pt x="6849449" y="446835"/>
                  <a:pt x="6845596" y="446835"/>
                  <a:pt x="6841744" y="446835"/>
                </a:cubicBezTo>
                <a:lnTo>
                  <a:pt x="120064" y="446835"/>
                </a:lnTo>
                <a:cubicBezTo>
                  <a:pt x="108507" y="446835"/>
                  <a:pt x="100482" y="446835"/>
                  <a:pt x="88604" y="453644"/>
                </a:cubicBezTo>
                <a:cubicBezTo>
                  <a:pt x="69021" y="460475"/>
                  <a:pt x="33387" y="460475"/>
                  <a:pt x="29535" y="399061"/>
                </a:cubicBezTo>
                <a:lnTo>
                  <a:pt x="29535" y="344500"/>
                </a:lnTo>
                <a:cubicBezTo>
                  <a:pt x="33387" y="180772"/>
                  <a:pt x="108507" y="51157"/>
                  <a:pt x="206742" y="51157"/>
                </a:cubicBezTo>
                <a:close/>
              </a:path>
            </a:pathLst>
          </a:custGeom>
          <a:solidFill>
            <a:srgbClr val="002060"/>
          </a:solidFill>
          <a:ln>
            <a:noFill/>
          </a:ln>
          <a:effectLst/>
        </p:spPr>
        <p:txBody>
          <a:bodyPr vert="horz" wrap="square" lIns="91440" tIns="45720" rIns="91440" bIns="45720" numCol="1" spcCol="215900" anchor="ctr"/>
          <a:lstStyle/>
          <a:p>
            <a:pPr marL="0" marR="0" indent="0" algn="l">
              <a:spcBef>
                <a:spcPts val="0"/>
              </a:spcBef>
              <a:spcAft>
                <a:spcPts val="0"/>
              </a:spcAft>
              <a:buNone/>
              <a:defRPr lang="en-us"/>
            </a:pPr>
          </a:p>
        </p:txBody>
      </p:sp>
      <p:sp>
        <p:nvSpPr>
          <p:cNvPr id="6" name="Google Shape;104;p1"/>
          <p:cNvSpPr>
            <a:extLst>
              <a:ext uri="smNativeData">
                <pr:smNativeData xmlns:pr="smNativeData" val="SMDATA_13_hecDZBMAAAAlAAAACwAAAA0AAAAAkAAAAEgAAACQAAAASAAAAAAAAAABAAAAAAAAAAEAAABQAAAAAAAAAAAA4D8AAAAAAADgPwAAAAAAAOA/AAAAAAAA4D8AAAAAAADgPwAAAAAAAOA/AAAAAAAA4D8AAAAAAADgPwAAAAAAAOA/AAAAAAAA4D8CAAAAjAAAAAEAAAAAAAAATU1N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NTU0A////AQAAAAAAAAAAAAAAAAAAAAAAAAAAAAAAAAAAAAAAAAAAAAAAAn9/fwBEVGoDzMzMAMDA/wB/f38AAAAAAAAAAAAAAAAAAAAAAAAAAAAhAAAAGAAAABQAAAD/IgAAfhkAAB0oAAATGgAAEAAAACYAAAAIAAAA//////////8="/>
              </a:ext>
            </a:extLst>
          </p:cNvSpPr>
          <p:nvPr/>
        </p:nvSpPr>
        <p:spPr>
          <a:xfrm>
            <a:off x="5688965" y="4144010"/>
            <a:ext cx="831850" cy="94615"/>
          </a:xfrm>
          <a:custGeom>
            <a:avLst/>
            <a:gdLst/>
            <a:ahLst/>
            <a:cxnLst/>
            <a:rect l="0" t="0" r="831850" b="94615"/>
            <a:pathLst>
              <a:path w="831850" h="94615">
                <a:moveTo>
                  <a:pt x="759949" y="91233"/>
                </a:moveTo>
                <a:lnTo>
                  <a:pt x="763338" y="91233"/>
                </a:lnTo>
                <a:lnTo>
                  <a:pt x="772350" y="91553"/>
                </a:lnTo>
                <a:lnTo>
                  <a:pt x="770925" y="91763"/>
                </a:lnTo>
                <a:cubicBezTo>
                  <a:pt x="764378" y="92078"/>
                  <a:pt x="759949" y="91233"/>
                  <a:pt x="759949" y="91233"/>
                </a:cubicBezTo>
                <a:close/>
                <a:moveTo>
                  <a:pt x="43595" y="87856"/>
                </a:moveTo>
                <a:cubicBezTo>
                  <a:pt x="50335" y="91233"/>
                  <a:pt x="53724" y="91233"/>
                  <a:pt x="60463" y="91233"/>
                </a:cubicBezTo>
                <a:lnTo>
                  <a:pt x="53724" y="91233"/>
                </a:lnTo>
                <a:cubicBezTo>
                  <a:pt x="50335" y="91233"/>
                  <a:pt x="46946" y="91233"/>
                  <a:pt x="43595" y="87856"/>
                </a:cubicBezTo>
                <a:close/>
                <a:moveTo>
                  <a:pt x="824148" y="0"/>
                </a:moveTo>
                <a:lnTo>
                  <a:pt x="830887" y="0"/>
                </a:lnTo>
                <a:cubicBezTo>
                  <a:pt x="838513" y="78561"/>
                  <a:pt x="798576" y="90598"/>
                  <a:pt x="776740" y="91710"/>
                </a:cubicBezTo>
                <a:lnTo>
                  <a:pt x="772350" y="91553"/>
                </a:lnTo>
                <a:lnTo>
                  <a:pt x="782055" y="90164"/>
                </a:lnTo>
                <a:cubicBezTo>
                  <a:pt x="802235" y="85214"/>
                  <a:pt x="828384" y="66734"/>
                  <a:pt x="824148" y="3377"/>
                </a:cubicBezTo>
                <a:close/>
                <a:moveTo>
                  <a:pt x="3042" y="0"/>
                </a:moveTo>
                <a:lnTo>
                  <a:pt x="9782" y="3377"/>
                </a:lnTo>
                <a:cubicBezTo>
                  <a:pt x="9782" y="3377"/>
                  <a:pt x="-10467" y="74338"/>
                  <a:pt x="46984" y="94615"/>
                </a:cubicBezTo>
                <a:cubicBezTo>
                  <a:pt x="-17245" y="77715"/>
                  <a:pt x="3042" y="0"/>
                  <a:pt x="3042" y="0"/>
                </a:cubicBezTo>
                <a:close/>
              </a:path>
            </a:pathLst>
          </a:custGeom>
          <a:solidFill>
            <a:srgbClr val="4D4D4D"/>
          </a:solidFill>
          <a:ln>
            <a:noFill/>
          </a:ln>
          <a:effectLst/>
        </p:spPr>
        <p:txBody>
          <a:bodyPr vert="horz" wrap="square" lIns="91440" tIns="45720" rIns="91440" bIns="45720" numCol="1" spcCol="215900" anchor="ctr"/>
          <a:lstStyle/>
          <a:p>
            <a:pPr marL="0" marR="0" indent="0" algn="l">
              <a:spcBef>
                <a:spcPts val="0"/>
              </a:spcBef>
              <a:spcAft>
                <a:spcPts val="0"/>
              </a:spcAft>
              <a:buNone/>
              <a:defRPr lang="en-us"/>
            </a:pPr>
          </a:p>
        </p:txBody>
      </p:sp>
      <p:grpSp>
        <p:nvGrpSpPr>
          <p:cNvPr id="7" name="Google Shape;105;p1"/>
          <p:cNvGrpSpPr>
            <a:extLst>
              <a:ext uri="smNativeData">
                <pr:smNativeData xmlns:pr="smNativeData" val="SMDATA_7_hecDZBMAAAAlAAAAAQAAAA8BAAAAkAAAAEgAAACQAAAASAAAAAAAAAAAAAAAAAAAABcAAAAUAAAAAAAAAAAAAAD/fwAA/38AAAAAAAAJAAAABAAAAEFBQ2cMAAAAEAAAAAAAAAAAAAAAAAAAAAAAAAAfAAAAVAAAAAAAAAAAAAAAAAAAAAAAAAAAAAAAAAAAAAAAAAAAAAAAAAAAAAAAAAAAAAAAAAAAAAAAAAAAAAAAAAAAAAAAAAAAAAAAAAAAAAAAAAAAAAAAAAAAACEAAAAYAAAAFAAAAIYTAABAGgAAGBUAAMIaAAAQAAAAJgAAAAgAAAD/////AAAAAA=="/>
              </a:ext>
            </a:extLst>
          </p:cNvGrpSpPr>
          <p:nvPr/>
        </p:nvGrpSpPr>
        <p:grpSpPr>
          <a:xfrm>
            <a:off x="3173730" y="4267200"/>
            <a:ext cx="255270" cy="82550"/>
            <a:chOff x="3173730" y="4267200"/>
            <a:chExt cx="255270" cy="82550"/>
          </a:xfrm>
        </p:grpSpPr>
        <p:sp>
          <p:nvSpPr>
            <p:cNvPr id="9" name="Google Shape;106;p1"/>
            <p:cNvSpPr>
              <a:extLst>
                <a:ext uri="smNativeData">
                  <pr:smNativeData xmlns:pr="smNativeData" val="SMDATA_13_hecDZBMAAAAlAAAAZQAAAA0AAAAAkAAAAEgAAACQAAAASAAAAAAAAAABAAAAAAAAAAEAAABQAAAAhgMhWcAE4j8AAAAAAAAAAAAAAAAAAOA/AAAAAAAA4D8AAAAAAADgPwAAAAAAAOA/AAAAAAAA4D8AAAAAAADgPwAAAAAAAOA/AAAAAAAA4D8CAAAAjAAAAAEAAAAAAAAAv7+/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EdfFjwMAAAAEAAAAAAAAAAAAAAAAAAAAAAAAAAeAAAAaAAAAAAAAAAAAAAAAAAAAAAAAAAAAAAAECcAABAnAAAAAAAAAAAAAAAAAAAAAAAAAAAAAAAAAAAAAAAAAAAAABQAAAAAAAAAwMD/AAAAAABkAAAAMgAAAAAAAABkAAAAAAAAAH9/fwAKAAAAHwAAAFQAAAC/v78A////AQAAAAAAAAAAAAAAAAAAAAAAAAAAAAAAAAAAAAAAAAAAAAAAAn9/fwBEVGoDzMzMAMDA/wB/f38AAAAAAAAAAAAAAAAAAAAAAAAAAAAhAAAAGAAAABQAAACGEwAAQBoAABgVAADCGgAAAAAAACYAAAAIAAAA//////////8="/>
                </a:ext>
              </a:extLst>
            </p:cNvSpPr>
            <p:nvPr/>
          </p:nvSpPr>
          <p:spPr>
            <a:xfrm>
              <a:off x="3173730" y="4267200"/>
              <a:ext cx="255270" cy="82550"/>
            </a:xfrm>
            <a:prstGeom prst="roundRect">
              <a:avLst>
                <a:gd name="adj" fmla="val 28154"/>
              </a:avLst>
            </a:prstGeom>
            <a:solidFill>
              <a:srgbClr val="BFBFBF"/>
            </a:solidFill>
            <a:ln>
              <a:noFill/>
            </a:ln>
            <a:effectLst/>
          </p:spPr>
          <p:txBody>
            <a:bodyPr vert="horz" wrap="square" lIns="91440" tIns="45720" rIns="91440" bIns="45720" numCol="1" spcCol="215900" anchor="ctr"/>
            <a:lstStyle/>
            <a:p>
              <a:pPr marL="0" marR="0" indent="0" algn="ctr">
                <a:spcBef>
                  <a:spcPts val="0"/>
                </a:spcBef>
                <a:spcAft>
                  <a:spcPts val="0"/>
                </a:spcAft>
                <a:buNone/>
                <a:defRPr lang="en-us"/>
              </a:pPr>
              <a:endParaRPr lang="en-us">
                <a:solidFill>
                  <a:srgbClr val="FFFFFF"/>
                </a:solidFill>
              </a:endParaRPr>
            </a:p>
          </p:txBody>
        </p:sp>
        <p:sp>
          <p:nvSpPr>
            <p:cNvPr id="8" name="Google Shape;107;p1"/>
            <p:cNvSpPr>
              <a:extLst>
                <a:ext uri="smNativeData">
                  <pr:smNativeData xmlns:pr="smNativeData" val="SMDATA_13_hecDZBMAAAAlAAAAZQAAAA0AAAAAkAAAAEgAAACQAAAASAAAAAAAAAABAAAAAAAAAAEAAABQAAAAhgMhWcAE4j8AAAAAAAAAAAAAAAAAAOA/AAAAAAAA4D8AAAAAAADgPwAAAAAAAOA/AAAAAAAA4D8AAAAAAADgPwAAAAAAAOA/AAAAAAAA4D8CAAAAjAAAAAEAAAAAAAAAWVlZ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YPKGMMAAAAEAAAAAAAAAAAAAAAAAAAAAAAAAAeAAAAaAAAAAAAAAAAAAAAAAAAAAAAAAAAAAAAECcAABAnAAAAAAAAAAAAAAAAAAAAAAAAAAAAAAAAAAAAAAAAAAAAABQAAAAAAAAAwMD/AAAAAABkAAAAMgAAAAAAAABkAAAAAAAAAH9/fwAKAAAAHwAAAFQAAABZWVkA////AQAAAAAAAAAAAAAAAAAAAAAAAAAAAAAAAAAAAAAAAAAAAAAAAn9/fwBEVGoDzMzMAMDA/wB/f38AAAAAAAAAAAAAAAAAAAAAAAAAAAAhAAAAGAAAABQAAADhEwAAYBoAAL0UAACeGgAAAAAAACYAAAAIAAAA//////////8="/>
                </a:ext>
              </a:extLst>
            </p:cNvSpPr>
            <p:nvPr/>
          </p:nvSpPr>
          <p:spPr>
            <a:xfrm>
              <a:off x="3231515" y="4287520"/>
              <a:ext cx="139700" cy="39370"/>
            </a:xfrm>
            <a:prstGeom prst="roundRect">
              <a:avLst>
                <a:gd name="adj" fmla="val 28154"/>
              </a:avLst>
            </a:prstGeom>
            <a:solidFill>
              <a:srgbClr val="595959"/>
            </a:solidFill>
            <a:ln>
              <a:noFill/>
            </a:ln>
            <a:effectLst/>
          </p:spPr>
          <p:txBody>
            <a:bodyPr vert="horz" wrap="square" lIns="91440" tIns="45720" rIns="91440" bIns="45720" numCol="1" spcCol="215900" anchor="ctr"/>
            <a:lstStyle/>
            <a:p>
              <a:pPr marL="0" marR="0" indent="0" algn="ctr">
                <a:spcBef>
                  <a:spcPts val="0"/>
                </a:spcBef>
                <a:spcAft>
                  <a:spcPts val="0"/>
                </a:spcAft>
                <a:buNone/>
                <a:defRPr lang="en-us"/>
              </a:pPr>
              <a:endParaRPr lang="en-us">
                <a:solidFill>
                  <a:srgbClr val="FFFFFF"/>
                </a:solidFill>
              </a:endParaRPr>
            </a:p>
          </p:txBody>
        </p:sp>
      </p:grpSp>
      <p:grpSp>
        <p:nvGrpSpPr>
          <p:cNvPr id="10" name="Google Shape;108;p1"/>
          <p:cNvGrpSpPr>
            <a:extLst>
              <a:ext uri="smNativeData">
                <pr:smNativeData xmlns:pr="smNativeData" val="SMDATA_7_hecDZBMAAAAlAAAAAQAAAA8BAAAAkAAAAEgAAACQAAAASAAAAAAAAAAAAAAAAAAAABcAAAAUAAAAAAAAAAAAAAD/fwAA/38AAAAAAAAJAAAABAAAAE1EL0EMAAAAEAAAAAAAAAAAAAAAAAAAAAAAAAAfAAAAVAAAAAAAAAAAAAAAAAAAAAAAAAAAAAAAAAAAAAAAAAAAAAAAAAAAAAAAAAAAAAAAAAAAAAAAAAAAAAAAAAAAAAAAAAAAAAAAAAAAAAAAAAAAAAAAAAAAACEAAAAYAAAAFAAAAHstAABaGgAASDAAALgaAAAQAAAAJgAAAAgAAAD/////AAAAAA=="/>
              </a:ext>
            </a:extLst>
          </p:cNvGrpSpPr>
          <p:nvPr/>
        </p:nvGrpSpPr>
        <p:grpSpPr>
          <a:xfrm>
            <a:off x="7393305" y="4283710"/>
            <a:ext cx="455295" cy="59690"/>
            <a:chOff x="7393305" y="4283710"/>
            <a:chExt cx="455295" cy="59690"/>
          </a:xfrm>
        </p:grpSpPr>
        <p:sp>
          <p:nvSpPr>
            <p:cNvPr id="12" name="Google Shape;109;p1"/>
            <p:cNvSpPr>
              <a:extLst>
                <a:ext uri="smNativeData">
                  <pr:smNativeData xmlns:pr="smNativeData" val="SMDATA_13_hecDZBMAAAAlAAAAZQAAAA0AAAAAkAAAAEgAAACQAAAASAAAAAAAAAABAAAAAAAAAAEAAABQAAAAhgMhWcAE4j8AAAAAAAAAAAAAAAAAAOA/AAAAAAAA4D8AAAAAAADgPwAAAAAAAOA/AAAAAAAA4D8AAAAAAADgPwAAAAAAAOA/AAAAAAAA4D8CAAAAjAAAAAEAAAAAAAAAv7+/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nlIFsMAAAAEAAAAAAAAAAAAAAAAAAAAAAAAAAeAAAAaAAAAAAAAAAAAAAAAAAAAAAAAAAAAAAAECcAABAnAAAAAAAAAAAAAAAAAAAAAAAAAAAAAAAAAAAAAAAAAAAAABQAAAAAAAAAwMD/AAAAAABkAAAAMgAAAAAAAABkAAAAAAAAAH9/fwAKAAAAHwAAAFQAAAC/v78A////AQAAAAAAAAAAAAAAAAAAAAAAAAAAAAAAAAAAAAAAAAAAAAAAAn9/fwBEVGoDzMzMAMDA/wB/f38AAAAAAAAAAAAAAAAAAAAAAAAAAAAhAAAAGAAAABQAAAB7LQAAWhoAAEgwAAC4GgAAAAAAACYAAAAIAAAA//////////8="/>
                </a:ext>
              </a:extLst>
            </p:cNvSpPr>
            <p:nvPr/>
          </p:nvSpPr>
          <p:spPr>
            <a:xfrm>
              <a:off x="7393305" y="4283710"/>
              <a:ext cx="455295" cy="59690"/>
            </a:xfrm>
            <a:prstGeom prst="roundRect">
              <a:avLst>
                <a:gd name="adj" fmla="val 28154"/>
              </a:avLst>
            </a:prstGeom>
            <a:solidFill>
              <a:srgbClr val="BFBFBF"/>
            </a:solidFill>
            <a:ln>
              <a:noFill/>
            </a:ln>
            <a:effectLst/>
          </p:spPr>
          <p:txBody>
            <a:bodyPr vert="horz" wrap="square" lIns="91440" tIns="45720" rIns="91440" bIns="45720" numCol="1" spcCol="215900" anchor="ctr"/>
            <a:lstStyle/>
            <a:p>
              <a:pPr marL="0" marR="0" indent="0" algn="ctr">
                <a:spcBef>
                  <a:spcPts val="0"/>
                </a:spcBef>
                <a:spcAft>
                  <a:spcPts val="0"/>
                </a:spcAft>
                <a:buNone/>
                <a:defRPr lang="en-us"/>
              </a:pPr>
              <a:endParaRPr lang="en-us">
                <a:solidFill>
                  <a:srgbClr val="FFFFFF"/>
                </a:solidFill>
              </a:endParaRPr>
            </a:p>
          </p:txBody>
        </p:sp>
        <p:sp>
          <p:nvSpPr>
            <p:cNvPr id="11" name="Google Shape;110;p1"/>
            <p:cNvSpPr>
              <a:extLst>
                <a:ext uri="smNativeData">
                  <pr:smNativeData xmlns:pr="smNativeData" val="SMDATA_13_hecDZBMAAAAlAAAAZQAAAA0AAAAAkAAAAEgAAACQAAAASAAAAAAAAAABAAAAAAAAAAEAAABQAAAAhgMhWcAE4j8AAAAAAAAAAAAAAAAAAOA/AAAAAAAA4D8AAAAAAADgPwAAAAAAAOA/AAAAAAAA4D8AAAAAAADgPwAAAAAAAOA/AAAAAAAA4D8CAAAAjAAAAAEAAAAAAAAAWVlZ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qZhMcMAAAAEAAAAAAAAAAAAAAAAAAAAAAAAAAeAAAAaAAAAAAAAAAAAAAAAAAAAAAAAAAAAAAAECcAABAnAAAAAAAAAAAAAAAAAAAAAAAAAAAAAAAAAAAAAAAAAAAAABQAAAAAAAAAwMD/AAAAAABkAAAAMgAAAAAAAABkAAAAAAAAAH9/fwAKAAAAHwAAAFQAAABZWVkA////AQAAAAAAAAAAAAAAAAAAAAAAAAAAAAAAAAAAAAAAAAAAAAAAAn9/fwBEVGoDzMzMAMDA/wB/f38AAAAAAAAAAAAAAAAAAAAAAAAAAAAhAAAAGAAAABQAAAAELgAAcRoAAL8vAACeGgAAAAAAACYAAAAIAAAA//////////8="/>
                </a:ext>
              </a:extLst>
            </p:cNvSpPr>
            <p:nvPr/>
          </p:nvSpPr>
          <p:spPr>
            <a:xfrm>
              <a:off x="7480300" y="4298315"/>
              <a:ext cx="281305" cy="28575"/>
            </a:xfrm>
            <a:prstGeom prst="roundRect">
              <a:avLst>
                <a:gd name="adj" fmla="val 28154"/>
              </a:avLst>
            </a:prstGeom>
            <a:solidFill>
              <a:srgbClr val="595959"/>
            </a:solidFill>
            <a:ln>
              <a:noFill/>
            </a:ln>
            <a:effectLst/>
          </p:spPr>
          <p:txBody>
            <a:bodyPr vert="horz" wrap="square" lIns="91440" tIns="45720" rIns="91440" bIns="45720" numCol="1" spcCol="215900" anchor="ctr"/>
            <a:lstStyle/>
            <a:p>
              <a:pPr marL="0" marR="0" indent="0" algn="ctr">
                <a:spcBef>
                  <a:spcPts val="0"/>
                </a:spcBef>
                <a:spcAft>
                  <a:spcPts val="0"/>
                </a:spcAft>
                <a:buNone/>
                <a:defRPr lang="en-us"/>
              </a:pPr>
              <a:endParaRPr lang="en-us">
                <a:solidFill>
                  <a:srgbClr val="FFFFFF"/>
                </a:solidFill>
              </a:endParaRPr>
            </a:p>
          </p:txBody>
        </p:sp>
      </p:grpSp>
      <p:sp>
        <p:nvSpPr>
          <p:cNvPr id="13" name="Google Shape;112;p1"/>
          <p:cNvSpPr>
            <a:spLocks noGrp="1" noChangeArrowheads="1"/>
            <a:extLst>
              <a:ext uri="smNativeData">
                <pr:smNativeData xmlns:pr="smNativeData" val="SMDATA_13_hecDZ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CAi6Uc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oAQAAiB0AAEA4AAAIJQAAEAAAACYAAAAIAAAAfXD///////8="/>
              </a:ext>
            </a:extLst>
          </p:cNvSpPr>
          <p:nvPr>
            <p:ph type="ctrTitle"/>
          </p:nvPr>
        </p:nvSpPr>
        <p:spPr>
          <a:xfrm>
            <a:off x="228600" y="4800600"/>
            <a:ext cx="8915400" cy="1219200"/>
          </a:xfrm>
          <a:noFill/>
          <a:ln>
            <a:noFill/>
          </a:ln>
          <a:effectLst/>
        </p:spPr>
        <p:txBody>
          <a:bodyPr vert="horz" wrap="square" lIns="91440" tIns="45720" rIns="91440" bIns="45720" numCol="1" spcCol="215900" anchor="b">
            <a:prstTxWarp prst="textNoShape">
              <a:avLst/>
            </a:prstTxWarp>
          </a:bodyPr>
          <a:lstStyle/>
          <a:p>
            <a:pPr marL="0" marR="0" indent="0" algn="ctr" defTabSz="914400">
              <a:lnSpc>
                <a:spcPct val="90000"/>
              </a:lnSpc>
              <a:spcBef>
                <a:spcPts val="0"/>
              </a:spcBef>
              <a:spcAft>
                <a:spcPts val="0"/>
              </a:spcAft>
              <a:buNone/>
              <a:tabLst/>
              <a:defRPr lang="en-us"/>
            </a:pPr>
            <a:r>
              <a:rPr lang="en-us" sz="3200" b="1">
                <a:solidFill>
                  <a:srgbClr val="0070C0"/>
                </a:solidFill>
                <a:latin typeface="Open Sans" pitchFamily="2" charset="0"/>
                <a:ea typeface="Calibri" pitchFamily="2" charset="0"/>
                <a:cs typeface="Calibri" pitchFamily="2" charset="0"/>
              </a:rPr>
              <a:t>STRUKTUR DATA</a:t>
            </a:r>
            <a:r>
              <a:rPr lang="en-us" sz="3600" b="1">
                <a:solidFill>
                  <a:srgbClr val="0070C0"/>
                </a:solidFill>
                <a:latin typeface="Open Sans" pitchFamily="2" charset="0"/>
                <a:ea typeface="Calibri" pitchFamily="2" charset="0"/>
                <a:cs typeface="Calibri" pitchFamily="2" charset="0"/>
              </a:rPr>
              <a:t> (PYTHON)</a:t>
            </a:r>
            <a:br/>
            <a:r>
              <a:rPr lang="en-us" sz="2800" b="1">
                <a:solidFill>
                  <a:srgbClr val="0070C0"/>
                </a:solidFill>
                <a:latin typeface="Open Sans" pitchFamily="2" charset="0"/>
                <a:ea typeface="Calibri" pitchFamily="2" charset="0"/>
                <a:cs typeface="Calibri" pitchFamily="2" charset="0"/>
              </a:rPr>
              <a:t>“</a:t>
            </a:r>
            <a:r>
              <a:rPr lang="en-us" sz="2800" b="1">
                <a:solidFill>
                  <a:srgbClr val="FF0000"/>
                </a:solidFill>
                <a:latin typeface="Open Sans" pitchFamily="2" charset="0"/>
                <a:ea typeface="Calibri" pitchFamily="2" charset="0"/>
                <a:cs typeface="Calibri" pitchFamily="2" charset="0"/>
              </a:rPr>
              <a:t>PENDAHULUAN</a:t>
            </a:r>
            <a:r>
              <a:rPr lang="en-us" sz="2800" b="1">
                <a:solidFill>
                  <a:srgbClr val="0070C0"/>
                </a:solidFill>
                <a:latin typeface="Open Sans" pitchFamily="2" charset="0"/>
                <a:ea typeface="Calibri" pitchFamily="2" charset="0"/>
                <a:cs typeface="Calibri" pitchFamily="2" charset="0"/>
              </a:rPr>
              <a:t>”</a:t>
            </a:r>
            <a:endParaRPr lang="en-us" sz="2800" b="1">
              <a:solidFill>
                <a:srgbClr val="0070C0"/>
              </a:solidFill>
              <a:latin typeface="Open Sans" pitchFamily="2" charset="0"/>
              <a:ea typeface="Calibri" pitchFamily="2" charset="0"/>
              <a:cs typeface="Calibri" pitchFamily="2" charset="0"/>
            </a:endParaRPr>
          </a:p>
        </p:txBody>
      </p:sp>
      <p:sp>
        <p:nvSpPr>
          <p:cNvPr id="14" name="Google Shape;113;p1"/>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1HDJc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CoDAAAQiUAAH8tAADIKAAAEAAAACYAAAAIAAAAfXD///////8="/>
              </a:ext>
            </a:extLst>
          </p:cNvSpPr>
          <p:nvPr>
            <p:ph type="subTitle" idx="1"/>
          </p:nvPr>
        </p:nvSpPr>
        <p:spPr>
          <a:xfrm>
            <a:off x="2057400" y="6056630"/>
            <a:ext cx="5338445" cy="572770"/>
          </a:xfrm>
          <a:noFill/>
          <a:ln>
            <a:noFill/>
          </a:ln>
          <a:effectLst/>
        </p:spPr>
        <p:txBody>
          <a:bodyPr vert="horz" wrap="square" lIns="91440" tIns="45720" rIns="91440" bIns="45720" numCol="1" spcCol="215900" anchor="t">
            <a:prstTxWarp prst="textNoShape">
              <a:avLst/>
            </a:prstTxWarp>
          </a:bodyPr>
          <a:lstStyle/>
          <a:p>
            <a:pPr marL="0" marR="0" indent="0" algn="ctr" defTabSz="914400">
              <a:lnSpc>
                <a:spcPct val="90000"/>
              </a:lnSpc>
              <a:spcBef>
                <a:spcPts val="0"/>
              </a:spcBef>
              <a:spcAft>
                <a:spcPts val="0"/>
              </a:spcAft>
              <a:buNone/>
              <a:tabLst/>
              <a:defRPr lang="en-us"/>
            </a:pPr>
            <a:r>
              <a:rPr lang="en-us" b="1">
                <a:solidFill>
                  <a:srgbClr val="00B050"/>
                </a:solidFill>
                <a:latin typeface="Open Sans" pitchFamily="2" charset="0"/>
                <a:ea typeface="Calibri" pitchFamily="2" charset="0"/>
                <a:cs typeface="Calibri" pitchFamily="2" charset="0"/>
              </a:rPr>
              <a:t>[</a:t>
            </a:r>
            <a:r>
              <a:rPr lang="en-us" b="1">
                <a:solidFill>
                  <a:srgbClr val="7F0000"/>
                </a:solidFill>
                <a:latin typeface="Open Sans" pitchFamily="2" charset="0"/>
                <a:ea typeface="Calibri" pitchFamily="2" charset="0"/>
                <a:cs typeface="Calibri" pitchFamily="2" charset="0"/>
              </a:rPr>
              <a:t>@SUARGA</a:t>
            </a:r>
            <a:r>
              <a:rPr lang="en-us" b="1">
                <a:solidFill>
                  <a:srgbClr val="00B050"/>
                </a:solidFill>
                <a:latin typeface="Open Sans" pitchFamily="2" charset="0"/>
                <a:ea typeface="Calibri" pitchFamily="2" charset="0"/>
                <a:cs typeface="Calibri" pitchFamily="2" charset="0"/>
              </a:rPr>
              <a:t>| [Pertemuan 01]</a:t>
            </a:r>
            <a:endParaRPr lang="en-us" b="1">
              <a:solidFill>
                <a:srgbClr val="00B050"/>
              </a:solidFill>
              <a:latin typeface="Open Sans" pitchFamily="2" charset="0"/>
              <a:ea typeface="Calibri" pitchFamily="2" charset="0"/>
              <a:cs typeface="Calibri" pitchFamily="2" charset="0"/>
            </a:endParaRPr>
          </a:p>
        </p:txBody>
      </p:sp>
      <p:pic>
        <p:nvPicPr>
          <p:cNvPr id="15" name="Picture1"/>
          <p:cNvPicPr>
            <a:picLocks noChangeAspect="1"/>
            <a:extLst>
              <a:ext uri="smNativeData">
                <pr:smNativeData xmlns:pr="smNativeData" val="SMDATA_15_hecDZB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RHLEBf///wEAAAAAAAAAAAAAAAAAAAAAAAAAAAAAAAAAAAAAAAAAAAAAAAJ/f38ARFRqA8zMzADAwP8Af39/AAAAAAAAAAAAAAAAAP///wAAAAAAIQAAABgAAAAUAAAATQIAABMDAABdCgAAIwsAABAAAAAmAAAACAAAAP//////////"/>
              </a:ext>
            </a:extLst>
          </p:cNvPicPr>
          <p:nvPr/>
        </p:nvPicPr>
        <p:blipFill>
          <a:blip r:embed="rId2"/>
          <a:stretch>
            <a:fillRect/>
          </a:stretch>
        </p:blipFill>
        <p:spPr>
          <a:xfrm>
            <a:off x="374015" y="499745"/>
            <a:ext cx="1310640" cy="1310640"/>
          </a:xfrm>
          <a:prstGeom prst="rect">
            <a:avLst/>
          </a:prstGeom>
          <a:noFill/>
          <a:ln>
            <a:noFill/>
          </a:ln>
          <a:effectLst/>
        </p:spPr>
      </p:pic>
      <p:pic>
        <p:nvPicPr>
          <p:cNvPr id="16" name="Picture 2" descr="Kampus Merdeka | CIAS"/>
          <p:cNvPicPr>
            <a:picLocks noChangeAspect="1"/>
            <a:extLst>
              <a:ext uri="smNativeData">
                <pr:smNativeData xmlns:pr="smNativeData" val="SMDATA_15_hecDZB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AAAAADAAAABAAAABvMEU+6wbTvwAAAAAAAPA/HgAAAGgAAAAAAAAAAAAAAAAAAAAAAAAAAAAAABAnAAAQJwAAAAAAAAAAAAAAAAAAAAAAAAAAAAAAAAAAAAAAAAAAAAAUAAAAAAAAAMDA/wAAAAAAZAAAADIAAAAAAAAAZAAAAAAAAAB/f38ACgAAAB8AAABUAAAARHLEBf///wEAAAAAAAAAAAAAAAAAAAAAAAAAAAAAAAAAAAAAAAAAAAAAAAJ/f38ARFRqA8zMzADAwP8Af39/AAAAAAAAAAAAAAAAAP///wAAAAAAIQAAABgAAAAUAAAAaAEAAIgOAAA/DAAAZhQAABAAAAAmAAAACAAAAP//////////"/>
              </a:ext>
            </a:extLst>
          </p:cNvPicPr>
          <p:nvPr/>
        </p:nvPicPr>
        <p:blipFill>
          <a:blip r:embed="rId3"/>
          <a:stretch>
            <a:fillRect/>
          </a:stretch>
        </p:blipFill>
        <p:spPr>
          <a:xfrm>
            <a:off x="228600" y="2362200"/>
            <a:ext cx="1762125" cy="953770"/>
          </a:xfrm>
          <a:prstGeom prst="rect">
            <a:avLst/>
          </a:prstGeom>
          <a:noFill/>
          <a:ln>
            <a:noFill/>
          </a:ln>
          <a:effectLst/>
        </p:spPr>
      </p:pic>
      <p:pic>
        <p:nvPicPr>
          <p:cNvPr id="17" name="Picture2"/>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RHLEBf///wEAAAAAAAAAAAAAAAAAAAAAAAAAAAAAAAAAAAAAAAAAAAAAAAJ/f38ARFRqA8zMzADAwP8Af39/AAAAAAAAAAAAAAAAAP///wAAAAAAIQAAABgAAAAUAAAAVRAAAPkDAAD8LwAAZRcAABAAAAAmAAAACAAAAP//////////"/>
              </a:ext>
            </a:extLst>
          </p:cNvPicPr>
          <p:nvPr/>
        </p:nvPicPr>
        <p:blipFill>
          <a:blip r:embed="rId4"/>
          <a:stretch>
            <a:fillRect/>
          </a:stretch>
        </p:blipFill>
        <p:spPr>
          <a:xfrm>
            <a:off x="2654935" y="645795"/>
            <a:ext cx="5145405" cy="3157220"/>
          </a:xfrm>
          <a:prstGeom prst="rect">
            <a:avLst/>
          </a:prstGeom>
          <a:noFill/>
          <a:ln>
            <a:noFill/>
          </a:ln>
          <a:effectLst/>
        </p:spPr>
      </p:pic>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152400" y="152400"/>
          <a:ext cx="8229600" cy="6355080"/>
        </p:xfrm>
        <a:graphic>
          <a:graphicData uri="http://schemas.openxmlformats.org/drawingml/2006/table">
            <a:tbl>
              <a:tblPr>
                <a:noFill/>
              </a:tblPr>
              <a:tblGrid>
                <a:gridCol w="2743200"/>
                <a:gridCol w="2743200"/>
                <a:gridCol w="2743200"/>
              </a:tblGrid>
              <a:tr h="751205">
                <a:tc>
                  <a:txBody>
                    <a:bodyPr vert="horz" wrap="square" numCol="1"/>
                    <a:lstStyle/>
                    <a:p>
                      <a:pPr marL="0" marR="0" indent="0" algn="l">
                        <a:buNone/>
                        <a:defRPr lang="en-us" sz="2400" b="1"/>
                      </a:pPr>
                      <a:r>
                        <a:t>Antrian (Queue)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Bookman Old Style" pitchFamily="1" charset="0"/>
                          <a:ea typeface="Bookman Old Style" pitchFamily="1" charset="0"/>
                          <a:cs typeface="Bookman Old Style" pitchFamily="1" charset="0"/>
                        </a:defRPr>
                      </a:pPr>
                      <a:r>
                        <a:t>Akses FIFO cepat, yang berada di posisi depan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Bookman Old Style" pitchFamily="1" charset="0"/>
                          <a:ea typeface="Bookman Old Style" pitchFamily="1" charset="0"/>
                          <a:cs typeface="Bookman Old Style" pitchFamily="1" charset="0"/>
                        </a:defRPr>
                      </a:pPr>
                      <a:r>
                        <a:t>Akses item yang lain lambat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77977477" type="min" val="751205"/>
                  </a:ext>
                </a:extLst>
              </a:tr>
              <a:tr h="925830">
                <a:tc>
                  <a:txBody>
                    <a:bodyPr vert="horz" wrap="square" numCol="1"/>
                    <a:lstStyle/>
                    <a:p>
                      <a:pPr marL="0" marR="0" indent="0" algn="l">
                        <a:buNone/>
                        <a:defRPr lang="en-us" sz="2400" b="1"/>
                      </a:pPr>
                      <a:r>
                        <a:t>Untaian (Linked List)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Insert cepat, delete cepat, di posisi head atau tail</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Lambat dalam pencarian item yang berada di-posisi lain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77977477" type="min" val="925830"/>
                  </a:ext>
                </a:extLst>
              </a:tr>
              <a:tr h="925830">
                <a:tc>
                  <a:txBody>
                    <a:bodyPr vert="horz" wrap="square" numCol="1"/>
                    <a:lstStyle/>
                    <a:p>
                      <a:pPr marL="0" marR="0" indent="0" algn="l">
                        <a:buNone/>
                        <a:defRPr lang="en-us" sz="2400" b="1"/>
                      </a:pPr>
                      <a:r>
                        <a:t>Pohon Biner (Binary Tree)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Mencari data cepat, insert cepat, delete cepat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Algoritma delete rumit, bergantung pada posisi item </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77977477" type="min" val="925830"/>
                  </a:ext>
                </a:extLst>
              </a:tr>
              <a:tr h="925830">
                <a:tc>
                  <a:txBody>
                    <a:bodyPr vert="horz" wrap="square" numCol="1"/>
                    <a:lstStyle/>
                    <a:p>
                      <a:pPr marL="0" marR="0" indent="0" algn="l">
                        <a:buNone/>
                        <a:defRPr lang="en-us" sz="2400" b="1"/>
                      </a:pPr>
                      <a:r>
                        <a:t>Pohon Seimbang (AVL Tree)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Search, Insert, Delete cepat</a:t>
                      </a:r>
                    </a:p>
                    <a:p>
                      <a:pPr marL="0" marR="0" indent="0" algn="l">
                        <a:buNone/>
                        <a:defRPr lang="en-us" sz="1600" b="1">
                          <a:latin typeface="Bookman Old Style" pitchFamily="1" charset="0"/>
                          <a:ea typeface="Bookman Old Style" pitchFamily="1" charset="0"/>
                          <a:cs typeface="Bookman Old Style" pitchFamily="1" charset="0"/>
                        </a:defRPr>
                      </a:pP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Delete item rumit, struktur AVL harus dipertahankan.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77977477" type="min" val="925830"/>
                  </a:ext>
                </a:extLst>
              </a:tr>
              <a:tr h="925830">
                <a:tc>
                  <a:txBody>
                    <a:bodyPr vert="horz" wrap="square" numCol="1"/>
                    <a:lstStyle/>
                    <a:p>
                      <a:pPr marL="0" marR="0" indent="0" algn="l">
                        <a:buNone/>
                        <a:defRPr lang="en-us" sz="2400" b="1"/>
                      </a:pPr>
                      <a:r>
                        <a:t>Hash Table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Sangat cepat akses bila kunci diketahui, insert cepat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Lambat dalam delete, akses lambat bila kunci tidak diketahui, pemakaian memory kurang efisien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77977477" type="min" val="925830"/>
                  </a:ext>
                </a:extLst>
              </a:tr>
              <a:tr h="925830">
                <a:tc>
                  <a:txBody>
                    <a:bodyPr vert="horz" wrap="square" numCol="1"/>
                    <a:lstStyle/>
                    <a:p>
                      <a:pPr marL="0" marR="0" indent="0" algn="l">
                        <a:buNone/>
                        <a:defRPr lang="en-us" sz="2400" b="1"/>
                      </a:pPr>
                      <a:r>
                        <a:t>Heap</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Insert, delete bisa cepat</a:t>
                      </a:r>
                    </a:p>
                    <a:p>
                      <a:pPr marL="0" marR="0" indent="0" algn="l">
                        <a:buNone/>
                        <a:defRPr lang="en-us" sz="1600" b="1">
                          <a:latin typeface="Bookman Old Style" pitchFamily="1" charset="0"/>
                          <a:ea typeface="Bookman Old Style" pitchFamily="1" charset="0"/>
                          <a:cs typeface="Bookman Old Style" pitchFamily="1" charset="0"/>
                        </a:defRPr>
                      </a:pP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Akses lambat pada item lain</a:t>
                      </a:r>
                    </a:p>
                    <a:p>
                      <a:pPr marL="0" marR="0" indent="0" algn="l">
                        <a:buNone/>
                        <a:defRPr lang="en-us" sz="1600" b="1">
                          <a:latin typeface="Bookman Old Style" pitchFamily="1" charset="0"/>
                          <a:ea typeface="Bookman Old Style" pitchFamily="1" charset="0"/>
                          <a:cs typeface="Bookman Old Style" pitchFamily="1" charset="0"/>
                        </a:defRPr>
                      </a:pP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77977477" type="min" val="925830"/>
                  </a:ext>
                </a:extLst>
              </a:tr>
              <a:tr h="603885">
                <a:tc>
                  <a:txBody>
                    <a:bodyPr vert="horz" wrap="square" numCol="1"/>
                    <a:lstStyle/>
                    <a:p>
                      <a:pPr marL="0" marR="0" indent="0" algn="l">
                        <a:buNone/>
                        <a:defRPr lang="en-us" sz="2400" b="1"/>
                      </a:pPr>
                      <a:r>
                        <a:t>Graph</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Model dari situasi nyata</a:t>
                      </a:r>
                    </a:p>
                    <a:p>
                      <a:pPr marL="0" marR="0" indent="0" algn="l">
                        <a:buNone/>
                        <a:defRPr lang="en-us" sz="1600" b="1">
                          <a:latin typeface="Bookman Old Style" pitchFamily="1" charset="0"/>
                          <a:ea typeface="Bookman Old Style" pitchFamily="1" charset="0"/>
                          <a:cs typeface="Bookman Old Style" pitchFamily="1" charset="0"/>
                        </a:defRPr>
                      </a:pP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600" b="1">
                          <a:latin typeface="Bookman Old Style" pitchFamily="1" charset="0"/>
                          <a:ea typeface="Bookman Old Style" pitchFamily="1" charset="0"/>
                          <a:cs typeface="Bookman Old Style" pitchFamily="1" charset="0"/>
                        </a:defRPr>
                      </a:pPr>
                      <a:r>
                        <a:t>Algoritma bisa lambat dan rumit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77977477" type="min" val="603885"/>
                  </a:ext>
                </a:extLst>
              </a:tr>
            </a:tbl>
          </a:graphicData>
        </a:graphic>
      </p:graphicFrame>
      <p:sp>
        <p:nvSpPr>
          <p:cNvPr id="3"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41D1-9FFE-23B7-B0CE-69E20F80463C}" type="slidenum">
              <a:t>10</a:t>
            </a:fld>
          </a:p>
        </p:txBody>
      </p:sp>
      <p:sp>
        <p:nvSpPr>
          <p:cNvPr id="4"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5"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b="1">
                <a:solidFill>
                  <a:srgbClr val="0000FF"/>
                </a:solidFill>
              </a:defRPr>
            </a:pPr>
            <a:r>
              <a:t>Jenis Algoritma</a:t>
            </a:r>
          </a:p>
        </p:txBody>
      </p:sp>
      <p:sp>
        <p:nvSpPr>
          <p:cNvPr id="3"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AAAAACYAAAAIAAAAASAAAAAAAAA="/>
              </a:ext>
            </a:extLst>
          </p:cNvSpPr>
          <p:nvPr>
            <p:ph type="body" idx="1"/>
          </p:nvPr>
        </p:nvSpPr>
        <p:spPr>
          <a:xfrm>
            <a:off x="457200" y="1600200"/>
            <a:ext cx="8229600" cy="4526280"/>
          </a:xfrm>
        </p:spPr>
        <p:txBody>
          <a:bodyPr vert="horz" wrap="square" lIns="91440" tIns="45720" rIns="91440" bIns="45720" numCol="1" spcCol="215900" anchor="t">
            <a:prstTxWarp prst="textNoShape">
              <a:avLst/>
            </a:prstTxWarp>
          </a:bodyPr>
          <a:lstStyle/>
          <a:p>
            <a:pPr>
              <a:lnSpc>
                <a:spcPct val="90000"/>
              </a:lnSpc>
              <a:defRPr lang="en-us"/>
            </a:pPr>
            <a:r>
              <a:t>Struktur data pada umumnya memerlukan algoritma/program sebagai implementasi dari fungsi struktur data, antara lain:</a:t>
            </a:r>
          </a:p>
          <a:p>
            <a:pPr marL="514350" indent="-514350">
              <a:lnSpc>
                <a:spcPct val="90000"/>
              </a:lnSpc>
              <a:buFontTx/>
              <a:buAutoNum type="arabicPeriod"/>
              <a:defRPr lang="en-us"/>
            </a:pPr>
            <a:r>
              <a:rPr lang="en-us">
                <a:solidFill>
                  <a:srgbClr val="0000FF"/>
                </a:solidFill>
              </a:rPr>
              <a:t>menciptakan (init)</a:t>
            </a:r>
            <a:r>
              <a:t> struktur data</a:t>
            </a:r>
          </a:p>
          <a:p>
            <a:pPr marL="514350" indent="-514350">
              <a:lnSpc>
                <a:spcPct val="90000"/>
              </a:lnSpc>
              <a:buFontTx/>
              <a:buAutoNum type="arabicPeriod"/>
              <a:defRPr lang="en-us"/>
            </a:pPr>
            <a:r>
              <a:rPr lang="en-us">
                <a:solidFill>
                  <a:srgbClr val="FF0000"/>
                </a:solidFill>
              </a:rPr>
              <a:t>menyisipkan (insert/add/append)</a:t>
            </a:r>
            <a:r>
              <a:t> data baru </a:t>
            </a:r>
          </a:p>
          <a:p>
            <a:pPr marL="514350" indent="-514350">
              <a:lnSpc>
                <a:spcPct val="90000"/>
              </a:lnSpc>
              <a:buFontTx/>
              <a:buAutoNum type="arabicPeriod"/>
              <a:defRPr lang="en-us"/>
            </a:pPr>
            <a:r>
              <a:rPr lang="en-us">
                <a:solidFill>
                  <a:srgbClr val="007F00"/>
                </a:solidFill>
              </a:rPr>
              <a:t>mencari (search)</a:t>
            </a:r>
            <a:r>
              <a:t> data yang ada</a:t>
            </a:r>
          </a:p>
          <a:p>
            <a:pPr marL="514350" indent="-514350">
              <a:lnSpc>
                <a:spcPct val="90000"/>
              </a:lnSpc>
              <a:buFontTx/>
              <a:buAutoNum type="arabicPeriod"/>
              <a:defRPr lang="en-us"/>
            </a:pPr>
            <a:r>
              <a:rPr lang="en-us">
                <a:solidFill>
                  <a:srgbClr val="0000FF"/>
                </a:solidFill>
              </a:rPr>
              <a:t>menghitung elemen-nya</a:t>
            </a:r>
            <a:r>
              <a:t> (len atau size)</a:t>
            </a:r>
          </a:p>
          <a:p>
            <a:pPr marL="514350" indent="-514350">
              <a:lnSpc>
                <a:spcPct val="90000"/>
              </a:lnSpc>
              <a:buFontTx/>
              <a:buAutoNum type="arabicPeriod"/>
              <a:defRPr lang="en-us"/>
            </a:pPr>
            <a:r>
              <a:rPr lang="en-us">
                <a:solidFill>
                  <a:srgbClr val="000000"/>
                </a:solidFill>
              </a:rPr>
              <a:t>menghapus</a:t>
            </a:r>
            <a:r>
              <a:t> (delete/remove) data</a:t>
            </a:r>
          </a:p>
          <a:p>
            <a:pPr marL="514350" indent="-514350">
              <a:lnSpc>
                <a:spcPct val="90000"/>
              </a:lnSpc>
              <a:buFontTx/>
              <a:buAutoNum type="arabicPeriod"/>
              <a:defRPr lang="en-us"/>
            </a:pPr>
            <a:r>
              <a:rPr lang="en-us">
                <a:solidFill>
                  <a:srgbClr val="7F0000"/>
                </a:solidFill>
              </a:rPr>
              <a:t>mengurutkan (sort)</a:t>
            </a:r>
            <a:r>
              <a:t> data, atau order data</a:t>
            </a:r>
          </a:p>
          <a:p>
            <a:pPr>
              <a:lnSpc>
                <a:spcPct val="90000"/>
              </a:lnSpc>
              <a:defRPr lang="en-us"/>
            </a:pP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3FDC-92FE-23C9-B0CE-649C71804631}" type="slidenum">
              <a:t>11</a:t>
            </a:fld>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b="1">
                <a:solidFill>
                  <a:srgbClr val="7F0000"/>
                </a:solidFill>
              </a:defRPr>
            </a:pPr>
            <a:r>
              <a:t>ADT (Abstract Data Type)</a:t>
            </a:r>
          </a:p>
        </p:txBody>
      </p:sp>
      <p:sp>
        <p:nvSpPr>
          <p:cNvPr id="3"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AAAAACYAAAAIAAAAASAAAAAAAAA="/>
              </a:ext>
            </a:extLst>
          </p:cNvSpPr>
          <p:nvPr>
            <p:ph type="body" idx="1"/>
          </p:nvPr>
        </p:nvSpPr>
        <p:spPr>
          <a:xfrm>
            <a:off x="457200" y="1600200"/>
            <a:ext cx="8229600" cy="4526280"/>
          </a:xfrm>
        </p:spPr>
        <p:txBody>
          <a:bodyPr vert="horz" wrap="square" lIns="91440" tIns="45720" rIns="91440" bIns="45720" numCol="1" spcCol="215900" anchor="t">
            <a:prstTxWarp prst="textNoShape">
              <a:avLst/>
            </a:prstTxWarp>
          </a:bodyPr>
          <a:lstStyle/>
          <a:p>
            <a:pPr>
              <a:lnSpc>
                <a:spcPct val="80000"/>
              </a:lnSpc>
              <a:spcBef>
                <a:spcPts val="705"/>
              </a:spcBef>
              <a:defRPr lang="en-us" sz="2945"/>
            </a:pPr>
            <a:r>
              <a:t>Pada ilmu struktur data juga telah ditemukan cara untuk memecahkan hal struktur data yang sulit, yaitu dengan abstraksi, sehingga dikenal istilah </a:t>
            </a:r>
            <a:r>
              <a:rPr lang="en-us" i="1"/>
              <a:t>Abstract Data Type </a:t>
            </a:r>
            <a:r>
              <a:t>(ADT), dimana dilakukan pemisahan antara properti struktur data dan implemetasi struktur data. </a:t>
            </a:r>
          </a:p>
          <a:p>
            <a:pPr>
              <a:lnSpc>
                <a:spcPct val="80000"/>
              </a:lnSpc>
              <a:spcBef>
                <a:spcPts val="705"/>
              </a:spcBef>
              <a:defRPr lang="en-us" sz="2945"/>
            </a:pPr>
            <a:r>
              <a:t>Pengguna (users) struktur data hanya memerlukan properti data tanpa harus mengetahui bagaimana di-implementasi-kan. </a:t>
            </a:r>
          </a:p>
          <a:p>
            <a:pPr>
              <a:lnSpc>
                <a:spcPct val="80000"/>
              </a:lnSpc>
              <a:spcBef>
                <a:spcPts val="705"/>
              </a:spcBef>
              <a:defRPr lang="en-us" sz="2945"/>
            </a:pPr>
            <a:r>
              <a:t>Programmer yang menyusun ADT ini yang akan pusing memikirkan bagaimana implementasi-nya. </a:t>
            </a:r>
          </a:p>
          <a:p>
            <a:pPr>
              <a:lnSpc>
                <a:spcPct val="80000"/>
              </a:lnSpc>
              <a:spcBef>
                <a:spcPts val="705"/>
              </a:spcBef>
              <a:defRPr lang="en-us" sz="2945"/>
            </a:pP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02EF-A1FE-23F4-B0CE-57A14C804602}" type="slidenum">
              <a:t>12</a:t>
            </a:fld>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 3"/>
          <p:cNvPicPr>
            <a:extLst>
              <a:ext uri="smNativeData">
                <pr:smNativeData xmlns:pr="smNativeData" val="SMDATA_15_hecD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Oz///+n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SAMAAHAIAABgNgAA8B4AABAAAAAmAAAACAAAAP//////////"/>
              </a:ext>
            </a:extLst>
          </p:cNvPicPr>
          <p:nvPr/>
        </p:nvPicPr>
        <p:blipFill>
          <a:blip r:embed="rId2">
            <a:lum bright="-20000" contrast="40000"/>
          </a:blip>
          <a:stretch>
            <a:fillRect/>
          </a:stretch>
        </p:blipFill>
        <p:spPr>
          <a:xfrm>
            <a:off x="533400" y="1371600"/>
            <a:ext cx="8305800" cy="3657600"/>
          </a:xfrm>
          <a:prstGeom prst="rect">
            <a:avLst/>
          </a:prstGeom>
          <a:noFill/>
          <a:ln>
            <a:noFill/>
          </a:ln>
          <a:effectLst/>
        </p:spPr>
      </p:pic>
      <p:sp>
        <p:nvSpPr>
          <p:cNvPr id="3" name="Rectangle 4"/>
          <p:cNvSpPr>
            <a:extLst>
              <a:ext uri="smNativeData">
                <pr:smNativeData xmlns:pr="smNativeData" val="SMDATA_13_hecD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BYAgAA4B8AAGA2AAAYIwAAECAAACYAAAAIAAAA//////////8="/>
              </a:ext>
            </a:extLst>
          </p:cNvSpPr>
          <p:nvPr/>
        </p:nvSpPr>
        <p:spPr>
          <a:xfrm>
            <a:off x="381000" y="5181600"/>
            <a:ext cx="8458200" cy="523240"/>
          </a:xfrm>
          <a:prstGeom prst="rect">
            <a:avLst/>
          </a:prstGeom>
          <a:noFill/>
          <a:ln>
            <a:noFill/>
          </a:ln>
          <a:effectLst/>
        </p:spPr>
        <p:txBody>
          <a:bodyPr vert="horz" wrap="square" lIns="91440" tIns="45720" rIns="91440" bIns="45720" numCol="1" spcCol="215900" anchor="t"/>
          <a:lstStyle/>
          <a:p>
            <a:pPr>
              <a:defRPr lang="en-us"/>
            </a:pPr>
            <a:r>
              <a:rPr lang="en-us" sz="2800" b="1"/>
              <a:t>ADT memisahkan sifat objek dengan implementasi-nya</a:t>
            </a:r>
            <a:endParaRPr lang="en-us" sz="2800"/>
          </a:p>
        </p:txBody>
      </p:sp>
      <p:sp>
        <p:nvSpPr>
          <p:cNvPr id="4"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5" name="Footer Placeholder 2"/>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342E-60FE-23C2-B0CE-96977A8046C3}" type="slidenum">
              <a:t>13</a:t>
            </a:fld>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rgbClr val="FF0000"/>
                </a:solidFill>
              </a:defRPr>
            </a:pPr>
            <a:r>
              <a:t>ADT</a:t>
            </a:r>
          </a:p>
        </p:txBody>
      </p:sp>
      <p:sp>
        <p:nvSpPr>
          <p:cNvPr id="3"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Ng2AACwJQAAEAAAACYAAAAIAAAAASAAAAAAAAA="/>
              </a:ext>
            </a:extLst>
          </p:cNvSpPr>
          <p:nvPr>
            <p:ph type="body" idx="1"/>
          </p:nvPr>
        </p:nvSpPr>
        <p:spPr>
          <a:xfrm>
            <a:off x="457200" y="1600200"/>
            <a:ext cx="8458200" cy="4526280"/>
          </a:xfrm>
        </p:spPr>
        <p:txBody>
          <a:bodyPr vert="horz" wrap="square" lIns="91440" tIns="45720" rIns="91440" bIns="45720" numCol="1" spcCol="215900" anchor="t">
            <a:prstTxWarp prst="textNoShape">
              <a:avLst/>
            </a:prstTxWarp>
          </a:bodyPr>
          <a:lstStyle/>
          <a:p>
            <a:pPr>
              <a:lnSpc>
                <a:spcPct val="80000"/>
              </a:lnSpc>
              <a:spcBef>
                <a:spcPts val="705"/>
              </a:spcBef>
              <a:defRPr lang="en-us" sz="2945"/>
            </a:pPr>
            <a:r>
              <a:t>Kategori dari sifat/properti atau fungsi dalam ADT dapat di-kategorikan menjadi empat bagian/macam yaitu:</a:t>
            </a:r>
          </a:p>
          <a:p>
            <a:pPr>
              <a:lnSpc>
                <a:spcPct val="80000"/>
              </a:lnSpc>
              <a:spcBef>
                <a:spcPts val="705"/>
              </a:spcBef>
              <a:defRPr lang="en-us" sz="2945"/>
            </a:pPr>
            <a:r>
              <a:rPr lang="en-us" b="1"/>
              <a:t>constructor</a:t>
            </a:r>
            <a:r>
              <a:t> : menciptakan dan inisialisasi objek baru</a:t>
            </a:r>
          </a:p>
          <a:p>
            <a:pPr>
              <a:lnSpc>
                <a:spcPct val="80000"/>
              </a:lnSpc>
              <a:spcBef>
                <a:spcPts val="705"/>
              </a:spcBef>
              <a:defRPr lang="en-us" sz="2945"/>
            </a:pPr>
            <a:r>
              <a:rPr lang="en-us" b="1"/>
              <a:t>accessor</a:t>
            </a:r>
            <a:r>
              <a:t> : melihat isi atau akses data/objek tanpa mengubahnya</a:t>
            </a:r>
          </a:p>
          <a:p>
            <a:pPr>
              <a:lnSpc>
                <a:spcPct val="80000"/>
              </a:lnSpc>
              <a:spcBef>
                <a:spcPts val="705"/>
              </a:spcBef>
              <a:defRPr lang="en-us" sz="2945"/>
            </a:pPr>
            <a:r>
              <a:rPr lang="en-us" b="1"/>
              <a:t>mutator</a:t>
            </a:r>
            <a:r>
              <a:t> : mengubah isi atau nilai data field dari objek ADT</a:t>
            </a:r>
          </a:p>
          <a:p>
            <a:pPr>
              <a:lnSpc>
                <a:spcPct val="80000"/>
              </a:lnSpc>
              <a:spcBef>
                <a:spcPts val="705"/>
              </a:spcBef>
              <a:defRPr lang="en-us" sz="2945"/>
            </a:pPr>
            <a:r>
              <a:rPr lang="en-us" b="1"/>
              <a:t>iterator</a:t>
            </a:r>
            <a:r>
              <a:t> : mengolah elemen data secara ber-urutan secara individu</a:t>
            </a:r>
          </a:p>
          <a:p>
            <a:pPr>
              <a:lnSpc>
                <a:spcPct val="80000"/>
              </a:lnSpc>
              <a:spcBef>
                <a:spcPts val="705"/>
              </a:spcBef>
              <a:defRPr lang="en-us" sz="2945"/>
            </a:pP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6C53-1DFE-239A-B0CE-EBCF228046BE}" type="slidenum">
              <a:t>14</a:t>
            </a:fld>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chemeClr val="hlink"/>
                </a:solidFill>
              </a:defRPr>
            </a:pPr>
            <a:r>
              <a:t>Contoh ADT</a:t>
            </a:r>
          </a:p>
        </p:txBody>
      </p:sp>
      <p:sp>
        <p:nvSpPr>
          <p:cNvPr id="3"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DYJwAAAAAAACYAAAAIAAAAASAAAAAAAAA="/>
              </a:ext>
            </a:extLst>
          </p:cNvSpPr>
          <p:nvPr>
            <p:ph type="body" idx="1"/>
          </p:nvPr>
        </p:nvSpPr>
        <p:spPr>
          <a:xfrm>
            <a:off x="457200" y="1600200"/>
            <a:ext cx="8229600" cy="4876800"/>
          </a:xfrm>
        </p:spPr>
        <p:txBody>
          <a:bodyPr vert="horz" wrap="square" lIns="91440" tIns="45720" rIns="91440" bIns="45720" numCol="1" spcCol="215900" anchor="t">
            <a:prstTxWarp prst="textNoShape">
              <a:avLst/>
            </a:prstTxWarp>
          </a:bodyPr>
          <a:lstStyle/>
          <a:p>
            <a:pPr>
              <a:lnSpc>
                <a:spcPct val="80000"/>
              </a:lnSpc>
              <a:spcBef>
                <a:spcPts val="650"/>
              </a:spcBef>
              <a:defRPr lang="en-us" sz="2720"/>
            </a:pPr>
            <a:r>
              <a:rPr lang="en-us" b="1" i="1"/>
              <a:t>Date</a:t>
            </a:r>
            <a:r>
              <a:t> adalah </a:t>
            </a:r>
            <a:r>
              <a:rPr lang="en-us" b="1"/>
              <a:t>kelas/objek</a:t>
            </a:r>
            <a:r>
              <a:t> yang mewakili suatu hari dalam kalendar Gregorian, dimana hari pertama dianggap terjadi pada 24-Nopember-4713 SM (sebelum masehi). Properti/fungsi dari Date (ADT) adalah sebagai berikut:</a:t>
            </a:r>
          </a:p>
          <a:p>
            <a:pPr>
              <a:lnSpc>
                <a:spcPct val="80000"/>
              </a:lnSpc>
              <a:spcBef>
                <a:spcPts val="650"/>
              </a:spcBef>
              <a:defRPr lang="en-us" sz="2720"/>
            </a:pPr>
            <a:r>
              <a:rPr lang="en-us" b="1"/>
              <a:t>Date (month, day, year)</a:t>
            </a:r>
            <a:r>
              <a:t> : menciptakan satu objek date yang sah menurut penanggalan Gregorian, dimana tanggal sebelum masehi dinyatakan dengan memiliki komponen year negatif</a:t>
            </a:r>
          </a:p>
          <a:p>
            <a:pPr>
              <a:lnSpc>
                <a:spcPct val="80000"/>
              </a:lnSpc>
              <a:spcBef>
                <a:spcPts val="650"/>
              </a:spcBef>
              <a:defRPr lang="en-us" sz="2720"/>
            </a:pPr>
            <a:r>
              <a:rPr lang="en-us" b="1"/>
              <a:t>day()</a:t>
            </a:r>
            <a:r>
              <a:t> : fungsi untuk menyatakan angka Gregorian untuk hari tersebut</a:t>
            </a:r>
          </a:p>
          <a:p>
            <a:pPr>
              <a:lnSpc>
                <a:spcPct val="80000"/>
              </a:lnSpc>
              <a:spcBef>
                <a:spcPts val="650"/>
              </a:spcBef>
              <a:defRPr lang="en-us" sz="2720"/>
            </a:pPr>
            <a:r>
              <a:rPr lang="en-us" b="1"/>
              <a:t>month()</a:t>
            </a:r>
            <a:r>
              <a:t> : fungsi untuk menyatakan angka Gregorian untuk bulan</a:t>
            </a: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3AC6-88FE-23CC-B0CE-7E997480462B}" type="slidenum">
              <a:t>15</a:t>
            </a:fld>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oAUAAHA1AABQKAAAEAAAACYAAAAIAAAAASAAAAAAAAA="/>
              </a:ext>
            </a:extLst>
          </p:cNvSpPr>
          <p:nvPr>
            <p:ph type="body" idx="1"/>
          </p:nvPr>
        </p:nvSpPr>
        <p:spPr>
          <a:xfrm>
            <a:off x="457200" y="914400"/>
            <a:ext cx="8229600" cy="5638800"/>
          </a:xfrm>
        </p:spPr>
        <p:txBody>
          <a:bodyPr vert="horz" wrap="square" lIns="91440" tIns="45720" rIns="91440" bIns="45720" numCol="1" spcCol="215900" anchor="t">
            <a:prstTxWarp prst="textNoShape">
              <a:avLst/>
            </a:prstTxWarp>
          </a:bodyPr>
          <a:lstStyle/>
          <a:p>
            <a:pPr>
              <a:lnSpc>
                <a:spcPct val="80000"/>
              </a:lnSpc>
              <a:spcBef>
                <a:spcPts val="590"/>
              </a:spcBef>
              <a:defRPr lang="en-us" sz="2465"/>
            </a:pPr>
            <a:r>
              <a:rPr lang="en-us" b="1"/>
              <a:t>year()</a:t>
            </a:r>
            <a:r>
              <a:t> : fungsi untuk menyatakan angka Gregorian untuk tahun</a:t>
            </a:r>
          </a:p>
          <a:p>
            <a:pPr>
              <a:lnSpc>
                <a:spcPct val="80000"/>
              </a:lnSpc>
              <a:spcBef>
                <a:spcPts val="590"/>
              </a:spcBef>
              <a:defRPr lang="en-us" sz="2465"/>
            </a:pPr>
            <a:r>
              <a:rPr lang="en-us" b="1"/>
              <a:t>monthName() </a:t>
            </a:r>
            <a:r>
              <a:t>: menyatakan nama dari bulan kalendar Gregorian</a:t>
            </a:r>
          </a:p>
          <a:p>
            <a:pPr>
              <a:lnSpc>
                <a:spcPct val="80000"/>
              </a:lnSpc>
              <a:spcBef>
                <a:spcPts val="590"/>
              </a:spcBef>
              <a:defRPr lang="en-us" sz="2465"/>
            </a:pPr>
            <a:r>
              <a:rPr lang="en-us" b="1"/>
              <a:t>dayOfWeek()</a:t>
            </a:r>
            <a:r>
              <a:t> : menyatakan kode nama hari, 0 = senin – 6 = minggu</a:t>
            </a:r>
          </a:p>
          <a:p>
            <a:pPr>
              <a:lnSpc>
                <a:spcPct val="80000"/>
              </a:lnSpc>
              <a:spcBef>
                <a:spcPts val="590"/>
              </a:spcBef>
              <a:defRPr lang="en-us" sz="2465"/>
            </a:pPr>
            <a:r>
              <a:rPr lang="en-us" b="1"/>
              <a:t>numDays(otherDate)</a:t>
            </a:r>
            <a:r>
              <a:t> : menyatakan jumlah hari antara hari ini dengan tangga otherDate</a:t>
            </a:r>
            <a:endParaRPr lang="en-us" b="1"/>
          </a:p>
          <a:p>
            <a:pPr>
              <a:lnSpc>
                <a:spcPct val="80000"/>
              </a:lnSpc>
              <a:spcBef>
                <a:spcPts val="590"/>
              </a:spcBef>
              <a:defRPr lang="en-us" sz="2465"/>
            </a:pPr>
            <a:r>
              <a:rPr lang="en-us" b="1"/>
              <a:t>isLeafYear()</a:t>
            </a:r>
            <a:r>
              <a:t> : memeriksa apakah tahun ini kabisat atau bukan, True bila kabisat, False bila bukan kabisat.</a:t>
            </a:r>
          </a:p>
          <a:p>
            <a:pPr>
              <a:lnSpc>
                <a:spcPct val="80000"/>
              </a:lnSpc>
              <a:spcBef>
                <a:spcPts val="590"/>
              </a:spcBef>
              <a:defRPr lang="en-us" sz="2465"/>
            </a:pPr>
            <a:r>
              <a:rPr lang="en-us" b="1"/>
              <a:t>advanceBy(days)</a:t>
            </a:r>
            <a:r>
              <a:t> : memajukan tanggal sejumlah hari days yang diberikan</a:t>
            </a:r>
          </a:p>
          <a:p>
            <a:pPr>
              <a:lnSpc>
                <a:spcPct val="80000"/>
              </a:lnSpc>
              <a:spcBef>
                <a:spcPts val="590"/>
              </a:spcBef>
              <a:defRPr lang="en-us" sz="2465"/>
            </a:pPr>
            <a:r>
              <a:rPr lang="en-us" b="1"/>
              <a:t>comparable(otherDate)</a:t>
            </a:r>
            <a:r>
              <a:t> : membandingkan hari ini dengan otherDate</a:t>
            </a:r>
          </a:p>
          <a:p>
            <a:pPr>
              <a:lnSpc>
                <a:spcPct val="80000"/>
              </a:lnSpc>
              <a:spcBef>
                <a:spcPts val="590"/>
              </a:spcBef>
              <a:defRPr lang="en-us" sz="2465"/>
            </a:pPr>
            <a:r>
              <a:rPr lang="en-us" b="1"/>
              <a:t>toString()</a:t>
            </a:r>
            <a:r>
              <a:t> : mengubah tanggal menjadi format string bulan/hari/tahun</a:t>
            </a:r>
          </a:p>
          <a:p>
            <a:pPr>
              <a:lnSpc>
                <a:spcPct val="80000"/>
              </a:lnSpc>
              <a:spcBef>
                <a:spcPts val="590"/>
              </a:spcBef>
              <a:defRPr lang="en-us" sz="2465"/>
            </a:pPr>
          </a:p>
        </p:txBody>
      </p:sp>
      <p:sp>
        <p:nvSpPr>
          <p:cNvPr id="3"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4" name="Footer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5" name="Slide Numb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54FC-B2FE-23A2-B0CE-44F71A804611}" type="slidenum">
              <a:t>16</a:t>
            </a:fld>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aAEAANg2AADIKAAAEAAAACYAAAAIAAAAASAAAAAAAAA="/>
              </a:ext>
            </a:extLst>
          </p:cNvSpPr>
          <p:nvPr>
            <p:ph type="body" idx="1"/>
          </p:nvPr>
        </p:nvSpPr>
        <p:spPr>
          <a:xfrm>
            <a:off x="457200" y="228600"/>
            <a:ext cx="8458200" cy="6400800"/>
          </a:xfrm>
        </p:spPr>
        <p:txBody>
          <a:bodyPr vert="horz" wrap="square" lIns="91440" tIns="45720" rIns="91440" bIns="45720" numCol="1" spcCol="215900" anchor="t">
            <a:prstTxWarp prst="textNoShape">
              <a:avLst/>
            </a:prstTxWarp>
          </a:bodyPr>
          <a:lstStyle/>
          <a:p>
            <a:pPr>
              <a:lnSpc>
                <a:spcPct val="80000"/>
              </a:lnSpc>
              <a:spcBef>
                <a:spcPts val="705"/>
              </a:spcBef>
              <a:defRPr lang="en-us" sz="2945"/>
            </a:pPr>
            <a:r>
              <a:t>Ketika user/pengguna ADT mau menggunakan method atau fungsi, maka yang pertama adalah melakukan inisialisasi (constructor), misalnya:</a:t>
            </a:r>
          </a:p>
          <a:p>
            <a:pPr>
              <a:lnSpc>
                <a:spcPct val="80000"/>
              </a:lnSpc>
              <a:spcBef>
                <a:spcPts val="705"/>
              </a:spcBef>
              <a:defRPr lang="en-us" sz="2945" b="1">
                <a:solidFill>
                  <a:srgbClr val="0000FF"/>
                </a:solidFill>
              </a:defRPr>
            </a:pPr>
            <a:r>
              <a:rPr lang="en-us">
                <a:latin typeface="Courier New" pitchFamily="3" charset="0"/>
                <a:ea typeface="Calibri" pitchFamily="2" charset="0"/>
                <a:cs typeface="Courier New" pitchFamily="3" charset="0"/>
              </a:rPr>
              <a:t>tanggal = Date(1, 31, 2014)</a:t>
            </a:r>
            <a:endParaRPr lang="en-us">
              <a:latin typeface="Courier New" pitchFamily="3" charset="0"/>
              <a:ea typeface="Calibri" pitchFamily="2" charset="0"/>
              <a:cs typeface="Courier New" pitchFamily="3" charset="0"/>
            </a:endParaRPr>
          </a:p>
          <a:p>
            <a:pPr marL="0" indent="0">
              <a:lnSpc>
                <a:spcPct val="80000"/>
              </a:lnSpc>
              <a:spcBef>
                <a:spcPts val="705"/>
              </a:spcBef>
              <a:buNone/>
              <a:defRPr lang="en-us" sz="2945"/>
            </a:pPr>
            <a:endParaRPr lang="en-us">
              <a:latin typeface="Courier New" pitchFamily="3" charset="0"/>
              <a:ea typeface="Calibri" pitchFamily="2" charset="0"/>
              <a:cs typeface="Courier New" pitchFamily="3" charset="0"/>
            </a:endParaRPr>
          </a:p>
          <a:p>
            <a:pPr>
              <a:lnSpc>
                <a:spcPct val="80000"/>
              </a:lnSpc>
              <a:spcBef>
                <a:spcPts val="705"/>
              </a:spcBef>
              <a:defRPr lang="en-us" sz="2945"/>
            </a:pPr>
            <a:r>
              <a:t>kemudian fungsi/method dari ADT (accessor) dapat digunakan sebagai berikut:</a:t>
            </a:r>
          </a:p>
          <a:p>
            <a:pPr marL="0" indent="0">
              <a:lnSpc>
                <a:spcPct val="80000"/>
              </a:lnSpc>
              <a:spcBef>
                <a:spcPts val="705"/>
              </a:spcBef>
              <a:buNone/>
              <a:defRPr lang="en-us" sz="2945" b="1">
                <a:solidFill>
                  <a:srgbClr val="0000FF"/>
                </a:solidFill>
              </a:defRPr>
            </a:pPr>
          </a:p>
          <a:p>
            <a:pPr>
              <a:lnSpc>
                <a:spcPct val="80000"/>
              </a:lnSpc>
              <a:spcBef>
                <a:spcPts val="420"/>
              </a:spcBef>
              <a:defRPr lang="en-us" sz="2945" b="1">
                <a:solidFill>
                  <a:srgbClr val="0000FF"/>
                </a:solidFill>
              </a:defRPr>
            </a:pPr>
            <a:r>
              <a:rPr lang="en-us" sz="1750">
                <a:latin typeface="Courier New" pitchFamily="3" charset="0"/>
                <a:ea typeface="Calibri" pitchFamily="2" charset="0"/>
                <a:cs typeface="Courier New" pitchFamily="3" charset="0"/>
              </a:rPr>
              <a:t>tanggal.monthName() # memberikan nama bulan, misal Januari</a:t>
            </a:r>
            <a:endParaRPr lang="en-us" sz="1750">
              <a:latin typeface="Courier New" pitchFamily="3" charset="0"/>
              <a:ea typeface="Calibri" pitchFamily="2" charset="0"/>
              <a:cs typeface="Courier New" pitchFamily="3" charset="0"/>
            </a:endParaRPr>
          </a:p>
          <a:p>
            <a:pPr>
              <a:lnSpc>
                <a:spcPct val="80000"/>
              </a:lnSpc>
              <a:spcBef>
                <a:spcPts val="420"/>
              </a:spcBef>
              <a:defRPr lang="en-us" sz="2945" b="1">
                <a:solidFill>
                  <a:srgbClr val="0000FF"/>
                </a:solidFill>
              </a:defRPr>
            </a:pPr>
            <a:r>
              <a:rPr lang="en-us" sz="1750">
                <a:latin typeface="Courier New" pitchFamily="3" charset="0"/>
                <a:ea typeface="Calibri" pitchFamily="2" charset="0"/>
                <a:cs typeface="Courier New" pitchFamily="3" charset="0"/>
              </a:rPr>
              <a:t>tanggal.dayOfWeek() # memberikan kode hari, misal Jum’at</a:t>
            </a:r>
            <a:endParaRPr lang="en-us" sz="1750">
              <a:latin typeface="Courier New" pitchFamily="3" charset="0"/>
              <a:ea typeface="Calibri" pitchFamily="2" charset="0"/>
              <a:cs typeface="Courier New" pitchFamily="3" charset="0"/>
            </a:endParaRPr>
          </a:p>
          <a:p>
            <a:pPr>
              <a:lnSpc>
                <a:spcPct val="80000"/>
              </a:lnSpc>
              <a:spcBef>
                <a:spcPts val="420"/>
              </a:spcBef>
              <a:defRPr lang="en-us" sz="2945" b="1">
                <a:solidFill>
                  <a:srgbClr val="0000FF"/>
                </a:solidFill>
              </a:defRPr>
            </a:pPr>
            <a:r>
              <a:rPr lang="en-us" sz="1750">
                <a:latin typeface="Courier New" pitchFamily="3" charset="0"/>
                <a:ea typeface="Calibri" pitchFamily="2" charset="0"/>
                <a:cs typeface="Courier New" pitchFamily="3" charset="0"/>
              </a:rPr>
              <a:t>tanggal.year()      # memberikan tahun, misal 2014</a:t>
            </a:r>
            <a:endParaRPr lang="en-us" sz="1750">
              <a:latin typeface="Courier New" pitchFamily="3" charset="0"/>
              <a:ea typeface="Calibri" pitchFamily="2" charset="0"/>
              <a:cs typeface="Courier New" pitchFamily="3" charset="0"/>
            </a:endParaRPr>
          </a:p>
          <a:p>
            <a:pPr marL="0" indent="0">
              <a:lnSpc>
                <a:spcPct val="80000"/>
              </a:lnSpc>
              <a:spcBef>
                <a:spcPts val="705"/>
              </a:spcBef>
              <a:buNone/>
              <a:defRPr lang="en-us" sz="2945"/>
            </a:pPr>
          </a:p>
          <a:p>
            <a:pPr>
              <a:lnSpc>
                <a:spcPct val="80000"/>
              </a:lnSpc>
              <a:spcBef>
                <a:spcPts val="705"/>
              </a:spcBef>
              <a:defRPr lang="en-us" sz="2945"/>
            </a:pPr>
            <a:r>
              <a:t>dan sebagai-nya. Perhatikan bagimana fungsi dari suatu objek digunakan, yaitu fungsi dinyatakan setelah objek </a:t>
            </a:r>
            <a:r>
              <a:rPr lang="en-us" i="1"/>
              <a:t>tanggal</a:t>
            </a:r>
            <a:r>
              <a:t> yang di-ikuti titik.</a:t>
            </a:r>
          </a:p>
          <a:p>
            <a:pPr marL="0" indent="0">
              <a:lnSpc>
                <a:spcPct val="80000"/>
              </a:lnSpc>
              <a:spcBef>
                <a:spcPts val="705"/>
              </a:spcBef>
              <a:buNone/>
              <a:defRPr lang="en-us" sz="2945"/>
            </a:pPr>
          </a:p>
        </p:txBody>
      </p:sp>
      <p:sp>
        <p:nvSpPr>
          <p:cNvPr id="3"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4" name="Footer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5" name="Slide Numb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5505-4BFE-23A3-B0CE-BDF61B8046E8}" type="slidenum">
              <a:t>17</a:t>
            </a:fld>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b="1">
                <a:solidFill>
                  <a:srgbClr val="7F0000"/>
                </a:solidFill>
              </a:defRPr>
            </a:pPr>
            <a:r>
              <a:t>Mengenal Python</a:t>
            </a:r>
          </a:p>
        </p:txBody>
      </p:sp>
      <p:sp>
        <p:nvSpPr>
          <p:cNvPr id="3"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BQKAAAEAAAACYAAAAIAAAAASAAAAAAAAA="/>
              </a:ext>
            </a:extLst>
          </p:cNvSpPr>
          <p:nvPr>
            <p:ph type="body" idx="1"/>
          </p:nvPr>
        </p:nvSpPr>
        <p:spPr>
          <a:xfrm>
            <a:off x="457200" y="1600200"/>
            <a:ext cx="8229600" cy="4953000"/>
          </a:xfrm>
        </p:spPr>
        <p:txBody>
          <a:bodyPr vert="horz" wrap="square" lIns="91440" tIns="45720" rIns="91440" bIns="45720" numCol="1" spcCol="215900" anchor="t">
            <a:prstTxWarp prst="textNoShape">
              <a:avLst/>
            </a:prstTxWarp>
          </a:bodyPr>
          <a:lstStyle/>
          <a:p>
            <a:pPr>
              <a:lnSpc>
                <a:spcPct val="90000"/>
              </a:lnSpc>
              <a:spcBef>
                <a:spcPts val="650"/>
              </a:spcBef>
              <a:defRPr lang="en-us" sz="2720"/>
            </a:pPr>
            <a:r>
              <a:t>Python adalah bahasa program yang di-klaim oleh penciptanya sebagai bahasa yang “simple” dan “powerful”, mudah dipelajari, memiliki struktur data yang efisien, serta berorientasi objek.  </a:t>
            </a:r>
          </a:p>
          <a:p>
            <a:pPr>
              <a:lnSpc>
                <a:spcPct val="90000"/>
              </a:lnSpc>
              <a:spcBef>
                <a:spcPts val="650"/>
              </a:spcBef>
              <a:defRPr lang="en-us" sz="2720"/>
            </a:pPr>
            <a:r>
              <a:t>Pencipta Python adalah </a:t>
            </a:r>
            <a:r>
              <a:rPr lang="en-us" i="1"/>
              <a:t>Guido van Rossum</a:t>
            </a:r>
            <a:r>
              <a:t> yang menamakan bahasa ini berdasarkan nama suatu film serial TV berjudul  “Monty Python’s Flying Circus”, </a:t>
            </a:r>
          </a:p>
          <a:p>
            <a:pPr>
              <a:lnSpc>
                <a:spcPct val="90000"/>
              </a:lnSpc>
              <a:spcBef>
                <a:spcPts val="650"/>
              </a:spcBef>
              <a:defRPr lang="en-us" sz="2720"/>
            </a:pPr>
            <a:r>
              <a:t>jadi nama ini bukan dari “Ular Python”, bahkan Guido kabarnya tidak menyukai ular python. Namun simbol yang digunakan oleh para pengguna python adalah simbol “ular”.</a:t>
            </a:r>
          </a:p>
          <a:p>
            <a:pPr marL="0" indent="0">
              <a:lnSpc>
                <a:spcPct val="90000"/>
              </a:lnSpc>
              <a:spcBef>
                <a:spcPts val="650"/>
              </a:spcBef>
              <a:buNone/>
              <a:defRPr lang="en-us" sz="2720"/>
            </a:pP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16C6-88FE-23E0-B0CE-7EB55880462B}" type="slidenum">
              <a:t>18</a:t>
            </a:fld>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0AIAAHA1AAD4FgAAEAAAACYAAAAIAAAAASAAAAAAAAA="/>
              </a:ext>
            </a:extLst>
          </p:cNvSpPr>
          <p:nvPr>
            <p:ph type="body" idx="1"/>
          </p:nvPr>
        </p:nvSpPr>
        <p:spPr>
          <a:xfrm>
            <a:off x="457200" y="457200"/>
            <a:ext cx="8229600" cy="3276600"/>
          </a:xfrm>
        </p:spPr>
        <p:txBody>
          <a:bodyPr vert="horz" wrap="square" lIns="91440" tIns="45720" rIns="91440" bIns="45720" numCol="1" spcCol="215900" anchor="t">
            <a:prstTxWarp prst="textNoShape">
              <a:avLst/>
            </a:prstTxWarp>
          </a:bodyPr>
          <a:lstStyle/>
          <a:p>
            <a:pPr marL="0" indent="0">
              <a:buNone/>
              <a:defRPr lang="en-us"/>
            </a:pPr>
            <a:r>
              <a:rPr lang="en-us" sz="2200" b="1"/>
              <a:t>Guido van Rossum</a:t>
            </a:r>
            <a:r>
              <a:rPr lang="en-us" sz="2200"/>
              <a:t> (born 31 January 1956) is a </a:t>
            </a:r>
            <a:r>
              <a:rPr lang="en-us" sz="2200" u="sng">
                <a:hlinkClick r:id="rId2"/>
              </a:rPr>
              <a:t>Dutch</a:t>
            </a:r>
            <a:r>
              <a:rPr lang="en-us" sz="2200"/>
              <a:t> </a:t>
            </a:r>
            <a:r>
              <a:rPr lang="en-us" sz="2200" u="sng">
                <a:hlinkClick r:id="rId3"/>
              </a:rPr>
              <a:t>computer programmer</a:t>
            </a:r>
            <a:r>
              <a:rPr lang="en-us" sz="2200"/>
              <a:t> who is best known as the author of the </a:t>
            </a:r>
            <a:r>
              <a:rPr lang="en-us" sz="2200" u="sng">
                <a:hlinkClick r:id="rId4"/>
              </a:rPr>
              <a:t>Python programming language</a:t>
            </a:r>
            <a:r>
              <a:rPr lang="en-us" sz="2200"/>
              <a:t>. In the Python community, Van Rossum is known as a "</a:t>
            </a:r>
            <a:r>
              <a:rPr lang="en-us" sz="2200" u="sng">
                <a:hlinkClick r:id="rId5"/>
              </a:rPr>
              <a:t>Benevolent Dictator For Life</a:t>
            </a:r>
            <a:r>
              <a:rPr lang="en-us" sz="2200"/>
              <a:t>" (BDFL), meaning that he continues to oversee the Python development process, making decisions where necessary. He was employed by </a:t>
            </a:r>
            <a:r>
              <a:rPr lang="en-us" sz="2200" u="sng">
                <a:hlinkClick r:id="rId6"/>
              </a:rPr>
              <a:t>Google</a:t>
            </a:r>
            <a:r>
              <a:rPr lang="en-us" sz="2200"/>
              <a:t> from 2005 until December 7th 2012, where he spent half his time developing the Python language. In January 2013, Van Rossum started working for </a:t>
            </a:r>
            <a:r>
              <a:rPr lang="en-us" sz="2200" u="sng">
                <a:hlinkClick r:id="rId7"/>
              </a:rPr>
              <a:t>Dropbox</a:t>
            </a:r>
            <a:r>
              <a:rPr lang="en-us" sz="2200"/>
              <a:t>.</a:t>
            </a:r>
            <a:r>
              <a:rPr lang="en-us" sz="2200" u="sng"/>
              <a:t> [Wikipedia]</a:t>
            </a:r>
            <a:endParaRPr lang="en-us" sz="2200"/>
          </a:p>
          <a:p>
            <a:pPr marL="0" indent="0">
              <a:buNone/>
              <a:defRPr lang="en-us"/>
            </a:pPr>
          </a:p>
        </p:txBody>
      </p:sp>
      <p:pic>
        <p:nvPicPr>
          <p:cNvPr id="3" name="Picture 3" descr="File:Guido van Rossum OSCON 2006.jpg"/>
          <p:cNvPicPr>
            <a:extLst>
              <a:ext uri="smNativeData">
                <pr:smNativeData xmlns:pr="smNativeData" val="SMDATA_15_hecD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kAYAAOgXAADAEgAAcCYAABAAAAAmAAAACAAAAP//////////"/>
              </a:ext>
            </a:extLst>
          </p:cNvPicPr>
          <p:nvPr/>
        </p:nvPicPr>
        <p:blipFill>
          <a:blip r:embed="rId8"/>
          <a:stretch>
            <a:fillRect/>
          </a:stretch>
        </p:blipFill>
        <p:spPr>
          <a:xfrm>
            <a:off x="1066800" y="3886200"/>
            <a:ext cx="1981200" cy="2362200"/>
          </a:xfrm>
          <a:prstGeom prst="rect">
            <a:avLst/>
          </a:prstGeom>
          <a:noFill/>
          <a:ln>
            <a:noFill/>
          </a:ln>
          <a:effectLst/>
        </p:spPr>
      </p:pic>
      <p:pic>
        <p:nvPicPr>
          <p:cNvPr id="4" name="Picture 4"/>
          <p:cNvPicPr>
            <a:extLst>
              <a:ext uri="smNativeData">
                <pr:smNativeData xmlns:pr="smNativeData" val="SMDATA_15_hecD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AB4AAGAYAAAQLAAAKCMAABAAAAAmAAAACAAAAP//////////"/>
              </a:ext>
            </a:extLst>
          </p:cNvPicPr>
          <p:nvPr/>
        </p:nvPicPr>
        <p:blipFill>
          <a:blip r:embed="rId9"/>
          <a:stretch>
            <a:fillRect/>
          </a:stretch>
        </p:blipFill>
        <p:spPr>
          <a:xfrm>
            <a:off x="4876800" y="3962400"/>
            <a:ext cx="2286000" cy="1752600"/>
          </a:xfrm>
          <a:prstGeom prst="rect">
            <a:avLst/>
          </a:prstGeom>
          <a:noFill/>
          <a:ln>
            <a:noFill/>
          </a:ln>
          <a:effectLst/>
        </p:spPr>
      </p:pic>
      <p:sp>
        <p:nvSpPr>
          <p:cNvPr id="5" name="Rectangle 5"/>
          <p:cNvSpPr>
            <a:extLst>
              <a:ext uri="smNativeData">
                <pr:smNativeData xmlns:pr="smNativeData" val="SMDATA_13_hecD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ABHAAAsiMAADgxAAD4JQAAECAAACYAAAAIAAAA//////////8="/>
              </a:ext>
            </a:extLst>
          </p:cNvSpPr>
          <p:nvPr/>
        </p:nvSpPr>
        <p:spPr>
          <a:xfrm>
            <a:off x="4552315" y="5802630"/>
            <a:ext cx="3448685" cy="369570"/>
          </a:xfrm>
          <a:prstGeom prst="rect">
            <a:avLst/>
          </a:prstGeom>
          <a:noFill/>
          <a:ln>
            <a:noFill/>
          </a:ln>
          <a:effectLst/>
        </p:spPr>
        <p:txBody>
          <a:bodyPr vert="horz" wrap="none" lIns="91440" tIns="45720" rIns="91440" bIns="45720" numCol="1" spcCol="215900" anchor="t"/>
          <a:lstStyle/>
          <a:p>
            <a:pPr>
              <a:defRPr lang="en-us"/>
            </a:pPr>
            <a:r>
              <a:rPr lang="en-us" b="1"/>
              <a:t>Simbol Python (</a:t>
            </a:r>
            <a:r>
              <a:rPr lang="en-us" b="1" u="sng">
                <a:hlinkClick r:id="rId10"/>
              </a:rPr>
              <a:t>www.python.org</a:t>
            </a:r>
            <a:r>
              <a:rPr lang="en-us" b="1"/>
              <a:t>) </a:t>
            </a:r>
            <a:endParaRPr lang="en-us" b="1"/>
          </a:p>
        </p:txBody>
      </p:sp>
      <p:sp>
        <p:nvSpPr>
          <p:cNvPr id="6"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7" name="Footer Placeholder 6"/>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8" name="Slide Number Placeholder 7"/>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YCcAAHA1AACfKQAAEAAAACYAAAAIAAAAAQAAAAAAAAA="/>
              </a:ext>
            </a:extLst>
          </p:cNvSpPr>
          <p:nvPr>
            <p:ph type="sldNum" sz="quarter" idx="12"/>
          </p:nvPr>
        </p:nvSpPr>
        <p:spPr>
          <a:xfrm>
            <a:off x="6553200" y="6400800"/>
            <a:ext cx="2133600" cy="365125"/>
          </a:xfrm>
        </p:spPr>
        <p:txBody>
          <a:bodyPr/>
          <a:lstStyle/>
          <a:p>
            <a:pPr>
              <a:defRPr lang="en-us"/>
            </a:pPr>
            <a:fld id="{13766A32-7CFE-239C-B0CE-8AC9248046DF}" type="slidenum">
              <a:t>19</a:t>
            </a:fld>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aBAAA/AIAAIA0AAAIBwAAEAAAACYAAAAIAAAA/fD///////8="/>
              </a:ext>
            </a:extLst>
          </p:cNvSpPr>
          <p:nvPr>
            <p:ph type="title"/>
          </p:nvPr>
        </p:nvSpPr>
        <p:spPr>
          <a:xfrm>
            <a:off x="666750" y="485140"/>
            <a:ext cx="7867650" cy="657860"/>
          </a:xfrm>
          <a:noFill/>
          <a:ln>
            <a:noFill/>
          </a:ln>
          <a:effectLst/>
        </p:spPr>
        <p:txBody>
          <a:bodyPr vert="horz" wrap="square" lIns="91440" tIns="45720" rIns="91440" bIns="45720" numCol="1" spcCol="215900" anchor="ctr">
            <a:prstTxWarp prst="textNoShape">
              <a:avLst/>
            </a:prstTxWarp>
          </a:bodyPr>
          <a:lstStyle/>
          <a:p>
            <a:pPr marL="0" marR="0" indent="0" algn="l" defTabSz="914400">
              <a:lnSpc>
                <a:spcPct val="90000"/>
              </a:lnSpc>
              <a:spcBef>
                <a:spcPts val="0"/>
              </a:spcBef>
              <a:spcAft>
                <a:spcPts val="0"/>
              </a:spcAft>
              <a:buNone/>
              <a:tabLst/>
              <a:defRPr lang="en-us" sz="4400">
                <a:solidFill>
                  <a:srgbClr val="000000"/>
                </a:solidFill>
              </a:defRPr>
            </a:pPr>
            <a:r>
              <a:t>OutLine</a:t>
            </a:r>
          </a:p>
        </p:txBody>
      </p:sp>
      <p:grpSp>
        <p:nvGrpSpPr>
          <p:cNvPr id="3" name="Google Shape;164;p5"/>
          <p:cNvGrpSpPr>
            <a:extLst>
              <a:ext uri="smNativeData">
                <pr:smNativeData xmlns:pr="smNativeData" val="SMDATA_7_hecDZBMAAAAlAAAAAQAAAA8BAAAAkAAAAEgAAACQAAAASAAAAAAAAAAAAAAAAAAAABcAAAAUAAAAAAAAAAAAAAD/fwAA/38AAAAAAAAJAAAABAAAANb///8MAAAAEAAAAAAAAAAAAAAAAAAAAAAAAAAfAAAAVAAAAAAAAAAAAAAAAAAAAAAAAAAAAAAAAAAAAAAAAAAAAAAAAAAAAAAAAAAAAAAAAAAAAAAAAAAAAAAAAAAAAAAAAAAAAAAAAAAAAAAAAAAAAAAAAAAAACEAAAAYAAAAFAAAANj6//+yAQAAYDYAAEApAAAQAAAAJgAAAAgAAAD/////AAAAAA=="/>
              </a:ext>
            </a:extLst>
          </p:cNvGrpSpPr>
          <p:nvPr/>
        </p:nvGrpSpPr>
        <p:grpSpPr>
          <a:xfrm>
            <a:off x="-838200" y="275590"/>
            <a:ext cx="9677400" cy="6430010"/>
            <a:chOff x="-838200" y="275590"/>
            <a:chExt cx="9677400" cy="6430010"/>
          </a:xfrm>
        </p:grpSpPr>
        <p:sp>
          <p:nvSpPr>
            <p:cNvPr id="19" name="Google Shape;165;p5"/>
            <p:cNvSpPr>
              <a:extLst>
                <a:ext uri="smNativeData">
                  <pr:smNativeData xmlns:pr="smNativeData" val="SMDATA_13_hecDZBMAAAAlAAAAjwAAAA0AAAAAkAAAAJAAAACQAAAAkAAAAAAAAAABAAAAAAAAAAEAAABQAAAAAAAAAAAA7D8AAAAAAADAP1bxRuaRP3g/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DRamQ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NFqZAH9/fwBEVGoDzMzMAMDA/wB/f38AAAAAAAAAAAAAAAAAAAAAAAAAAAAhAAAAGAAAABQAAADY+v//sgEAAFQZAABAKQAAAAAAACYAAAAIAAAA//////////8="/>
                </a:ext>
              </a:extLst>
            </p:cNvSpPr>
            <p:nvPr/>
          </p:nvSpPr>
          <p:spPr>
            <a:xfrm>
              <a:off x="-838200" y="275590"/>
              <a:ext cx="4955540" cy="6430010"/>
            </a:xfrm>
            <a:prstGeom prst="blockArc">
              <a:avLst>
                <a:gd name="adj1" fmla="val 18900000"/>
                <a:gd name="adj2" fmla="val 2700000"/>
                <a:gd name="adj3" fmla="val 296"/>
              </a:avLst>
            </a:prstGeom>
            <a:noFill/>
            <a:ln w="12700" cap="flat" cmpd="sng" algn="ctr">
              <a:solidFill>
                <a:srgbClr val="345A99"/>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sp>
          <p:nvSpPr>
            <p:cNvPr id="18" name="Google Shape;166;p5"/>
            <p:cNvSpPr>
              <a:extLst>
                <a:ext uri="smNativeData">
                  <pr:smNativeData xmlns:pr="smNativeData" val="SMDATA_13_hecDZBMAAAAlAAAAZAAAAA0AAAAAkAAAAJAAAACQAAAAkAAAAAAAAAABAAAAAAAAAAEAAABQAAAAAAAAAAAA4D8AAAAAAADgPwAAAAAAAOA/AAAAAAAA4D8AAAAAAADgPwAAAAAAAOA/AAAAAAAA4D8AAAAAAADgPwAAAAAAAOA/AAAAAAAA4D8CAAAAjAAAAAEAAAAAAAAAQ3LDAP///wgAAAAAAAAAAAAAAAAAAAAAAAAAAAAAAAAAAAAAeAAAAAEAAABAAAAAAAAAAAAAAABaAAAAAAAAAAAAAAAAAAAAAAAAAAAAAAAAAAAAAAAAAAAAAAAAAAAAAAAAAAAAAAAAAAAAAAAAAAAAAAAAAAAAAAAAAAAAAAAAAAAAFAAAADwAAAABAAAAAAAAAP///w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DcsMA////AQAAAAAAAAAAAAAAAAAAAAAAAAAAAAAAAAAAAAAAAAAA////AH9/fwBEVGoDzMzMAMDA/wB/f38AAAAAAAAAAAAAAAAAAAAAAAAAAAAhAAAAGAAAABQAAACWFgAAnQgAABs2AABKDAAAAAAAACYAAAAIAAAA//////////8="/>
                </a:ext>
              </a:extLst>
            </p:cNvSpPr>
            <p:nvPr/>
          </p:nvSpPr>
          <p:spPr>
            <a:xfrm>
              <a:off x="3671570" y="1400175"/>
              <a:ext cx="5123815" cy="597535"/>
            </a:xfrm>
            <a:prstGeom prst="rect">
              <a:avLst/>
            </a:prstGeom>
            <a:solidFill>
              <a:srgbClr val="4372C3"/>
            </a:solidFill>
            <a:ln w="12700" cap="flat" cmpd="sng" algn="ctr">
              <a:solidFill>
                <a:srgbClr val="FFFFFF"/>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sp>
          <p:nvSpPr>
            <p:cNvPr id="17" name="Google Shape;167;p5"/>
            <p:cNvSpPr>
              <a:extLst>
                <a:ext uri="smNativeData">
                  <pr:smNativeData xmlns:pr="smNativeData" val="SMDATA_13_hecDZBMAAAAlAAAAZAAAAA0AAAAATwMAAHAAAABwAAAAc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CWFgAAnQgAABs2AABKDAAAAAAAACYAAAAIAAAA//////////8="/>
                </a:ext>
              </a:extLst>
            </p:cNvSpPr>
            <p:nvPr/>
          </p:nvSpPr>
          <p:spPr>
            <a:xfrm>
              <a:off x="3671570" y="1400175"/>
              <a:ext cx="5123815" cy="597535"/>
            </a:xfrm>
            <a:prstGeom prst="rect">
              <a:avLst/>
            </a:prstGeom>
            <a:noFill/>
            <a:ln>
              <a:noFill/>
            </a:ln>
            <a:effectLst/>
          </p:spPr>
          <p:txBody>
            <a:bodyPr vert="horz" wrap="square" lIns="537845" tIns="71120" rIns="71120" bIns="71120" numCol="1" spcCol="215900" anchor="ctr"/>
            <a:lstStyle/>
            <a:p>
              <a:pPr marL="0" marR="0" indent="0" algn="l">
                <a:lnSpc>
                  <a:spcPct val="90000"/>
                </a:lnSpc>
                <a:spcBef>
                  <a:spcPts val="0"/>
                </a:spcBef>
                <a:spcAft>
                  <a:spcPts val="0"/>
                </a:spcAft>
                <a:buNone/>
                <a:defRPr lang="en-us"/>
              </a:pPr>
              <a:endParaRPr lang="en-us" sz="2800" b="1">
                <a:solidFill>
                  <a:srgbClr val="FFFFFF"/>
                </a:solidFill>
              </a:endParaRPr>
            </a:p>
          </p:txBody>
        </p:sp>
        <p:sp>
          <p:nvSpPr>
            <p:cNvPr id="16" name="Google Shape;168;p5"/>
            <p:cNvSpPr>
              <a:extLst>
                <a:ext uri="smNativeData">
                  <pr:smNativeData xmlns:pr="smNativeData" val="SMDATA_13_hecDZBMAAAAlAAAAZgAAAA0AAAAAkAAAAJAAAACQAAAAkAAAAAAAAAABAAAAAAAAAAEAAABQAAAAAAAAAAAA8D8AAAAAAADw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Nyww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Q3LDAH9/fwBEVGoDzMzMAMDA/wB/f38AAAAAAAAAAAAAAAAAAAAAAAAAAAAhAAAAGAAAABQAAADRFAAAKAgAAFoYAADADAAAAAAAACYAAAAIAAAA//////////8="/>
                </a:ext>
              </a:extLst>
            </p:cNvSpPr>
            <p:nvPr/>
          </p:nvSpPr>
          <p:spPr>
            <a:xfrm>
              <a:off x="3383915" y="1325880"/>
              <a:ext cx="574675" cy="746760"/>
            </a:xfrm>
            <a:prstGeom prst="ellipse">
              <a:avLst/>
            </a:prstGeom>
            <a:solidFill>
              <a:srgbClr val="FFFFFF"/>
            </a:solidFill>
            <a:ln w="12700" cap="flat" cmpd="sng" algn="ctr">
              <a:solidFill>
                <a:srgbClr val="4372C3"/>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sp>
          <p:nvSpPr>
            <p:cNvPr id="15" name="Google Shape;169;p5"/>
            <p:cNvSpPr>
              <a:extLst>
                <a:ext uri="smNativeData">
                  <pr:smNativeData xmlns:pr="smNativeData" val="SMDATA_13_hecDZBMAAAAlAAAAZAAAAA0AAAAAkAAAAJAAAACQAAAAkAAAAAAAAAABAAAAAAAAAAEAAABQAAAAAAAAAAAA4D8AAAAAAADgPwAAAAAAAOA/AAAAAAAA4D8AAAAAAADgPwAAAAAAAOA/AAAAAAAA4D8AAAAAAADgPwAAAAAAAOA/AAAAAAAA4D8CAAAAjAAAAAEAAAAAAAAAQ3LDAP///wgAAAAAAAAAAAAAAAAAAAAAAAAAAAAAAAAAAAAAeAAAAAEAAABAAAAAAAAAAAAAAABaAAAAAAAAAAAAAAAAAAAAAAAAAAAAAAAAAAAAAAAAAAAAAAAAAAAAAAAAAAAAAAAAAAAAAAAAAAAAAAAAAAAAAAAAAAAAAAAAAAAAFAAAADwAAAABAAAAAAAAAP///w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DcsMA////AQAAAAAAAAAAAAAAAAAAAAAAAAAAAAAAAAAAAAAAAAAA////AH9/fwBEVGoDzMzMAMDA/wB/f38AAAAAAAAAAAAAAAAAAAAAAAAAAAAhAAAAGAAAABQAAACdGAAAIA4AABs2AADOEQAAAAAAACYAAAAIAAAA//////////8="/>
                </a:ext>
              </a:extLst>
            </p:cNvSpPr>
            <p:nvPr/>
          </p:nvSpPr>
          <p:spPr>
            <a:xfrm>
              <a:off x="4001135" y="2296160"/>
              <a:ext cx="4794250" cy="598170"/>
            </a:xfrm>
            <a:prstGeom prst="rect">
              <a:avLst/>
            </a:prstGeom>
            <a:solidFill>
              <a:srgbClr val="4372C3"/>
            </a:solidFill>
            <a:ln w="12700" cap="flat" cmpd="sng" algn="ctr">
              <a:solidFill>
                <a:srgbClr val="FFFFFF"/>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sp>
          <p:nvSpPr>
            <p:cNvPr id="14" name="Google Shape;170;p5"/>
            <p:cNvSpPr>
              <a:extLst>
                <a:ext uri="smNativeData">
                  <pr:smNativeData xmlns:pr="smNativeData" val="SMDATA_13_hecDZBMAAAAlAAAAZAAAAA0AAAAATwMAAHAAAABwAAAAc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CdGAAAIA4AABs2AADOEQAAAAAAACYAAAAIAAAA//////////8="/>
                </a:ext>
              </a:extLst>
            </p:cNvSpPr>
            <p:nvPr/>
          </p:nvSpPr>
          <p:spPr>
            <a:xfrm>
              <a:off x="4001135" y="2296160"/>
              <a:ext cx="4794250" cy="598170"/>
            </a:xfrm>
            <a:prstGeom prst="rect">
              <a:avLst/>
            </a:prstGeom>
            <a:noFill/>
            <a:ln>
              <a:noFill/>
            </a:ln>
            <a:effectLst/>
          </p:spPr>
          <p:txBody>
            <a:bodyPr vert="horz" wrap="square" lIns="537845" tIns="71120" rIns="71120" bIns="71120" numCol="1" spcCol="215900" anchor="ctr"/>
            <a:lstStyle/>
            <a:p>
              <a:pPr>
                <a:lnSpc>
                  <a:spcPct val="90000"/>
                </a:lnSpc>
                <a:defRPr lang="en-us" sz="2400" b="1">
                  <a:solidFill>
                    <a:srgbClr val="FFFFFF"/>
                  </a:solidFill>
                </a:defRPr>
              </a:pPr>
              <a:r>
                <a:t>KONSEP STRUKTUR DATA</a:t>
              </a:r>
            </a:p>
          </p:txBody>
        </p:sp>
        <p:sp>
          <p:nvSpPr>
            <p:cNvPr id="13" name="Google Shape;171;p5"/>
            <p:cNvSpPr>
              <a:extLst>
                <a:ext uri="smNativeData">
                  <pr:smNativeData xmlns:pr="smNativeData" val="SMDATA_13_hecDZBMAAAAlAAAAZgAAAA0AAAAAkAAAAJAAAACQAAAAkAAAAAAAAAABAAAAAAAAAAEAAABQAAAAAAAAAAAA8D8AAAAAAADw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Nyww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Q3LDAH9/fwBEVGoDzMzMAMDA/wB/f38AAAAAAAAAAAAAAAAAAAAAAAAAAAAhAAAAGAAAABQAAADZFgAAqw0AAGIaAABDEgAAAAAAACYAAAAIAAAA//////////8="/>
                </a:ext>
              </a:extLst>
            </p:cNvSpPr>
            <p:nvPr/>
          </p:nvSpPr>
          <p:spPr>
            <a:xfrm>
              <a:off x="3714115" y="2221865"/>
              <a:ext cx="574675" cy="746760"/>
            </a:xfrm>
            <a:prstGeom prst="ellipse">
              <a:avLst/>
            </a:prstGeom>
            <a:solidFill>
              <a:srgbClr val="FFFFFF"/>
            </a:solidFill>
            <a:ln w="12700" cap="flat" cmpd="sng" algn="ctr">
              <a:solidFill>
                <a:srgbClr val="4372C3"/>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sp>
          <p:nvSpPr>
            <p:cNvPr id="12" name="Google Shape;172;p5"/>
            <p:cNvSpPr>
              <a:extLst>
                <a:ext uri="smNativeData">
                  <pr:smNativeData xmlns:pr="smNativeData" val="SMDATA_13_hecDZBMAAAAlAAAAZAAAAA0AAAAAkAAAAJAAAACQAAAAkAAAAAAAAAABAAAAAAAAAAEAAABQAAAAAAAAAAAA4D8AAAAAAADgPwAAAAAAAOA/AAAAAAAA4D8AAAAAAADgPwAAAAAAAOA/AAAAAAAA4D8AAAAAAADgPwAAAAAAAOA/AAAAAAAA4D8CAAAAjAAAAAEAAAAAAAAAQ3LDAP///wgAAAAAAAAAAAAAAAAAAAAAAAAAAAAAAAAAAAAAeAAAAAEAAABAAAAAAAAAAAAAAABaAAAAAAAAAAAAAAAAAAAAAAAAAAAAAAAAAAAAAAAAAAAAAAAAAAAAAAAAAAAAAAAAAAAAAAAAAAAAAAAAAAAAAAAAAAAAAAAAAAAAFAAAADwAAAABAAAAAAAAAP///w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DcsMA////AQAAAAAAAAAAAAAAAAAAAAAAAAAAAAAAAAAAAAAAAAAA////AH9/fwBEVGoDzMzMAMDA/wB/f38AAAAAAAAAAAAAAAAAAAAAAAAAAAAhAAAAGAAAABQAAAA9GQAAohMAABs2AABQFwAAAAAAACYAAAAIAAAA//////////8="/>
                </a:ext>
              </a:extLst>
            </p:cNvSpPr>
            <p:nvPr/>
          </p:nvSpPr>
          <p:spPr>
            <a:xfrm>
              <a:off x="4102735" y="3191510"/>
              <a:ext cx="4692650" cy="598170"/>
            </a:xfrm>
            <a:prstGeom prst="rect">
              <a:avLst/>
            </a:prstGeom>
            <a:solidFill>
              <a:srgbClr val="4372C3"/>
            </a:solidFill>
            <a:ln w="12700" cap="flat" cmpd="sng" algn="ctr">
              <a:solidFill>
                <a:srgbClr val="FFFFFF"/>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sp>
          <p:nvSpPr>
            <p:cNvPr id="11" name="Google Shape;173;p5"/>
            <p:cNvSpPr>
              <a:extLst>
                <a:ext uri="smNativeData">
                  <pr:smNativeData xmlns:pr="smNativeData" val="SMDATA_13_hecDZBMAAAAlAAAAZAAAAA0AAAAATwMAAHAAAABwAAAAc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CAGQAAohMAAGA2AABQFwAAAAAAACYAAAAIAAAA//////////8="/>
                </a:ext>
              </a:extLst>
            </p:cNvSpPr>
            <p:nvPr/>
          </p:nvSpPr>
          <p:spPr>
            <a:xfrm>
              <a:off x="4145280" y="3191510"/>
              <a:ext cx="4693920" cy="598170"/>
            </a:xfrm>
            <a:prstGeom prst="rect">
              <a:avLst/>
            </a:prstGeom>
            <a:noFill/>
            <a:ln>
              <a:noFill/>
            </a:ln>
            <a:effectLst/>
          </p:spPr>
          <p:txBody>
            <a:bodyPr vert="horz" wrap="square" lIns="537845" tIns="71120" rIns="71120" bIns="71120" numCol="1" spcCol="215900" anchor="ctr"/>
            <a:lstStyle/>
            <a:p>
              <a:pPr marL="0" marR="0" indent="0" algn="l">
                <a:lnSpc>
                  <a:spcPct val="90000"/>
                </a:lnSpc>
                <a:spcBef>
                  <a:spcPts val="0"/>
                </a:spcBef>
                <a:spcAft>
                  <a:spcPts val="0"/>
                </a:spcAft>
                <a:buNone/>
                <a:defRPr lang="en-us"/>
              </a:pPr>
              <a:r>
                <a:rPr lang="en-us" sz="2400" b="1">
                  <a:solidFill>
                    <a:srgbClr val="FFFFFF"/>
                  </a:solidFill>
                </a:rPr>
                <a:t>ABSTRACT DATA TYPE (ADT)</a:t>
              </a:r>
              <a:endParaRPr lang="en-us" sz="2400" b="1">
                <a:solidFill>
                  <a:srgbClr val="FFFFFF"/>
                </a:solidFill>
              </a:endParaRPr>
            </a:p>
          </p:txBody>
        </p:sp>
        <p:sp>
          <p:nvSpPr>
            <p:cNvPr id="10" name="Google Shape;174;p5"/>
            <p:cNvSpPr>
              <a:extLst>
                <a:ext uri="smNativeData">
                  <pr:smNativeData xmlns:pr="smNativeData" val="SMDATA_13_hecDZBMAAAAlAAAAZgAAAA0AAAAAkAAAAJAAAACQAAAAkAAAAAAAAAABAAAAAAAAAAEAAABQAAAAAAAAAAAA8D8AAAAAAADw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Nyww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Q3LDAH9/fwBEVGoDzMzMAMDA/wB/f38AAAAAAAAAAAAAAAAAAAAAAAAAAAAhAAAAGAAAABQAAAB3FwAALRMAAAMbAADFFwAAAAAAACYAAAAIAAAA//////////8="/>
                </a:ext>
              </a:extLst>
            </p:cNvSpPr>
            <p:nvPr/>
          </p:nvSpPr>
          <p:spPr>
            <a:xfrm>
              <a:off x="3814445" y="3117215"/>
              <a:ext cx="576580" cy="746760"/>
            </a:xfrm>
            <a:prstGeom prst="ellipse">
              <a:avLst/>
            </a:prstGeom>
            <a:solidFill>
              <a:srgbClr val="FFFFFF"/>
            </a:solidFill>
            <a:ln w="12700" cap="flat" cmpd="sng" algn="ctr">
              <a:solidFill>
                <a:srgbClr val="4372C3"/>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sp>
          <p:nvSpPr>
            <p:cNvPr id="9" name="Google Shape;175;p5"/>
            <p:cNvSpPr>
              <a:extLst>
                <a:ext uri="smNativeData">
                  <pr:smNativeData xmlns:pr="smNativeData" val="SMDATA_13_hecDZBMAAAAlAAAAZAAAAA0AAAAAkAAAAJAAAACQAAAAkAAAAAAAAAABAAAAAAAAAAEAAABQAAAAAAAAAAAA4D8AAAAAAADgPwAAAAAAAOA/AAAAAAAA4D8AAAAAAADgPwAAAAAAAOA/AAAAAAAA4D8AAAAAAADgPwAAAAAAAOA/AAAAAAAA4D8CAAAAjAAAAAEAAAAAAAAAQ3LDAP///wgAAAAAAAAAAAAAAAAAAAAAAAAAAAAAAAAAAAAAeAAAAAEAAABAAAAAAAAAAAAAAABaAAAAAAAAAAAAAAAAAAAAAAAAAAAAAAAAAAAAAAAAAAAAAAAAAAAAAAAAAAAAAAAAAAAAAAAAAAAAAAAAAAAAAAAAAAAAAAAAAAAAFAAAADwAAAABAAAAAAAAAP///w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DcsMA////AQAAAAAAAAAAAAAAAAAAAAAAAAAAAAAAAAAAAAAAAAAA////AH9/fwBEVGoDzMzMAMDA/wB/f38AAAAAAAAAAAAAAAAAAAAAAAAAAAAhAAAAGAAAABQAAACdGAAAJBkAABs2AADSHAAAAAAAACYAAAAIAAAA//////////8="/>
                </a:ext>
              </a:extLst>
            </p:cNvSpPr>
            <p:nvPr/>
          </p:nvSpPr>
          <p:spPr>
            <a:xfrm>
              <a:off x="4001135" y="4086860"/>
              <a:ext cx="4794250" cy="598170"/>
            </a:xfrm>
            <a:prstGeom prst="rect">
              <a:avLst/>
            </a:prstGeom>
            <a:solidFill>
              <a:srgbClr val="4372C3"/>
            </a:solidFill>
            <a:ln w="12700" cap="flat" cmpd="sng" algn="ctr">
              <a:solidFill>
                <a:srgbClr val="FFFFFF"/>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sp>
          <p:nvSpPr>
            <p:cNvPr id="8" name="Google Shape;176;p5"/>
            <p:cNvSpPr>
              <a:extLst>
                <a:ext uri="smNativeData">
                  <pr:smNativeData xmlns:pr="smNativeData" val="SMDATA_13_hecDZBMAAAAlAAAAZAAAAA0AAAAATwMAAHAAAABwAAAAc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CdGAAAJBkAABs2AADSHAAAAAAAACYAAAAIAAAA//////////8="/>
                </a:ext>
              </a:extLst>
            </p:cNvSpPr>
            <p:nvPr/>
          </p:nvSpPr>
          <p:spPr>
            <a:xfrm>
              <a:off x="4001135" y="4086860"/>
              <a:ext cx="4794250" cy="598170"/>
            </a:xfrm>
            <a:prstGeom prst="rect">
              <a:avLst/>
            </a:prstGeom>
            <a:noFill/>
            <a:ln>
              <a:noFill/>
            </a:ln>
            <a:effectLst/>
          </p:spPr>
          <p:txBody>
            <a:bodyPr vert="horz" wrap="square" lIns="537845" tIns="71120" rIns="71120" bIns="71120" numCol="1" spcCol="215900" anchor="ctr"/>
            <a:lstStyle/>
            <a:p>
              <a:pPr marL="0" marR="0" indent="0" algn="l">
                <a:lnSpc>
                  <a:spcPct val="90000"/>
                </a:lnSpc>
                <a:spcBef>
                  <a:spcPts val="0"/>
                </a:spcBef>
                <a:spcAft>
                  <a:spcPts val="0"/>
                </a:spcAft>
                <a:buNone/>
                <a:defRPr lang="en-us" sz="2800" b="1">
                  <a:solidFill>
                    <a:srgbClr val="FFFFFF"/>
                  </a:solidFill>
                </a:defRPr>
              </a:pPr>
              <a:r>
                <a:t>MENGENAL PYTHON</a:t>
              </a:r>
            </a:p>
          </p:txBody>
        </p:sp>
        <p:sp>
          <p:nvSpPr>
            <p:cNvPr id="7" name="Google Shape;177;p5"/>
            <p:cNvSpPr>
              <a:extLst>
                <a:ext uri="smNativeData">
                  <pr:smNativeData xmlns:pr="smNativeData" val="SMDATA_13_hecDZBMAAAAlAAAAZgAAAA0AAAAAkAAAAJAAAACQAAAAkAAAAAAAAAABAAAAAAAAAAEAAABQAAAAAAAAAAAA8D8AAAAAAADw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Nyww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Q3LDAH9/fwBEVGoDzMzMAMDA/wB/f38AAAAAAAAAAAAAAAAAAAAAAAAAAAAhAAAAGAAAABQAAADZFgAArxgAAGIaAABHHQAAAAAAACYAAAAIAAAA//////////8="/>
                </a:ext>
              </a:extLst>
            </p:cNvSpPr>
            <p:nvPr/>
          </p:nvSpPr>
          <p:spPr>
            <a:xfrm>
              <a:off x="3714115" y="4012565"/>
              <a:ext cx="574675" cy="746760"/>
            </a:xfrm>
            <a:prstGeom prst="ellipse">
              <a:avLst/>
            </a:prstGeom>
            <a:solidFill>
              <a:srgbClr val="FFFFFF"/>
            </a:solidFill>
            <a:ln w="12700" cap="flat" cmpd="sng" algn="ctr">
              <a:solidFill>
                <a:srgbClr val="4372C3"/>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sp>
          <p:nvSpPr>
            <p:cNvPr id="6" name="Google Shape;178;p5"/>
            <p:cNvSpPr>
              <a:extLst>
                <a:ext uri="smNativeData">
                  <pr:smNativeData xmlns:pr="smNativeData" val="SMDATA_13_hecDZBMAAAAlAAAAZAAAAA0AAAAAkAAAAJAAAACQAAAAkAAAAAAAAAABAAAAAAAAAAEAAABQAAAAAAAAAAAA4D8AAAAAAADgPwAAAAAAAOA/AAAAAAAA4D8AAAAAAADgPwAAAAAAAOA/AAAAAAAA4D8AAAAAAADgPwAAAAAAAOA/AAAAAAAA4D8CAAAAjAAAAAEAAAAAAAAAQ3LDAP///wgAAAAAAAAAAAAAAAAAAAAAAAAAAAAAAAAAAAAAeAAAAAEAAABAAAAAAAAAAAAAAABaAAAAAAAAAAAAAAAAAAAAAAAAAAAAAAAAAAAAAAAAAAAAAAAAAAAAAAAAAAAAAAAAAAAAAAAAAAAAAAAAAAAAAAAAAAAAAAAAAAAAFAAAADwAAAABAAAAAAAAAP///w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DcsMA////AQAAAAAAAAAAAAAAAAAAAAAAAAAAAAAAAAAAAAAAAAAA////AH9/fwBEVGoDzMzMAMDA/wB/f38AAAAAAAAAAAAAAAAAAAAAAAAAAAAhAAAAGAAAABQAAACWFgAAqB4AABs2AABVIgAAAAAAACYAAAAIAAAA//////////8="/>
                </a:ext>
              </a:extLst>
            </p:cNvSpPr>
            <p:nvPr/>
          </p:nvSpPr>
          <p:spPr>
            <a:xfrm>
              <a:off x="3671570" y="4983480"/>
              <a:ext cx="5123815" cy="597535"/>
            </a:xfrm>
            <a:prstGeom prst="rect">
              <a:avLst/>
            </a:prstGeom>
            <a:solidFill>
              <a:srgbClr val="4372C3"/>
            </a:solidFill>
            <a:ln w="12700" cap="flat" cmpd="sng" algn="ctr">
              <a:solidFill>
                <a:srgbClr val="FFFFFF"/>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sp>
          <p:nvSpPr>
            <p:cNvPr id="5" name="Google Shape;179;p5"/>
            <p:cNvSpPr>
              <a:extLst>
                <a:ext uri="smNativeData">
                  <pr:smNativeData xmlns:pr="smNativeData" val="SMDATA_13_hecDZBMAAAAlAAAAZAAAAA0AAAAATwMAAHAAAABwAAAAc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CWFgAAqB4AABs2AABVIgAAAAAAACYAAAAIAAAA//////////8="/>
                </a:ext>
              </a:extLst>
            </p:cNvSpPr>
            <p:nvPr/>
          </p:nvSpPr>
          <p:spPr>
            <a:xfrm>
              <a:off x="3671570" y="4983480"/>
              <a:ext cx="5123815" cy="597535"/>
            </a:xfrm>
            <a:prstGeom prst="rect">
              <a:avLst/>
            </a:prstGeom>
            <a:noFill/>
            <a:ln>
              <a:noFill/>
            </a:ln>
            <a:effectLst/>
          </p:spPr>
          <p:txBody>
            <a:bodyPr vert="horz" wrap="square" lIns="537845" tIns="71120" rIns="71120" bIns="71120" numCol="1" spcCol="215900" anchor="ctr"/>
            <a:lstStyle/>
            <a:p>
              <a:pPr marL="0" marR="0" indent="0" algn="l">
                <a:lnSpc>
                  <a:spcPct val="90000"/>
                </a:lnSpc>
                <a:spcBef>
                  <a:spcPts val="0"/>
                </a:spcBef>
                <a:spcAft>
                  <a:spcPts val="0"/>
                </a:spcAft>
                <a:buNone/>
                <a:defRPr lang="en-us" sz="2800" b="1">
                  <a:solidFill>
                    <a:srgbClr val="FFFFFF"/>
                  </a:solidFill>
                </a:defRPr>
              </a:pPr>
              <a:r>
                <a:t>DASAR-DASAR PYTHON</a:t>
              </a:r>
            </a:p>
          </p:txBody>
        </p:sp>
        <p:sp>
          <p:nvSpPr>
            <p:cNvPr id="4" name="Google Shape;180;p5"/>
            <p:cNvSpPr>
              <a:extLst>
                <a:ext uri="smNativeData">
                  <pr:smNativeData xmlns:pr="smNativeData" val="SMDATA_13_hecDZBMAAAAlAAAAZgAAAA0AAAAAkAAAAJAAAACQAAAAkAAAAAAAAAABAAAAAAAAAAEAAABQAAAAAAAAAAAA8D8AAAAAAADw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NywwAU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Q3LDAH9/fwBEVGoDzMzMAMDA/wB/f38AAAAAAAAAAAAAAAAAAAAAAAAAAAAhAAAAGAAAABQAAADRFAAAMh4AAFoYAADKIgAAAAAAACYAAAAIAAAA//////////8="/>
                </a:ext>
              </a:extLst>
            </p:cNvSpPr>
            <p:nvPr/>
          </p:nvSpPr>
          <p:spPr>
            <a:xfrm>
              <a:off x="3383915" y="4908550"/>
              <a:ext cx="574675" cy="746760"/>
            </a:xfrm>
            <a:prstGeom prst="ellipse">
              <a:avLst/>
            </a:prstGeom>
            <a:solidFill>
              <a:srgbClr val="FFFFFF"/>
            </a:solidFill>
            <a:ln w="12700" cap="flat" cmpd="sng" algn="ctr">
              <a:solidFill>
                <a:srgbClr val="4372C3"/>
              </a:solidFill>
              <a:prstDash val="solid"/>
              <a:headEnd type="none"/>
              <a:tailEnd type="none"/>
            </a:ln>
            <a:effectLst/>
          </p:spPr>
          <p:txBody>
            <a:bodyPr vert="horz" wrap="square" lIns="91440" tIns="91440" rIns="91440" bIns="91440" numCol="1" spcCol="215900" anchor="ctr"/>
            <a:lstStyle/>
            <a:p>
              <a:pPr marL="0" indent="0" algn="l">
                <a:spcBef>
                  <a:spcPts val="0"/>
                </a:spcBef>
                <a:spcAft>
                  <a:spcPts val="0"/>
                </a:spcAft>
                <a:buNone/>
                <a:defRPr lang="en-us"/>
              </a:pPr>
            </a:p>
          </p:txBody>
        </p:sp>
      </p:grpSp>
      <p:sp>
        <p:nvSpPr>
          <p:cNvPr id="20" name="Rectangle1"/>
          <p:cNvSpPr>
            <a:extLst>
              <a:ext uri="smNativeData">
                <pr:smNativeData xmlns:pr="smNativeData" val="SMDATA_13_hecDZBMAAAAlAAAAZAAAAA0AAAAATwMAAHAAAABwAAAAc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OxFbow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DoFwAAcAgAAKAyAAC4CwAAEAAAACYAAAAIAAAA//////////8="/>
              </a:ext>
            </a:extLst>
          </p:cNvSpPr>
          <p:nvPr/>
        </p:nvSpPr>
        <p:spPr>
          <a:xfrm>
            <a:off x="3886200" y="1371600"/>
            <a:ext cx="4343400" cy="533400"/>
          </a:xfrm>
          <a:prstGeom prst="rect">
            <a:avLst/>
          </a:prstGeom>
          <a:noFill/>
          <a:ln>
            <a:noFill/>
          </a:ln>
          <a:effectLst/>
        </p:spPr>
        <p:txBody>
          <a:bodyPr vert="horz" wrap="square" lIns="537845" tIns="71120" rIns="71120" bIns="71120" numCol="1" spcCol="215900" anchor="ctr"/>
          <a:lstStyle/>
          <a:p>
            <a:pPr>
              <a:lnSpc>
                <a:spcPct val="90000"/>
              </a:lnSpc>
              <a:defRPr lang="en-us" sz="2400" b="1">
                <a:solidFill>
                  <a:srgbClr val="FFFFFF"/>
                </a:solidFill>
              </a:defRPr>
            </a:pPr>
            <a:r>
              <a:t>SILABUS DAN PENILAIAN</a:t>
            </a:r>
          </a:p>
        </p:txBody>
      </p:sp>
      <p:sp>
        <p:nvSpPr>
          <p:cNvPr id="21" name="SlideNumber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YIAAAYCcAAGguAACfKQAAEAAAACYAAAAIAAAAAQAAAAAAAAA="/>
              </a:ext>
            </a:extLst>
          </p:cNvSpPr>
          <p:nvPr>
            <p:ph type="sldNum" sz="quarter" idx="12"/>
          </p:nvPr>
        </p:nvSpPr>
        <p:spPr>
          <a:xfrm>
            <a:off x="5257800" y="6400800"/>
            <a:ext cx="2286000" cy="365125"/>
          </a:xfrm>
        </p:spPr>
        <p:txBody>
          <a:bodyPr/>
          <a:lstStyle/>
          <a:p>
            <a:pPr>
              <a:defRPr lang="en-us"/>
            </a:pPr>
            <a:fld id="{137638A7-E9FE-23CE-B0CE-1F9B7680464A}" type="slidenum">
              <a:t>2</a:t>
            </a:fld>
          </a:p>
        </p:txBody>
      </p:sp>
      <p:sp>
        <p:nvSpPr>
          <p:cNvPr id="22" name="DateTime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GicAABAOAABZKQAAEAAAACYAAAAIAAAAAQAAAAAAAAA="/>
              </a:ext>
            </a:extLst>
          </p:cNvSpPr>
          <p:nvPr>
            <p:ph type="dt" sz="quarter" idx="10"/>
          </p:nvPr>
        </p:nvSpPr>
        <p:spPr>
          <a:xfrm>
            <a:off x="838200" y="6356350"/>
            <a:ext cx="1447800" cy="365125"/>
          </a:xfrm>
        </p:spPr>
        <p:txBody>
          <a:bodyPr/>
          <a:lstStyle/>
          <a:p>
            <a:pPr>
              <a:defRPr lang="en-us"/>
            </a:pPr>
            <a:r>
              <a:t>10-9-2022</a:t>
            </a:r>
          </a:p>
        </p:txBody>
      </p:sp>
      <p:sp>
        <p:nvSpPr>
          <p:cNvPr id="23" name="Footer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ADwAAGicAAIgdAABZKQAAEAAAACYAAAAIAAAAAQAAAAAAAAA="/>
              </a:ext>
            </a:extLst>
          </p:cNvSpPr>
          <p:nvPr>
            <p:ph type="ftr" sz="quarter" idx="11"/>
          </p:nvPr>
        </p:nvSpPr>
        <p:spPr>
          <a:xfrm>
            <a:off x="2438400" y="6356350"/>
            <a:ext cx="2362200" cy="365125"/>
          </a:xfrm>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4AEAAHA1AACwJQAAEAAAACYAAAAIAAAAASAAAAAAAAA="/>
              </a:ext>
            </a:extLst>
          </p:cNvSpPr>
          <p:nvPr>
            <p:ph type="body" idx="1"/>
          </p:nvPr>
        </p:nvSpPr>
        <p:spPr>
          <a:xfrm>
            <a:off x="457200" y="304800"/>
            <a:ext cx="8229600" cy="5821680"/>
          </a:xfrm>
        </p:spPr>
        <p:txBody>
          <a:bodyPr vert="horz" wrap="square" lIns="91440" tIns="45720" rIns="91440" bIns="45720" numCol="1" spcCol="215900" anchor="t">
            <a:prstTxWarp prst="textNoShape">
              <a:avLst/>
            </a:prstTxWarp>
          </a:bodyPr>
          <a:lstStyle/>
          <a:p>
            <a:pPr marL="0" indent="0">
              <a:lnSpc>
                <a:spcPct val="90000"/>
              </a:lnSpc>
              <a:spcBef>
                <a:spcPts val="705"/>
              </a:spcBef>
              <a:buNone/>
              <a:defRPr lang="en-us" sz="2945"/>
            </a:pPr>
            <a:r>
              <a:t>Menurut Guido, program yang ditulis dalam Python lebih singkat dari program C/C++ maupun Java antara lain karena:</a:t>
            </a:r>
          </a:p>
          <a:p>
            <a:pPr>
              <a:lnSpc>
                <a:spcPct val="90000"/>
              </a:lnSpc>
              <a:spcBef>
                <a:spcPts val="705"/>
              </a:spcBef>
              <a:defRPr lang="en-us" sz="2945"/>
            </a:pPr>
            <a:r>
              <a:t>Python memiliki tipe data tingkat tinggi sehingga suatu operasi yang rumit dapat dilaksanakan dalam satu statement saja;</a:t>
            </a:r>
          </a:p>
          <a:p>
            <a:pPr>
              <a:lnSpc>
                <a:spcPct val="90000"/>
              </a:lnSpc>
              <a:spcBef>
                <a:spcPts val="705"/>
              </a:spcBef>
              <a:defRPr lang="en-us" sz="2945"/>
            </a:pPr>
            <a:r>
              <a:t>Tanda indicator group seperti begin/end pada Pascal, atau { } pada C++ dan Java,  tidak perlu pada Python, digantikan hanya oleh “indentation”;</a:t>
            </a:r>
          </a:p>
          <a:p>
            <a:pPr>
              <a:lnSpc>
                <a:spcPct val="90000"/>
              </a:lnSpc>
              <a:spcBef>
                <a:spcPts val="705"/>
              </a:spcBef>
              <a:defRPr lang="en-us" sz="2945"/>
            </a:pPr>
            <a:r>
              <a:t>Variable atau argument tidak perlu di-definisikan terlebih dahulu sebelum digunakan dengan kata lain tidak perlu ada deklarasi variabel;</a:t>
            </a:r>
          </a:p>
          <a:p>
            <a:pPr marL="0" indent="0">
              <a:lnSpc>
                <a:spcPct val="90000"/>
              </a:lnSpc>
              <a:spcBef>
                <a:spcPts val="705"/>
              </a:spcBef>
              <a:buNone/>
              <a:defRPr lang="en-us" sz="2945"/>
            </a:pPr>
          </a:p>
        </p:txBody>
      </p:sp>
      <p:sp>
        <p:nvSpPr>
          <p:cNvPr id="3"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4" name="Footer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5" name="Slide Numb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06B4-FAFE-23F0-B0CE-0CA548804659}" type="slidenum">
              <a:t>20</a:t>
            </a:fld>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aAEAAHA1AACwJQAAEAAAACYAAAAIAAAAASAAAAAAAAA="/>
              </a:ext>
            </a:extLst>
          </p:cNvSpPr>
          <p:nvPr>
            <p:ph type="body" idx="1"/>
          </p:nvPr>
        </p:nvSpPr>
        <p:spPr>
          <a:xfrm>
            <a:off x="457200" y="228600"/>
            <a:ext cx="8229600" cy="5897880"/>
          </a:xfrm>
        </p:spPr>
        <p:txBody>
          <a:bodyPr vert="horz" wrap="square" lIns="91440" tIns="45720" rIns="91440" bIns="45720" numCol="1" spcCol="215900" anchor="t">
            <a:prstTxWarp prst="textNoShape">
              <a:avLst/>
            </a:prstTxWarp>
          </a:bodyPr>
          <a:lstStyle/>
          <a:p>
            <a:pPr>
              <a:lnSpc>
                <a:spcPct val="80000"/>
              </a:lnSpc>
              <a:spcBef>
                <a:spcPts val="705"/>
              </a:spcBef>
              <a:defRPr lang="en-us" sz="2945"/>
            </a:pPr>
            <a:r>
              <a:t>Secara singkat Python memiliki kelebihan berikut ini:</a:t>
            </a:r>
            <a:endParaRPr lang="en-us" sz="2575"/>
          </a:p>
          <a:p>
            <a:pPr lvl="1">
              <a:lnSpc>
                <a:spcPct val="80000"/>
              </a:lnSpc>
              <a:spcBef>
                <a:spcPts val="615"/>
              </a:spcBef>
              <a:defRPr lang="en-us" sz="2575"/>
            </a:pPr>
            <a:r>
              <a:t>Simple, tidak rumit, cukup sederhana</a:t>
            </a:r>
            <a:endParaRPr lang="en-us" sz="2210"/>
          </a:p>
          <a:p>
            <a:pPr lvl="1">
              <a:lnSpc>
                <a:spcPct val="80000"/>
              </a:lnSpc>
              <a:spcBef>
                <a:spcPts val="615"/>
              </a:spcBef>
              <a:defRPr lang="en-us" sz="2575"/>
            </a:pPr>
            <a:r>
              <a:t>Easy to learn, mudah dipelajari</a:t>
            </a:r>
            <a:endParaRPr lang="en-us" sz="2210"/>
          </a:p>
          <a:p>
            <a:pPr lvl="1">
              <a:lnSpc>
                <a:spcPct val="80000"/>
              </a:lnSpc>
              <a:spcBef>
                <a:spcPts val="615"/>
              </a:spcBef>
              <a:defRPr lang="en-us" sz="2575"/>
            </a:pPr>
            <a:r>
              <a:t>Free and Open Source, gratis bersifat open source</a:t>
            </a:r>
            <a:endParaRPr lang="en-us" sz="2210"/>
          </a:p>
          <a:p>
            <a:pPr lvl="1">
              <a:lnSpc>
                <a:spcPct val="80000"/>
              </a:lnSpc>
              <a:spcBef>
                <a:spcPts val="615"/>
              </a:spcBef>
              <a:defRPr lang="en-us" sz="2575"/>
            </a:pPr>
            <a:r>
              <a:t>High-level language, bahasa tingkat tinggi</a:t>
            </a:r>
            <a:endParaRPr lang="en-us" sz="2210"/>
          </a:p>
          <a:p>
            <a:pPr lvl="1">
              <a:lnSpc>
                <a:spcPct val="80000"/>
              </a:lnSpc>
              <a:spcBef>
                <a:spcPts val="615"/>
              </a:spcBef>
              <a:defRPr lang="en-us" sz="2575"/>
            </a:pPr>
            <a:r>
              <a:t>Portable / multi-platform, mudah di-install di berbagai platform</a:t>
            </a:r>
            <a:endParaRPr lang="en-us" sz="2210"/>
          </a:p>
          <a:p>
            <a:pPr lvl="1">
              <a:lnSpc>
                <a:spcPct val="80000"/>
              </a:lnSpc>
              <a:spcBef>
                <a:spcPts val="615"/>
              </a:spcBef>
              <a:defRPr lang="en-us" sz="2575"/>
            </a:pPr>
            <a:r>
              <a:t>Interpreted, dapat di-kompilasi dan juga di-interpret</a:t>
            </a:r>
            <a:endParaRPr lang="en-us" sz="2210"/>
          </a:p>
          <a:p>
            <a:pPr lvl="1">
              <a:lnSpc>
                <a:spcPct val="80000"/>
              </a:lnSpc>
              <a:spcBef>
                <a:spcPts val="615"/>
              </a:spcBef>
              <a:defRPr lang="en-us" sz="2575"/>
            </a:pPr>
            <a:r>
              <a:t>Object-oriented, berorientasi objek</a:t>
            </a:r>
            <a:endParaRPr lang="en-us" sz="2210"/>
          </a:p>
          <a:p>
            <a:pPr lvl="1">
              <a:lnSpc>
                <a:spcPct val="80000"/>
              </a:lnSpc>
              <a:spcBef>
                <a:spcPts val="615"/>
              </a:spcBef>
              <a:defRPr lang="en-us" sz="2575"/>
            </a:pPr>
            <a:r>
              <a:t>Extensible (bisa memanggil prosedur yang ditulis dalam C/C++</a:t>
            </a:r>
            <a:endParaRPr lang="en-us" sz="2210"/>
          </a:p>
          <a:p>
            <a:pPr lvl="1">
              <a:lnSpc>
                <a:spcPct val="80000"/>
              </a:lnSpc>
              <a:spcBef>
                <a:spcPts val="615"/>
              </a:spcBef>
              <a:defRPr lang="en-us" sz="2575"/>
            </a:pPr>
            <a:r>
              <a:t>Embeddable,dapat di-tambahkan ke perangkat lain</a:t>
            </a:r>
            <a:endParaRPr lang="en-us" sz="2210"/>
          </a:p>
          <a:p>
            <a:pPr lvl="1">
              <a:lnSpc>
                <a:spcPct val="80000"/>
              </a:lnSpc>
              <a:spcBef>
                <a:spcPts val="615"/>
              </a:spcBef>
              <a:defRPr lang="en-us" sz="2575"/>
            </a:pPr>
            <a:r>
              <a:t>Extensive Libraries, pustaka fungsi-nya sangat besar </a:t>
            </a:r>
            <a:endParaRPr lang="en-us" sz="2210"/>
          </a:p>
          <a:p>
            <a:pPr marL="0" indent="0">
              <a:lnSpc>
                <a:spcPct val="80000"/>
              </a:lnSpc>
              <a:spcBef>
                <a:spcPts val="705"/>
              </a:spcBef>
              <a:buNone/>
              <a:defRPr lang="en-us" sz="2945"/>
            </a:pPr>
          </a:p>
        </p:txBody>
      </p:sp>
      <p:sp>
        <p:nvSpPr>
          <p:cNvPr id="3"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4" name="Footer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5" name="Slide Numb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68D2-9CFE-239E-B0CE-6ACB2680463F}" type="slidenum">
              <a:t>21</a:t>
            </a:fld>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D4BwAAEAAAACYAAAAIAAAAAQAAAAAAAAA="/>
              </a:ext>
            </a:extLst>
          </p:cNvSpPr>
          <p:nvPr>
            <p:ph type="title"/>
          </p:nvPr>
        </p:nvSpPr>
        <p:spPr>
          <a:xfrm>
            <a:off x="457200" y="274955"/>
            <a:ext cx="8229600" cy="1020445"/>
          </a:xfrm>
        </p:spPr>
        <p:txBody>
          <a:bodyPr/>
          <a:lstStyle/>
          <a:p>
            <a:pPr>
              <a:defRPr lang="en-us" b="1">
                <a:solidFill>
                  <a:srgbClr val="0000FF"/>
                </a:solidFill>
              </a:defRPr>
            </a:pPr>
            <a:r>
              <a:t>Instalasi Python</a:t>
            </a:r>
          </a:p>
        </p:txBody>
      </p:sp>
      <p:sp>
        <p:nvSpPr>
          <p:cNvPr id="3"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AcAAHA1AABgJwAAEAAAACYAAAAIAAAAASAAAAAAAAA="/>
              </a:ext>
            </a:extLst>
          </p:cNvSpPr>
          <p:nvPr>
            <p:ph type="body" idx="1"/>
          </p:nvPr>
        </p:nvSpPr>
        <p:spPr>
          <a:xfrm>
            <a:off x="457200" y="1295400"/>
            <a:ext cx="8229600" cy="5105400"/>
          </a:xfrm>
        </p:spPr>
        <p:txBody>
          <a:bodyPr vert="horz" wrap="square" lIns="91440" tIns="45720" rIns="91440" bIns="45720" numCol="1" spcCol="215900" anchor="t">
            <a:prstTxWarp prst="textNoShape">
              <a:avLst/>
            </a:prstTxWarp>
          </a:bodyPr>
          <a:lstStyle/>
          <a:p>
            <a:pPr>
              <a:lnSpc>
                <a:spcPct val="90000"/>
              </a:lnSpc>
              <a:spcBef>
                <a:spcPts val="650"/>
              </a:spcBef>
              <a:defRPr lang="en-us" sz="2720"/>
            </a:pPr>
            <a:r>
              <a:t>Instalasi Python dapat di-download dari situs: </a:t>
            </a:r>
            <a:r>
              <a:rPr lang="en-us" u="sng">
                <a:hlinkClick r:id="rId2"/>
              </a:rPr>
              <a:t>http://www.python.org</a:t>
            </a:r>
            <a:r>
              <a:t>, yang penting diperhatikan adalah sistem operasi dari komputer dimana Python akan di-install. Karena file installer berbeda untuk sistem operasi Windows, OS X, atau versi Linux yang digunakan. </a:t>
            </a:r>
          </a:p>
          <a:p>
            <a:pPr>
              <a:lnSpc>
                <a:spcPct val="90000"/>
              </a:lnSpc>
              <a:spcBef>
                <a:spcPts val="650"/>
              </a:spcBef>
              <a:defRPr lang="en-us" sz="2720"/>
            </a:pPr>
            <a:r>
              <a:t>Hal selanjutnya adalah versi dari Python, karena versi 2 tidak sesuai dengan versi 3 maka anda harus memilih dengan tepat versi yang akan digunakan, tentu saja versi terbaru biasanya lebih lengkap dari versi lama. File installer untuk komputer dengan sistem operasi Windows, yang digunakan dalam kuliah ini, nama file-nya adalah: </a:t>
            </a:r>
            <a:r>
              <a:rPr lang="en-us" b="1"/>
              <a:t>python-3.10.6.msi. </a:t>
            </a:r>
            <a:endParaRPr lang="en-us" b="1"/>
          </a:p>
          <a:p>
            <a:pPr marL="0" indent="0">
              <a:lnSpc>
                <a:spcPct val="90000"/>
              </a:lnSpc>
              <a:spcBef>
                <a:spcPts val="650"/>
              </a:spcBef>
              <a:buNone/>
              <a:defRPr lang="en-us" sz="2720"/>
            </a:pP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633F-71FE-2395-B0CE-87C02D8046D2}" type="slidenum">
              <a:t>22</a:t>
            </a:fld>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3" name="Footer Placeholder 2"/>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4" name="Slide Numb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4861-2FFE-23BE-B0CE-D9EB0680468C}" type="slidenum">
              <a:t>23</a:t>
            </a:fld>
          </a:p>
        </p:txBody>
      </p:sp>
      <p:pic>
        <p:nvPicPr>
          <p:cNvPr id="5"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BCQUh3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oAUAAPAAAAAoMgAA/SYAABAAAAAmAAAACAAAAP//////////"/>
              </a:ext>
            </a:extLst>
          </p:cNvPicPr>
          <p:nvPr/>
        </p:nvPicPr>
        <p:blipFill>
          <a:blip r:embed="rId2"/>
          <a:stretch>
            <a:fillRect/>
          </a:stretch>
        </p:blipFill>
        <p:spPr>
          <a:xfrm>
            <a:off x="914400" y="152400"/>
            <a:ext cx="7239000" cy="6185535"/>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4AEAAHA1AACwJQAAEAAAACYAAAAIAAAAASAAAAAAAAA="/>
              </a:ext>
            </a:extLst>
          </p:cNvSpPr>
          <p:nvPr>
            <p:ph type="body" idx="1"/>
          </p:nvPr>
        </p:nvSpPr>
        <p:spPr>
          <a:xfrm>
            <a:off x="457200" y="304800"/>
            <a:ext cx="8229600" cy="5821680"/>
          </a:xfrm>
        </p:spPr>
        <p:txBody>
          <a:bodyPr vert="horz" wrap="square" lIns="91440" tIns="45720" rIns="91440" bIns="45720" numCol="1" spcCol="215900" anchor="t">
            <a:prstTxWarp prst="textNoShape">
              <a:avLst/>
            </a:prstTxWarp>
          </a:bodyPr>
          <a:lstStyle/>
          <a:p>
            <a:pPr>
              <a:lnSpc>
                <a:spcPct val="80000"/>
              </a:lnSpc>
              <a:spcBef>
                <a:spcPts val="705"/>
              </a:spcBef>
              <a:defRPr lang="en-us" sz="2945"/>
            </a:pPr>
            <a:r>
              <a:t>Setelah proses download dari file installer selesai, maka file tersebut bisa langsung di-click, anda hanya perlu meng-klik tombol [Next], hingga muncul-nya tombol [Finish], ketika tombol Finish di-click berarti instalasi Python telah selesai. Setelah selesai maka sistem Python bisa dicoba digunakan. </a:t>
            </a:r>
          </a:p>
          <a:p>
            <a:pPr>
              <a:lnSpc>
                <a:spcPct val="80000"/>
              </a:lnSpc>
              <a:spcBef>
                <a:spcPts val="705"/>
              </a:spcBef>
              <a:defRPr lang="en-us" sz="2945"/>
            </a:pPr>
            <a:r>
              <a:t>Pada OS Windows, klik tombol Start, kemudian klik “All Programs” dan cari folder “Python3.10”, ketika diklik, muncul pilihan, pilihlah IDLE(Python GUI), klik, dan muncul window yang disebut “Python Shell”, tempat dimana instruksi bisa dimasukkan. Python Shell adalah “interpreter” dari Pyhon, instruksi akan langsung di-laksanakan ketika tombol [Enter] ditekan setelah instruksi. </a:t>
            </a:r>
          </a:p>
          <a:p>
            <a:pPr>
              <a:lnSpc>
                <a:spcPct val="80000"/>
              </a:lnSpc>
              <a:spcBef>
                <a:spcPts val="705"/>
              </a:spcBef>
              <a:defRPr lang="en-us" sz="2945"/>
            </a:pPr>
          </a:p>
        </p:txBody>
      </p:sp>
      <p:sp>
        <p:nvSpPr>
          <p:cNvPr id="3"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4" name="Footer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5" name="Slide Numb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5C79-37FE-23AA-B0CE-C1FF12804694}" type="slidenum">
              <a:t>24</a:t>
            </a:fld>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3" name="Footer Placeholder 2"/>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4" name="Slide Numb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7741-0FFE-2381-B0CE-F9D4398046AC}" type="slidenum">
              <a:t>25</a:t>
            </a:fld>
          </a:p>
        </p:txBody>
      </p:sp>
      <p:pic>
        <p:nvPicPr>
          <p:cNvPr id="5"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D4cq0N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cwMAANkCAAAIJQAAgCUAABAAAAAmAAAACAAAAP//////////"/>
              </a:ext>
            </a:extLst>
          </p:cNvPicPr>
          <p:nvPr/>
        </p:nvPicPr>
        <p:blipFill>
          <a:blip r:embed="rId2"/>
          <a:stretch>
            <a:fillRect/>
          </a:stretch>
        </p:blipFill>
        <p:spPr>
          <a:xfrm>
            <a:off x="560705" y="462915"/>
            <a:ext cx="5459095" cy="5633085"/>
          </a:xfrm>
          <a:prstGeom prst="rect">
            <a:avLst/>
          </a:prstGeom>
          <a:noFill/>
          <a:ln>
            <a:noFill/>
          </a:ln>
          <a:effectLst/>
        </p:spPr>
      </p:pic>
    </p:spTree>
  </p:cSld>
  <p:clrMapOvr>
    <a:masterClrMapping/>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extLst>
              <a:ext uri="smNativeData">
                <pr:smNativeData xmlns:pr="smNativeData" val="SMDATA_13_hecD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YCQAAeB4AAJgrAABPIQAAECAAACYAAAAIAAAA//////////8="/>
              </a:ext>
            </a:extLst>
          </p:cNvSpPr>
          <p:nvPr/>
        </p:nvSpPr>
        <p:spPr>
          <a:xfrm>
            <a:off x="1600200" y="4953000"/>
            <a:ext cx="5486400" cy="461645"/>
          </a:xfrm>
          <a:prstGeom prst="rect">
            <a:avLst/>
          </a:prstGeom>
          <a:noFill/>
          <a:ln>
            <a:noFill/>
          </a:ln>
          <a:effectLst/>
        </p:spPr>
        <p:txBody>
          <a:bodyPr vert="horz" wrap="square" lIns="91440" tIns="45720" rIns="91440" bIns="45720" numCol="1" spcCol="215900" anchor="t"/>
          <a:lstStyle/>
          <a:p>
            <a:pPr>
              <a:defRPr lang="en-us"/>
            </a:pPr>
            <a:r>
              <a:rPr lang="en-us" sz="2400" b="1"/>
              <a:t>Python Shell, ketik instruksi setelah &gt;&gt;&gt; …</a:t>
            </a:r>
            <a:endParaRPr lang="en-us" sz="2400"/>
          </a:p>
        </p:txBody>
      </p:sp>
      <p:sp>
        <p:nvSpPr>
          <p:cNvPr id="3"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4"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5"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7A0E-40FE-238C-B0CE-B6D9348046E3}" type="slidenum">
              <a:t>26</a:t>
            </a:fld>
          </a:p>
        </p:txBody>
      </p:sp>
      <p:pic>
        <p:nvPicPr>
          <p:cNvPr id="6"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8L2E6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0AIAAGgBAADXNgAA2xwAABAAAAAmAAAACAAAAP//////////"/>
              </a:ext>
            </a:extLst>
          </p:cNvPicPr>
          <p:nvPr/>
        </p:nvPicPr>
        <p:blipFill>
          <a:blip r:embed="rId2"/>
          <a:stretch>
            <a:fillRect/>
          </a:stretch>
        </p:blipFill>
        <p:spPr>
          <a:xfrm>
            <a:off x="457200" y="228600"/>
            <a:ext cx="8457565" cy="4462145"/>
          </a:xfrm>
          <a:prstGeom prst="rect">
            <a:avLst/>
          </a:prstGeom>
          <a:noFill/>
          <a:ln>
            <a:noFill/>
          </a:ln>
          <a:effectLst/>
        </p:spPr>
      </p:pic>
    </p:spTree>
  </p:cSld>
  <p:clrMapOvr>
    <a:masterClrMapping/>
  </p:clrMapOvr>
  <p:timing>
    <p:tnLst>
      <p:par>
        <p:cTn id="1" dur="indefinite" restart="never" nodeType="tmRoot"/>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extLst>
              <a:ext uri="smNativeData">
                <pr:smNativeData xmlns:pr="smNativeData" val="SMDATA_13_hecD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AQDgAAqxkAADgxAADxGwAAECAAACYAAAAIAAAA//////////8="/>
              </a:ext>
            </a:extLst>
          </p:cNvSpPr>
          <p:nvPr/>
        </p:nvSpPr>
        <p:spPr>
          <a:xfrm>
            <a:off x="2286000" y="4172585"/>
            <a:ext cx="5715000" cy="369570"/>
          </a:xfrm>
          <a:prstGeom prst="rect">
            <a:avLst/>
          </a:prstGeom>
          <a:noFill/>
          <a:ln>
            <a:noFill/>
          </a:ln>
          <a:effectLst/>
        </p:spPr>
        <p:txBody>
          <a:bodyPr vert="horz" wrap="square" lIns="91440" tIns="45720" rIns="91440" bIns="45720" numCol="1" spcCol="215900" anchor="t"/>
          <a:lstStyle/>
          <a:p>
            <a:pPr>
              <a:defRPr lang="en-us"/>
            </a:pPr>
            <a:r>
              <a:rPr lang="en-us" b="1"/>
              <a:t>Editor program di-depan Python Shell, masih kosong</a:t>
            </a:r>
            <a:endParaRPr lang="en-us" b="1"/>
          </a:p>
        </p:txBody>
      </p:sp>
      <p:sp>
        <p:nvSpPr>
          <p:cNvPr id="3"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4"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5"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19E2-ACFE-23EF-B0CE-5ABA5780460F}" type="slidenum">
              <a:t>27</a:t>
            </a:fld>
          </a:p>
        </p:txBody>
      </p:sp>
      <p:pic>
        <p:nvPicPr>
          <p:cNvPr id="6"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B6TUFB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0AIAAOABAACBNAAABx4AABAAAAAmAAAACAAAAP//////////"/>
              </a:ext>
            </a:extLst>
          </p:cNvPicPr>
          <p:nvPr/>
        </p:nvPicPr>
        <p:blipFill>
          <a:blip r:embed="rId2"/>
          <a:stretch>
            <a:fillRect/>
          </a:stretch>
        </p:blipFill>
        <p:spPr>
          <a:xfrm>
            <a:off x="457200" y="304800"/>
            <a:ext cx="8077835" cy="4576445"/>
          </a:xfrm>
          <a:prstGeom prst="rect">
            <a:avLst/>
          </a:prstGeom>
          <a:noFill/>
          <a:ln>
            <a:noFill/>
          </a:ln>
          <a:effectLst/>
        </p:spPr>
      </p:pic>
      <p:sp>
        <p:nvSpPr>
          <p:cNvPr id="7" name="Textbox1"/>
          <p:cNvSpPr txBox="1">
            <a:extLst>
              <a:ext uri="smNativeData">
                <pr:smNativeData xmlns:pr="smNativeData" val="SMDATA_13_hecD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NAC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4CwAAaB8AAFgvAACYIgAAECAAACYAAAAIAAAA//////////8="/>
              </a:ext>
            </a:extLst>
          </p:cNvSpPr>
          <p:nvPr/>
        </p:nvSpPr>
        <p:spPr>
          <a:xfrm>
            <a:off x="1905000" y="5105400"/>
            <a:ext cx="5791200" cy="518160"/>
          </a:xfrm>
          <a:prstGeom prst="rect">
            <a:avLst/>
          </a:prstGeom>
          <a:noFill/>
          <a:ln>
            <a:noFill/>
          </a:ln>
          <a:effectLst/>
        </p:spPr>
        <p:txBody>
          <a:bodyPr vert="horz" wrap="square" numCol="1" spcCol="215900" anchor="t"/>
          <a:lstStyle/>
          <a:p>
            <a:pPr>
              <a:defRPr lang="en-us" sz="2800"/>
            </a:pPr>
            <a:r>
              <a:t>editor program python, didepan shell</a:t>
            </a: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extLst>
              <a:ext uri="smNativeData">
                <pr:smNativeData xmlns:pr="smNativeData" val="SMDATA_13_hecD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YDQAAiB0AAEApAADOHwAAECAAACYAAAAIAAAA//////////8="/>
              </a:ext>
            </a:extLst>
          </p:cNvSpPr>
          <p:nvPr/>
        </p:nvSpPr>
        <p:spPr>
          <a:xfrm>
            <a:off x="2209800" y="4800600"/>
            <a:ext cx="4495800" cy="369570"/>
          </a:xfrm>
          <a:prstGeom prst="rect">
            <a:avLst/>
          </a:prstGeom>
          <a:noFill/>
          <a:ln>
            <a:noFill/>
          </a:ln>
          <a:effectLst/>
        </p:spPr>
        <p:txBody>
          <a:bodyPr vert="horz" wrap="square" lIns="91440" tIns="45720" rIns="91440" bIns="45720" numCol="1" spcCol="215900" anchor="t"/>
          <a:lstStyle/>
          <a:p>
            <a:pPr>
              <a:defRPr lang="en-us"/>
            </a:pPr>
            <a:r>
              <a:rPr lang="en-us" b="1"/>
              <a:t>Editor berisi program “contohWhile.py”</a:t>
            </a:r>
            <a:endParaRPr lang="en-us" b="1"/>
          </a:p>
        </p:txBody>
      </p:sp>
      <p:sp>
        <p:nvSpPr>
          <p:cNvPr id="3"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4"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5"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484B-05FE-23BE-B0CE-F3EB068046A6}" type="slidenum">
              <a:t>28</a:t>
            </a:fld>
          </a:p>
        </p:txBody>
      </p:sp>
      <p:pic>
        <p:nvPicPr>
          <p:cNvPr id="6"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B3QUFB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KAUAADgEAAD9LwAA1BwAABAAAAAmAAAACAAAAP//////////"/>
              </a:ext>
            </a:extLst>
          </p:cNvPicPr>
          <p:nvPr/>
        </p:nvPicPr>
        <p:blipFill>
          <a:blip r:embed="rId2"/>
          <a:stretch>
            <a:fillRect/>
          </a:stretch>
        </p:blipFill>
        <p:spPr>
          <a:xfrm>
            <a:off x="838200" y="685800"/>
            <a:ext cx="6962775" cy="4000500"/>
          </a:xfrm>
          <a:prstGeom prst="rect">
            <a:avLst/>
          </a:prstGeom>
          <a:noFill/>
          <a:ln>
            <a:noFill/>
          </a:ln>
          <a:effectLst/>
        </p:spPr>
      </p:pic>
    </p:spTree>
  </p:cSld>
  <p:clrMapOvr>
    <a:masterClrMapping/>
  </p:clrMapOvr>
  <p:timing>
    <p:tnLst>
      <p:par>
        <p:cTn id="1" dur="indefinite" restart="never" nodeType="tmRoot"/>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3"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4"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263F-71FE-23D0-B0CE-8785688046D2}" type="slidenum">
              <a:t>29</a:t>
            </a:fld>
          </a:p>
        </p:txBody>
      </p:sp>
      <p:pic>
        <p:nvPicPr>
          <p:cNvPr id="5"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BRQUFF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4AEAAPAAAAC4KQAAlyIAABAAAAAmAAAACAAAAP//////////"/>
              </a:ext>
            </a:extLst>
          </p:cNvPicPr>
          <p:nvPr/>
        </p:nvPicPr>
        <p:blipFill>
          <a:blip r:embed="rId2"/>
          <a:stretch>
            <a:fillRect/>
          </a:stretch>
        </p:blipFill>
        <p:spPr>
          <a:xfrm>
            <a:off x="304800" y="152400"/>
            <a:ext cx="6477000" cy="5470525"/>
          </a:xfrm>
          <a:prstGeom prst="rect">
            <a:avLst/>
          </a:prstGeom>
          <a:noFill/>
          <a:ln>
            <a:noFill/>
          </a:ln>
          <a:effectLst/>
        </p:spPr>
      </p:pic>
      <p:sp>
        <p:nvSpPr>
          <p:cNvPr id="6" name="Textbox1"/>
          <p:cNvSpPr txBox="1">
            <a:extLst>
              <a:ext uri="smNativeData">
                <pr:smNativeData xmlns:pr="smNativeData" val="SMDATA_13_hecD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NAC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gKwAAeA8AAGA2AADoEQAAECAAACYAAAAIAAAA//////////8="/>
              </a:ext>
            </a:extLst>
          </p:cNvSpPr>
          <p:nvPr/>
        </p:nvSpPr>
        <p:spPr>
          <a:xfrm>
            <a:off x="7010400" y="2514600"/>
            <a:ext cx="1828800" cy="396240"/>
          </a:xfrm>
          <a:prstGeom prst="rect">
            <a:avLst/>
          </a:prstGeom>
          <a:noFill/>
          <a:ln>
            <a:noFill/>
          </a:ln>
          <a:effectLst/>
        </p:spPr>
        <p:txBody>
          <a:bodyPr vert="horz" wrap="square" numCol="1" spcCol="215900" anchor="t"/>
          <a:lstStyle/>
          <a:p>
            <a:pPr>
              <a:defRPr lang="en-us" sz="2000">
                <a:solidFill>
                  <a:srgbClr val="0000FF"/>
                </a:solidFill>
              </a:defRPr>
            </a:pPr>
            <a:r>
              <a:t>RUN ada Error</a:t>
            </a:r>
          </a:p>
        </p:txBody>
      </p:sp>
      <p:sp>
        <p:nvSpPr>
          <p:cNvPr id="7" name="Textbox2"/>
          <p:cNvSpPr txBox="1">
            <a:extLst>
              <a:ext uri="smNativeData">
                <pr:smNativeData xmlns:pr="smNativeData" val="SMDATA_13_hecD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EgDAAD/fwAA/38AAAAAAAAJAAAABAAAAFNsQRE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AJQAAIBwAAGA2AAAwIQAAECAAACYAAAAIAAAA//////////8="/>
              </a:ext>
            </a:extLst>
          </p:cNvSpPr>
          <p:nvPr/>
        </p:nvSpPr>
        <p:spPr>
          <a:xfrm>
            <a:off x="6096000" y="4572000"/>
            <a:ext cx="2743200" cy="822960"/>
          </a:xfrm>
          <a:prstGeom prst="rect">
            <a:avLst/>
          </a:prstGeom>
          <a:noFill/>
          <a:ln>
            <a:noFill/>
          </a:ln>
          <a:effectLst/>
        </p:spPr>
        <p:txBody>
          <a:bodyPr vert="horz" wrap="square" numCol="1" spcCol="215900" anchor="t"/>
          <a:lstStyle/>
          <a:p>
            <a:pPr>
              <a:defRPr lang="en-us" sz="2400">
                <a:solidFill>
                  <a:srgbClr val="0000FF"/>
                </a:solidFill>
              </a:defRPr>
            </a:pPr>
            <a:r>
              <a:t>RUN program berhasil</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DQAgAA0AIAAHgtAADoCAAAEAAAACYAAAAIAAAAAQAAAAAAAAA="/>
              </a:ext>
            </a:extLst>
          </p:cNvSpPr>
          <p:nvPr>
            <p:ph type="title"/>
          </p:nvPr>
        </p:nvSpPr>
        <p:spPr>
          <a:xfrm>
            <a:off x="457200" y="457200"/>
            <a:ext cx="6934200" cy="990600"/>
          </a:xfrm>
        </p:spPr>
        <p:txBody>
          <a:bodyPr/>
          <a:lstStyle/>
          <a:p>
            <a:pPr>
              <a:defRPr lang="en-us" sz="3600" b="1">
                <a:solidFill>
                  <a:srgbClr val="7F0000"/>
                </a:solidFill>
                <a:latin typeface="Bookman Old Style" pitchFamily="1" charset="0"/>
                <a:ea typeface="Bookman Old Style" pitchFamily="1" charset="0"/>
                <a:cs typeface="Bookman Old Style" pitchFamily="1" charset="0"/>
              </a:defRPr>
            </a:pPr>
            <a:r>
              <a:t>SILABUS</a:t>
            </a:r>
          </a:p>
        </p:txBody>
      </p:sp>
      <p:sp>
        <p:nvSpPr>
          <p:cNvPr id="3" name="SlideText1"/>
          <p:cNvSpPr>
            <a:spLocks noGrp="1" noChangeArrowheads="1"/>
            <a:extLst>
              <a:ext uri="smNativeData">
                <pr:smNativeData xmlns:pr="smNativeData" val="SMDATA_13_hecDZBMAAAAlAAAAZAAAAA8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Jeg+qo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DQAgAA2AkAAKgbAACwJQAAEAAAACYAAAAIAAAAAQAAAAAAAAA="/>
              </a:ext>
            </a:extLst>
          </p:cNvSpPr>
          <p:nvPr>
            <p:ph type="body" idx="1"/>
          </p:nvPr>
        </p:nvSpPr>
        <p:spPr>
          <a:xfrm>
            <a:off x="457200" y="1600200"/>
            <a:ext cx="4038600" cy="4526280"/>
          </a:xfrm>
        </p:spPr>
        <p:txBody>
          <a:bodyPr/>
          <a:lstStyle/>
          <a:p>
            <a:pPr>
              <a:defRPr lang="en-us" sz="2000" b="1"/>
            </a:pPr>
            <a:r>
              <a:t>1. Pendahuluan &amp; Mengenal Python</a:t>
            </a:r>
          </a:p>
          <a:p>
            <a:pPr>
              <a:defRPr lang="en-us" sz="2000" b="1"/>
            </a:pPr>
            <a:r>
              <a:t>2. Elemen Dasar Bahasa Python </a:t>
            </a:r>
          </a:p>
          <a:p>
            <a:pPr>
              <a:defRPr lang="en-us" sz="2000" b="1"/>
            </a:pPr>
            <a:r>
              <a:t>3. Instruksi Utama Bahasa Python</a:t>
            </a:r>
          </a:p>
          <a:p>
            <a:pPr>
              <a:defRPr lang="en-us" sz="2000" b="1"/>
            </a:pPr>
            <a:r>
              <a:t>4. Struktur Larik (Array)</a:t>
            </a:r>
          </a:p>
          <a:p>
            <a:pPr>
              <a:defRPr lang="en-us" sz="2000" b="1"/>
            </a:pPr>
            <a:r>
              <a:t>5. Struktur data internal Python</a:t>
            </a:r>
          </a:p>
          <a:p>
            <a:pPr>
              <a:defRPr lang="en-us" sz="2000" b="1"/>
            </a:pPr>
            <a:r>
              <a:t>6. Struktur Tumpukan (Stack)</a:t>
            </a:r>
          </a:p>
          <a:p>
            <a:pPr>
              <a:defRPr lang="en-us" sz="2000" b="1"/>
            </a:pPr>
            <a:r>
              <a:t>7. Struktur Antrian (Queue)</a:t>
            </a:r>
          </a:p>
          <a:p>
            <a:pPr>
              <a:defRPr lang="en-us" sz="2000" b="1"/>
            </a:pPr>
            <a:r>
              <a:t>8. UTS</a:t>
            </a:r>
          </a:p>
          <a:p>
            <a:pPr>
              <a:defRPr lang="en-us" sz="2000" b="1"/>
            </a:pPr>
            <a:r>
              <a:t>9. Struktur Untaian Tunggal (SIngly Linked List)</a:t>
            </a:r>
          </a:p>
          <a:p>
            <a:pPr>
              <a:defRPr lang="en-us" sz="2000" b="1"/>
            </a:pPr>
            <a:r>
              <a:t>10. Struktur Untaian Melingkar (Circular Linked List)</a:t>
            </a:r>
          </a:p>
        </p:txBody>
      </p:sp>
      <p:sp>
        <p:nvSpPr>
          <p:cNvPr id="4" name="SlideText2"/>
          <p:cNvSpPr>
            <a:spLocks noGrp="1" noChangeArrowheads="1"/>
            <a:extLst>
              <a:ext uri="smNativeData">
                <pr:smNativeData xmlns:pr="smNativeData" val="SMDATA_13_hecDZBMAAAAlAAAAZAAAAA8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CYHAAA2AkAAHA1AACwJQAAEAAAACYAAAAIAAAAAAAAAAAAAAA="/>
              </a:ext>
            </a:extLst>
          </p:cNvSpPr>
          <p:nvPr>
            <p:ph type="body" idx="2"/>
          </p:nvPr>
        </p:nvSpPr>
        <p:spPr/>
        <p:txBody>
          <a:bodyPr/>
          <a:lstStyle/>
          <a:p>
            <a:pPr>
              <a:defRPr lang="en-us" sz="2000"/>
            </a:pPr>
          </a:p>
          <a:p>
            <a:pPr>
              <a:defRPr lang="en-us" sz="2000" b="1"/>
            </a:pPr>
            <a:r>
              <a:t>11. Struktur Untaian Ganda (Doubly Linked List)</a:t>
            </a:r>
          </a:p>
          <a:p>
            <a:pPr>
              <a:defRPr lang="en-us" sz="2000" b="1"/>
            </a:pPr>
            <a:r>
              <a:t>12. Struktur Antrian Prioritas</a:t>
            </a:r>
          </a:p>
          <a:p>
            <a:pPr>
              <a:defRPr lang="en-us" sz="2000" b="1"/>
            </a:pPr>
            <a:r>
              <a:t>13. Struktur Pohon Biner (Binary Tree)</a:t>
            </a:r>
          </a:p>
          <a:p>
            <a:pPr>
              <a:defRPr lang="en-us" sz="2000" b="1"/>
            </a:pPr>
            <a:r>
              <a:t>14. Struktur Pohon Seimbang (Balanced Tree)</a:t>
            </a:r>
          </a:p>
          <a:p>
            <a:pPr>
              <a:defRPr lang="en-us" sz="2000" b="1"/>
            </a:pPr>
            <a:r>
              <a:t>15. Struktur Tabel Hash (Hashed Table)</a:t>
            </a:r>
          </a:p>
          <a:p>
            <a:pPr>
              <a:defRPr lang="en-us" sz="2000" b="1"/>
            </a:pPr>
            <a:r>
              <a:t>16. UAS</a:t>
            </a:r>
          </a:p>
        </p:txBody>
      </p:sp>
      <p:pic>
        <p:nvPicPr>
          <p:cNvPr id="5" name="Picture1"/>
          <p:cNvPicPr>
            <a:picLocks noChangeAspect="1"/>
            <a:extLst>
              <a:ext uri="smNativeData">
                <pr:smNativeData xmlns:pr="smNativeData" val="SMDATA_15_hecDZB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BDjoADAAAABAAAADGnDFnzBn9Pw55Q96QN8S/HgAAAGgAAAAAAAAAAAAAAAAAAAAAAAAAAAAAABAnAAAQJwAAAAAAAAAAAAAAAAAAAAAAAAAAAAAAAAAAAAAAAAAAAAAUAAAAAAAAAMDA/wAAAAAAZAAAADIAAAAAAAAAZAAAAAAAAAB/f38ACgAAAB8AAABUAAAARHLEBf///wEAAAAAAAAAAAAAAAAAAAAAAAAAAAAAAAAAAAAAAAAAAAAAAAJ/f38ARFRqA8zMzADAwP8Af39/AAAAAAAAAAAAAAAAAP///wAAAAAAIQAAABgAAAAUAAAA8C0AAFgCAACANAAA6AgAABAAAAAmAAAACAAAAP//////////"/>
              </a:ext>
            </a:extLst>
          </p:cNvPicPr>
          <p:nvPr/>
        </p:nvPicPr>
        <p:blipFill>
          <a:blip r:embed="rId2"/>
          <a:stretch>
            <a:fillRect/>
          </a:stretch>
        </p:blipFill>
        <p:spPr>
          <a:xfrm>
            <a:off x="7467600" y="381000"/>
            <a:ext cx="1066800" cy="1066800"/>
          </a:xfrm>
          <a:prstGeom prst="rect">
            <a:avLst/>
          </a:prstGeom>
          <a:noFill/>
          <a:ln>
            <a:noFill/>
          </a:ln>
          <a:effectLst/>
        </p:spPr>
      </p:pic>
      <p:sp>
        <p:nvSpPr>
          <p:cNvPr id="6" name="SlideNumber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DAIQAAYCcAADgxAACfKQAAEAAAACYAAAAIAAAAAQAAAAAAAAA="/>
              </a:ext>
            </a:extLst>
          </p:cNvSpPr>
          <p:nvPr>
            <p:ph type="sldNum" sz="quarter" idx="12"/>
          </p:nvPr>
        </p:nvSpPr>
        <p:spPr>
          <a:xfrm>
            <a:off x="5486400" y="6400800"/>
            <a:ext cx="2514600" cy="365125"/>
          </a:xfrm>
        </p:spPr>
        <p:txBody>
          <a:bodyPr/>
          <a:lstStyle/>
          <a:p>
            <a:pPr>
              <a:defRPr lang="en-us"/>
            </a:pPr>
            <a:fld id="{137654CE-80FE-23A2-B0CE-76F71A804623}" type="slidenum">
              <a:t>3</a:t>
            </a:fld>
          </a:p>
        </p:txBody>
      </p:sp>
      <p:sp>
        <p:nvSpPr>
          <p:cNvPr id="7" name="DateTime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GicAAIgOAABZKQAAEAAAACYAAAAIAAAAAQAAAAAAAAA="/>
              </a:ext>
            </a:extLst>
          </p:cNvSpPr>
          <p:nvPr>
            <p:ph type="dt" sz="quarter" idx="10"/>
          </p:nvPr>
        </p:nvSpPr>
        <p:spPr>
          <a:xfrm>
            <a:off x="838200" y="6356350"/>
            <a:ext cx="1524000" cy="365125"/>
          </a:xfrm>
        </p:spPr>
        <p:txBody>
          <a:bodyPr/>
          <a:lstStyle/>
          <a:p>
            <a:pPr>
              <a:defRPr lang="en-us"/>
            </a:pPr>
            <a:r>
              <a:t>10-9-2022</a:t>
            </a:r>
          </a:p>
        </p:txBody>
      </p:sp>
      <p:sp>
        <p:nvSpPr>
          <p:cNvPr id="8" name="Footer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DwDwAAGicAAEghAABZKQAAEAAAACYAAAAIAAAAAQAAAAAAAAA="/>
              </a:ext>
            </a:extLst>
          </p:cNvSpPr>
          <p:nvPr>
            <p:ph type="ftr" sz="quarter" idx="11"/>
          </p:nvPr>
        </p:nvSpPr>
        <p:spPr>
          <a:xfrm>
            <a:off x="2590800" y="6356350"/>
            <a:ext cx="2819400" cy="365125"/>
          </a:xfrm>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rgbClr val="0000FF"/>
                </a:solidFill>
              </a:defRPr>
            </a:pPr>
            <a:r>
              <a:t>Beberapa IDE/Editor Python</a:t>
            </a:r>
          </a:p>
        </p:txBody>
      </p:sp>
      <p:sp>
        <p:nvSpPr>
          <p:cNvPr id="3" name="SlideText1"/>
          <p:cNvSpPr>
            <a:spLocks noGrp="1" noChangeArrowheads="1"/>
            <a:extLst>
              <a:ext uri="smNativeData">
                <pr:smNativeData xmlns:pr="smNativeData" val="SMDATA_13_hecDZB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FNsQRE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6AgAAHA1AACwJQAAAAAAACYAAAAIAAAAAQAAAAAAAAA="/>
              </a:ext>
            </a:extLst>
          </p:cNvSpPr>
          <p:nvPr>
            <p:ph type="body" idx="1"/>
          </p:nvPr>
        </p:nvSpPr>
        <p:spPr>
          <a:xfrm>
            <a:off x="457200" y="1447800"/>
            <a:ext cx="8229600" cy="4678680"/>
          </a:xfrm>
        </p:spPr>
        <p:txBody>
          <a:bodyPr/>
          <a:lstStyle/>
          <a:p>
            <a:pPr>
              <a:defRPr lang="en-us" sz="2800"/>
            </a:pPr>
            <a:r>
              <a:t>Selain Python IDLE, tersedia beberapa editor program Python yang lain, misalnya:</a:t>
            </a:r>
          </a:p>
          <a:p>
            <a:pPr>
              <a:buFontTx/>
              <a:buAutoNum type="alphaLcPeriod"/>
              <a:defRPr lang="en-us" sz="2400">
                <a:latin typeface="Lucida Console" pitchFamily="3" charset="0"/>
                <a:ea typeface="Lucida Console" pitchFamily="3" charset="0"/>
                <a:cs typeface="Lucida Console" pitchFamily="3" charset="0"/>
              </a:defRPr>
            </a:pPr>
            <a:r>
              <a:t>Thonny </a:t>
            </a:r>
          </a:p>
          <a:p>
            <a:pPr>
              <a:buFontTx/>
              <a:buAutoNum type="alphaLcPeriod"/>
              <a:defRPr lang="en-us" sz="2400">
                <a:latin typeface="Lucida Console" pitchFamily="3" charset="0"/>
                <a:ea typeface="Lucida Console" pitchFamily="3" charset="0"/>
                <a:cs typeface="Lucida Console" pitchFamily="3" charset="0"/>
              </a:defRPr>
            </a:pPr>
            <a:r>
              <a:t>PyScripter</a:t>
            </a:r>
          </a:p>
          <a:p>
            <a:pPr>
              <a:buFontTx/>
              <a:buAutoNum type="alphaLcPeriod"/>
              <a:defRPr lang="en-us" sz="2400">
                <a:latin typeface="Lucida Console" pitchFamily="3" charset="0"/>
                <a:ea typeface="Lucida Console" pitchFamily="3" charset="0"/>
                <a:cs typeface="Lucida Console" pitchFamily="3" charset="0"/>
              </a:defRPr>
            </a:pPr>
            <a:r>
              <a:t>Sublime Text 3</a:t>
            </a:r>
          </a:p>
          <a:p>
            <a:pPr>
              <a:buFontTx/>
              <a:buAutoNum type="alphaLcPeriod"/>
              <a:defRPr lang="en-us" sz="2400">
                <a:latin typeface="Lucida Console" pitchFamily="3" charset="0"/>
                <a:ea typeface="Lucida Console" pitchFamily="3" charset="0"/>
                <a:cs typeface="Lucida Console" pitchFamily="3" charset="0"/>
              </a:defRPr>
            </a:pPr>
            <a:r>
              <a:t>Atom</a:t>
            </a:r>
          </a:p>
          <a:p>
            <a:pPr>
              <a:buFontTx/>
              <a:buAutoNum type="alphaLcPeriod"/>
              <a:defRPr lang="en-us" sz="2400">
                <a:latin typeface="Lucida Console" pitchFamily="3" charset="0"/>
                <a:ea typeface="Lucida Console" pitchFamily="3" charset="0"/>
                <a:cs typeface="Lucida Console" pitchFamily="3" charset="0"/>
              </a:defRPr>
            </a:pPr>
            <a:r>
              <a:t>Pycharm</a:t>
            </a:r>
          </a:p>
          <a:p>
            <a:pPr>
              <a:buFontTx/>
              <a:buAutoNum type="alphaLcPeriod"/>
              <a:defRPr lang="en-us" sz="2400">
                <a:latin typeface="Lucida Console" pitchFamily="3" charset="0"/>
                <a:ea typeface="Lucida Console" pitchFamily="3" charset="0"/>
                <a:cs typeface="Lucida Console" pitchFamily="3" charset="0"/>
              </a:defRPr>
            </a:pPr>
            <a:r>
              <a:t>Visual Studio Code</a:t>
            </a:r>
          </a:p>
          <a:p>
            <a:pPr>
              <a:buFontTx/>
              <a:buAutoNum type="alphaLcPeriod"/>
              <a:defRPr lang="en-us" sz="2400">
                <a:latin typeface="Lucida Console" pitchFamily="3" charset="0"/>
                <a:ea typeface="Lucida Console" pitchFamily="3" charset="0"/>
                <a:cs typeface="Lucida Console" pitchFamily="3" charset="0"/>
              </a:defRPr>
            </a:pPr>
            <a:r>
              <a:t>Spyder</a:t>
            </a:r>
          </a:p>
          <a:p>
            <a:pPr>
              <a:buFontTx/>
              <a:buAutoNum type="alphaLcPeriod"/>
              <a:defRPr lang="en-us" sz="2400">
                <a:latin typeface="Lucida Console" pitchFamily="3" charset="0"/>
                <a:ea typeface="Lucida Console" pitchFamily="3" charset="0"/>
                <a:cs typeface="Lucida Console" pitchFamily="3" charset="0"/>
              </a:defRPr>
            </a:pPr>
            <a:r>
              <a:t>Online Editor: Programiz, onlinegdb</a:t>
            </a:r>
          </a:p>
        </p:txBody>
      </p:sp>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5A26-68FE-23AC-B0CE-9EF9148046CB}" type="slidenum">
              <a:t>30</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rgbClr val="0000FF"/>
                </a:solidFill>
              </a:defRPr>
            </a:pPr>
            <a:r>
              <a:t>Thonny</a:t>
            </a:r>
          </a:p>
        </p:txBody>
      </p:sp>
      <p:pic>
        <p:nvPicPr>
          <p:cNvPr id="3"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BBQUFD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3AMAAPgHAABQKAAAUCgAABAAAAAmAAAACAAAAP//////////"/>
              </a:ext>
            </a:extLst>
          </p:cNvPicPr>
          <p:nvPr/>
        </p:nvPicPr>
        <p:blipFill>
          <a:blip r:embed="rId2"/>
          <a:stretch>
            <a:fillRect/>
          </a:stretch>
        </p:blipFill>
        <p:spPr>
          <a:xfrm>
            <a:off x="627380" y="1295400"/>
            <a:ext cx="5925820" cy="5257800"/>
          </a:xfrm>
          <a:prstGeom prst="rect">
            <a:avLst/>
          </a:prstGeom>
          <a:noFill/>
          <a:ln>
            <a:noFill/>
          </a:ln>
          <a:effectLst/>
        </p:spPr>
      </p:pic>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4729-67FE-23B1-B0CE-91E4098046C4}" type="slidenum">
              <a:t>31</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3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FNsQRE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ABwAAEAAAACYAAAAIAAAAfXD///////8="/>
              </a:ext>
            </a:extLst>
          </p:cNvSpPr>
          <p:nvPr>
            <p:ph type="title"/>
          </p:nvPr>
        </p:nvSpPr>
        <p:spPr>
          <a:xfrm>
            <a:off x="457200" y="274955"/>
            <a:ext cx="8229600" cy="944245"/>
          </a:xfrm>
          <a:noFill/>
          <a:ln>
            <a:noFill/>
          </a:ln>
          <a:effectLst/>
        </p:spPr>
        <p:txBody>
          <a:bodyPr vert="horz" wrap="square" numCol="1" spcCol="215900" anchor="ctr">
            <a:prstTxWarp prst="textNoShape">
              <a:avLst/>
            </a:prstTxWarp>
          </a:bodyPr>
          <a:lstStyle/>
          <a:p>
            <a:pPr>
              <a:defRPr lang="en-us">
                <a:solidFill>
                  <a:srgbClr val="0000FF"/>
                </a:solidFill>
              </a:defRPr>
            </a:pPr>
            <a:r>
              <a:t>PyScripter</a:t>
            </a:r>
          </a:p>
        </p:txBody>
      </p:sp>
      <p:pic>
        <p:nvPicPr>
          <p:cNvPr id="3"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BBQUFB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SAMAAAMIAABMLwAA+CUAABAAAAAmAAAACAAAAP//////////"/>
              </a:ext>
            </a:extLst>
          </p:cNvPicPr>
          <p:nvPr/>
        </p:nvPicPr>
        <p:blipFill>
          <a:blip r:embed="rId2"/>
          <a:stretch>
            <a:fillRect/>
          </a:stretch>
        </p:blipFill>
        <p:spPr>
          <a:xfrm>
            <a:off x="533400" y="1302385"/>
            <a:ext cx="7155180" cy="4869815"/>
          </a:xfrm>
          <a:prstGeom prst="rect">
            <a:avLst/>
          </a:prstGeom>
          <a:noFill/>
          <a:ln>
            <a:noFill/>
          </a:ln>
          <a:effectLst/>
        </p:spPr>
      </p:pic>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1FD0-9EFE-23E9-B0CE-68BC5180463D}" type="slidenum">
              <a:t>32</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3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rgbClr val="0000FF"/>
                </a:solidFill>
              </a:defRPr>
            </a:pPr>
            <a:r>
              <a:t>Sublime Text 3</a:t>
            </a:r>
          </a:p>
        </p:txBody>
      </p:sp>
      <p:pic>
        <p:nvPicPr>
          <p:cNvPr id="3"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BBQUFB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0AIAAFAJAAAwKgAA9icAABAAAAAmAAAACAAAAP//////////"/>
              </a:ext>
            </a:extLst>
          </p:cNvPicPr>
          <p:nvPr/>
        </p:nvPicPr>
        <p:blipFill>
          <a:blip r:embed="rId2"/>
          <a:stretch>
            <a:fillRect/>
          </a:stretch>
        </p:blipFill>
        <p:spPr>
          <a:xfrm>
            <a:off x="457200" y="1513840"/>
            <a:ext cx="6400800" cy="4982210"/>
          </a:xfrm>
          <a:prstGeom prst="rect">
            <a:avLst/>
          </a:prstGeom>
          <a:noFill/>
          <a:ln>
            <a:noFill/>
          </a:ln>
          <a:effectLst/>
        </p:spPr>
      </p:pic>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1E0B-45FE-23E8-B0CE-B3BD508046E6}" type="slidenum">
              <a:t>33</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3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rgbClr val="0000FF"/>
                </a:solidFill>
              </a:defRPr>
            </a:pPr>
            <a:r>
              <a:t>Atom</a:t>
            </a:r>
          </a:p>
        </p:txBody>
      </p:sp>
      <p:pic>
        <p:nvPicPr>
          <p:cNvPr id="3"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xM19U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SAMAAG8JAACaKQAAcCYAABAAAAAmAAAACAAAAP//////////"/>
              </a:ext>
            </a:extLst>
          </p:cNvPicPr>
          <p:nvPr/>
        </p:nvPicPr>
        <p:blipFill>
          <a:blip r:embed="rId2"/>
          <a:stretch>
            <a:fillRect/>
          </a:stretch>
        </p:blipFill>
        <p:spPr>
          <a:xfrm>
            <a:off x="533400" y="1533525"/>
            <a:ext cx="6229350" cy="4714875"/>
          </a:xfrm>
          <a:prstGeom prst="rect">
            <a:avLst/>
          </a:prstGeom>
          <a:noFill/>
          <a:ln>
            <a:noFill/>
          </a:ln>
          <a:effectLst/>
        </p:spPr>
      </p:pic>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2713-5DFE-23D1-B0CE-AB84698046FE}" type="slidenum">
              <a:t>34</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3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rgbClr val="0000FF"/>
                </a:solidFill>
              </a:defRPr>
            </a:pPr>
            <a:r>
              <a:t>PyCharm</a:t>
            </a:r>
          </a:p>
        </p:txBody>
      </p:sp>
      <p:pic>
        <p:nvPicPr>
          <p:cNvPr id="3"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BBQUFB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0AIAAGAJAAA6KwAAkCQAABAAAAAmAAAACAAAAP//////////"/>
              </a:ext>
            </a:extLst>
          </p:cNvPicPr>
          <p:nvPr/>
        </p:nvPicPr>
        <p:blipFill>
          <a:blip r:embed="rId2"/>
          <a:stretch>
            <a:fillRect/>
          </a:stretch>
        </p:blipFill>
        <p:spPr>
          <a:xfrm>
            <a:off x="457200" y="1524000"/>
            <a:ext cx="6569710" cy="4419600"/>
          </a:xfrm>
          <a:prstGeom prst="rect">
            <a:avLst/>
          </a:prstGeom>
          <a:noFill/>
          <a:ln>
            <a:noFill/>
          </a:ln>
          <a:effectLst/>
        </p:spPr>
      </p:pic>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05BC-F2FE-23F3-B0CE-04A64B804651}" type="slidenum">
              <a:t>35</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3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rgbClr val="0000FF"/>
                </a:solidFill>
              </a:defRPr>
            </a:pPr>
            <a:r>
              <a:t>Visual Studio Code</a:t>
            </a:r>
          </a:p>
        </p:txBody>
      </p:sp>
      <p:pic>
        <p:nvPicPr>
          <p:cNvPr id="3"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BBQUFB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VwMAAGAJAACiLAAA+CUAABAAAAAmAAAACAAAAP//////////"/>
              </a:ext>
            </a:extLst>
          </p:cNvPicPr>
          <p:nvPr/>
        </p:nvPicPr>
        <p:blipFill>
          <a:blip r:embed="rId2"/>
          <a:stretch>
            <a:fillRect/>
          </a:stretch>
        </p:blipFill>
        <p:spPr>
          <a:xfrm>
            <a:off x="542925" y="1524000"/>
            <a:ext cx="6712585" cy="4648200"/>
          </a:xfrm>
          <a:prstGeom prst="rect">
            <a:avLst/>
          </a:prstGeom>
          <a:noFill/>
          <a:ln>
            <a:noFill/>
          </a:ln>
          <a:effectLst/>
        </p:spPr>
      </p:pic>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3D7D-33FE-23CB-B0CE-C59E73804690}" type="slidenum">
              <a:t>36</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3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Db////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OgEAAHAIAACONgAAcCYAABAAAAAmAAAACAAAAP//////////"/>
              </a:ext>
            </a:extLst>
          </p:cNvPicPr>
          <p:nvPr/>
        </p:nvPicPr>
        <p:blipFill>
          <a:blip r:embed="rId2"/>
          <a:stretch>
            <a:fillRect/>
          </a:stretch>
        </p:blipFill>
        <p:spPr>
          <a:xfrm>
            <a:off x="199390" y="1371600"/>
            <a:ext cx="8669020" cy="4876800"/>
          </a:xfrm>
          <a:prstGeom prst="rect">
            <a:avLst/>
          </a:prstGeom>
          <a:noFill/>
          <a:ln>
            <a:noFill/>
          </a:ln>
          <a:effectLst/>
        </p:spPr>
      </p:pic>
      <p:sp>
        <p:nvSpPr>
          <p:cNvPr id="3"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BKShKQ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rgbClr val="FF0000"/>
                </a:solidFill>
              </a:defRPr>
            </a:pPr>
            <a:r>
              <a:t>Spyder</a:t>
            </a:r>
          </a:p>
        </p:txBody>
      </p:sp>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Dv/AEg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089B-D5FE-23FE-B0CE-23AB46804676}" type="slidenum">
              <a:t>37</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K1NQ14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NSTk1k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Data-1 @SUARGA</a:t>
            </a:r>
          </a:p>
        </p:txBody>
      </p:sp>
    </p:spTree>
  </p:cSld>
  <p:clrMapOvr>
    <a:masterClrMapping/>
  </p:clrMapOvr>
  <p:timing>
    <p:tnLst>
      <p:par>
        <p:cTn id="1" dur="indefinite" restart="never" nodeType="tmRoot"/>
      </p:par>
    </p:tnLst>
  </p:timing>
</p:sld>
</file>

<file path=ppt/slides/slide3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rgbClr val="0000FF"/>
                </a:solidFill>
              </a:defRPr>
            </a:pPr>
            <a:r>
              <a:t>Online Editor : Programiz.com</a:t>
            </a:r>
          </a:p>
        </p:txBody>
      </p:sp>
      <p:pic>
        <p:nvPicPr>
          <p:cNvPr id="3" name="Picture1"/>
          <p:cNvPicPr>
            <a:picLocks noChangeAspect="1"/>
            <a:extLst>
              <a:ext uri="smNativeData">
                <pr:smNativeData xmlns:pr="smNativeData" val="SMDATA_15_hecDZBMAAAAlAAAAEQAAAC0BAAAAkAAAAEgAAACQAAAASAAAAAAAAAAB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IgdAACYFAAAiB0AAJgU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SAMAAFAKAAAQLAAAwCYAABAAAAAmAAAACAAAAP//////////"/>
              </a:ext>
            </a:extLst>
          </p:cNvPicPr>
          <p:nvPr/>
        </p:nvPicPr>
        <p:blipFill>
          <a:blip r:embed="rId2"/>
          <a:stretch>
            <a:fillRect/>
          </a:stretch>
        </p:blipFill>
        <p:spPr>
          <a:xfrm>
            <a:off x="533400" y="1676400"/>
            <a:ext cx="6629400" cy="4622800"/>
          </a:xfrm>
          <a:prstGeom prst="rect">
            <a:avLst/>
          </a:prstGeom>
          <a:noFill/>
          <a:ln>
            <a:noFill/>
          </a:ln>
          <a:effectLst/>
        </p:spPr>
      </p:pic>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3F77-39FE-23C9-B0CE-CF9C7180469A}" type="slidenum">
              <a:t>38</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3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chemeClr val="hlink"/>
                </a:solidFill>
              </a:defRPr>
            </a:pPr>
            <a:r>
              <a:t>Online Editor: onlinegdb.com</a:t>
            </a:r>
          </a:p>
        </p:txBody>
      </p:sp>
      <p:pic>
        <p:nvPicPr>
          <p:cNvPr id="3" name="Picture1"/>
          <p:cNvPicPr>
            <a:picLocks noChangeAspect="1"/>
            <a:extLst>
              <a:ext uri="smNativeData">
                <pr:smNativeData xmlns:pr="smNativeData" val="SMDATA_15_hecDZBMAAAAlAAAAEQAAAC0BAAAAkAAAAEgAAACQAAAASAAAAAAAAAAB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FsdAAB4FAAAWx0AAHgU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QIAABAJAAB4LQAAriYAABAAAAAmAAAACAAAAP//////////"/>
              </a:ext>
            </a:extLst>
          </p:cNvPicPr>
          <p:nvPr/>
        </p:nvPicPr>
        <p:blipFill>
          <a:blip r:embed="rId2"/>
          <a:stretch>
            <a:fillRect/>
          </a:stretch>
        </p:blipFill>
        <p:spPr>
          <a:xfrm>
            <a:off x="485775" y="1473200"/>
            <a:ext cx="6905625" cy="4814570"/>
          </a:xfrm>
          <a:prstGeom prst="rect">
            <a:avLst/>
          </a:prstGeom>
          <a:noFill/>
          <a:ln>
            <a:noFill/>
          </a:ln>
          <a:effectLst/>
        </p:spPr>
      </p:pic>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4735-7BFE-23B1-B0CE-8DE4098046D8}" type="slidenum">
              <a:t>39</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oAQAAGAMAANg2AAD4BwAAEAAAACYAAAAIAAAAAQAAAAAAAAA="/>
              </a:ext>
            </a:extLst>
          </p:cNvSpPr>
          <p:nvPr>
            <p:ph type="title"/>
          </p:nvPr>
        </p:nvSpPr>
        <p:spPr>
          <a:xfrm>
            <a:off x="228600" y="502920"/>
            <a:ext cx="8686800" cy="792480"/>
          </a:xfrm>
        </p:spPr>
        <p:txBody>
          <a:bodyPr/>
          <a:lstStyle/>
          <a:p>
            <a:pPr>
              <a:defRPr lang="en-us" sz="3600" b="1">
                <a:solidFill>
                  <a:srgbClr val="7F0000"/>
                </a:solidFill>
                <a:latin typeface="Bookman Old Style" pitchFamily="1" charset="0"/>
                <a:ea typeface="Bookman Old Style" pitchFamily="1" charset="0"/>
                <a:cs typeface="Bookman Old Style" pitchFamily="1" charset="0"/>
              </a:defRPr>
            </a:pPr>
            <a:r>
              <a:t>Penilaian</a:t>
            </a:r>
          </a:p>
        </p:txBody>
      </p:sp>
      <p:sp>
        <p:nvSpPr>
          <p:cNvPr id="3" name="SlideText1"/>
          <p:cNvSpPr>
            <a:spLocks noGrp="1" noChangeArrowheads="1"/>
            <a:extLst>
              <a:ext uri="smNativeData">
                <pr:smNativeData xmlns:pr="smNativeData" val="SMDATA_13_hecDZBMAAAAlAAAAZAAAAA8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oAQAA4AgAANg2AACAJQAAEAAAACYAAAAIAAAAAQAAAAAAAAA="/>
              </a:ext>
            </a:extLst>
          </p:cNvSpPr>
          <p:nvPr>
            <p:ph type="body" idx="1"/>
          </p:nvPr>
        </p:nvSpPr>
        <p:spPr>
          <a:xfrm>
            <a:off x="228600" y="1442720"/>
            <a:ext cx="8686800" cy="4653280"/>
          </a:xfrm>
        </p:spPr>
        <p:txBody>
          <a:bodyPr/>
          <a:lstStyle/>
          <a:p>
            <a:pPr>
              <a:defRPr lang="en-us" sz="2800"/>
            </a:pPr>
            <a:r>
              <a:t>1. </a:t>
            </a:r>
            <a:r>
              <a:rPr lang="en-us" b="1"/>
              <a:t>Kehadiran</a:t>
            </a:r>
            <a:r>
              <a:t>: harus hadir minimal 12 kali ==&gt; 10%</a:t>
            </a:r>
          </a:p>
          <a:p>
            <a:pPr>
              <a:defRPr lang="en-us" sz="2800"/>
            </a:pPr>
            <a:r>
              <a:t>2. Memasukkan </a:t>
            </a:r>
            <a:r>
              <a:rPr lang="en-us" b="1"/>
              <a:t>Tugas-tugas </a:t>
            </a:r>
            <a:r>
              <a:t>: 20%</a:t>
            </a:r>
          </a:p>
          <a:p>
            <a:pPr>
              <a:defRPr lang="en-us" sz="2800"/>
            </a:pPr>
            <a:r>
              <a:t>3. Ikut </a:t>
            </a:r>
            <a:r>
              <a:rPr lang="en-us" b="1"/>
              <a:t>MID TEST </a:t>
            </a:r>
            <a:r>
              <a:t>(UTS): Maksimum 35%</a:t>
            </a:r>
          </a:p>
          <a:p>
            <a:pPr>
              <a:defRPr lang="en-us" sz="2800"/>
            </a:pPr>
            <a:r>
              <a:t>4. Ikut </a:t>
            </a:r>
            <a:r>
              <a:rPr lang="en-us" b="1"/>
              <a:t>FINAL TEST</a:t>
            </a:r>
            <a:r>
              <a:t> (UAS) : Maksimum 35%</a:t>
            </a:r>
          </a:p>
        </p:txBody>
      </p:sp>
      <p:sp>
        <p:nvSpPr>
          <p:cNvPr id="4" name="SlideNumber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DYJwAAYCcAALAxAACfKQAAEAAAACYAAAAIAAAAAQAAAAAAAAA="/>
              </a:ext>
            </a:extLst>
          </p:cNvSpPr>
          <p:nvPr>
            <p:ph type="sldNum" sz="quarter" idx="12"/>
          </p:nvPr>
        </p:nvSpPr>
        <p:spPr>
          <a:xfrm>
            <a:off x="6477000" y="6400800"/>
            <a:ext cx="1600200" cy="365125"/>
          </a:xfrm>
        </p:spPr>
        <p:txBody>
          <a:bodyPr/>
          <a:lstStyle/>
          <a:p>
            <a:pPr>
              <a:defRPr lang="en-us"/>
            </a:pPr>
            <a:fld id="{13765266-28FE-23A4-B0CE-DEF11C80468B}" type="slidenum">
              <a:t>4</a:t>
            </a:fld>
          </a:p>
        </p:txBody>
      </p:sp>
      <p:sp>
        <p:nvSpPr>
          <p:cNvPr id="5" name="DateTime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GicAAOAQAABZKQAAEAAAACYAAAAIAAAAAQAAAAAAAAA="/>
              </a:ext>
            </a:extLst>
          </p:cNvSpPr>
          <p:nvPr>
            <p:ph type="dt" sz="quarter" idx="10"/>
          </p:nvPr>
        </p:nvSpPr>
        <p:spPr>
          <a:xfrm>
            <a:off x="838200" y="6356350"/>
            <a:ext cx="1905000" cy="365125"/>
          </a:xfrm>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YEQAAYCcAAHAmAACfKQAAEAAAACYAAAAIAAAAAQAAAAAAAAA="/>
              </a:ext>
            </a:extLst>
          </p:cNvSpPr>
          <p:nvPr>
            <p:ph type="ftr" sz="quarter" idx="11"/>
          </p:nvPr>
        </p:nvSpPr>
        <p:spPr>
          <a:xfrm>
            <a:off x="2819400" y="6400800"/>
            <a:ext cx="3429000" cy="365125"/>
          </a:xfrm>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4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chemeClr val="hlink"/>
                </a:solidFill>
              </a:defRPr>
            </a:pPr>
            <a:r>
              <a:t>Struktur Umum Program Python</a:t>
            </a:r>
          </a:p>
        </p:txBody>
      </p:sp>
      <p:sp>
        <p:nvSpPr>
          <p:cNvPr id="3" name="SlideText1"/>
          <p:cNvSpPr>
            <a:spLocks noGrp="1" noChangeArrowheads="1"/>
            <a:extLst>
              <a:ext uri="smNativeData">
                <pr:smNativeData xmlns:pr="smNativeData" val="SMDATA_13_hecDZB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KgbAACwJQAAEAAAACYAAAAIAAAAAQAAAAAAAAA="/>
              </a:ext>
            </a:extLst>
          </p:cNvSpPr>
          <p:nvPr>
            <p:ph type="body" idx="1"/>
          </p:nvPr>
        </p:nvSpPr>
        <p:spPr>
          <a:xfrm>
            <a:off x="457200" y="1600200"/>
            <a:ext cx="4038600" cy="4526280"/>
          </a:xfrm>
        </p:spPr>
        <p:txBody>
          <a:bodyPr/>
          <a:lstStyle/>
          <a:p>
            <a:pPr marL="0" marR="0" indent="0" algn="l" defTabSz="914400">
              <a:lnSpc>
                <a:spcPct val="100000"/>
              </a:lnSpc>
              <a:spcBef>
                <a:spcPts val="0"/>
              </a:spcBef>
              <a:spcAft>
                <a:spcPts val="0"/>
              </a:spcAft>
              <a:buNone/>
              <a:tabLst/>
              <a:defRPr lang="en-us" sz="2000" b="1">
                <a:solidFill>
                  <a:srgbClr val="0000FF"/>
                </a:solidFill>
                <a:uFill>
                  <a:solidFill>
                    <a:srgbClr val="000000"/>
                  </a:solidFill>
                </a:uFill>
                <a:latin typeface="Arial" pitchFamily="2" charset="0"/>
                <a:ea typeface="Arial" pitchFamily="2" charset="0"/>
                <a:cs typeface="Arial" pitchFamily="2" charset="0"/>
              </a:defRPr>
            </a:pPr>
            <a:r>
              <a:t>#komentar tentang program</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import pustaka fungsi</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 </a:t>
            </a:r>
          </a:p>
          <a:p>
            <a:pPr marL="0" marR="0" indent="0" algn="l" defTabSz="914400">
              <a:lnSpc>
                <a:spcPct val="100000"/>
              </a:lnSpc>
              <a:spcBef>
                <a:spcPts val="0"/>
              </a:spcBef>
              <a:spcAft>
                <a:spcPts val="0"/>
              </a:spcAft>
              <a:buNone/>
              <a:tabLst/>
              <a:defRPr lang="en-us" sz="2000" b="1">
                <a:solidFill>
                  <a:srgbClr val="0000FF"/>
                </a:solidFill>
                <a:uFill>
                  <a:solidFill>
                    <a:srgbClr val="000000"/>
                  </a:solidFill>
                </a:uFill>
                <a:latin typeface="Arial" pitchFamily="2" charset="0"/>
                <a:ea typeface="Arial" pitchFamily="2" charset="0"/>
                <a:cs typeface="Arial" pitchFamily="2" charset="0"/>
              </a:defRPr>
            </a:pPr>
            <a:r>
              <a:t>#pemberian nilai awal</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 .. ..</a:t>
            </a:r>
          </a:p>
          <a:p>
            <a:pPr marL="0" marR="0" indent="0" algn="l" defTabSz="914400">
              <a:lnSpc>
                <a:spcPct val="100000"/>
              </a:lnSpc>
              <a:spcBef>
                <a:spcPts val="0"/>
              </a:spcBef>
              <a:spcAft>
                <a:spcPts val="0"/>
              </a:spcAft>
              <a:buNone/>
              <a:tabLst/>
              <a:defRPr lang="en-us" sz="2000" b="1">
                <a:solidFill>
                  <a:srgbClr val="0000FF"/>
                </a:solidFill>
                <a:uFill>
                  <a:solidFill>
                    <a:srgbClr val="000000"/>
                  </a:solidFill>
                </a:uFill>
                <a:latin typeface="Arial" pitchFamily="2" charset="0"/>
                <a:ea typeface="Arial" pitchFamily="2" charset="0"/>
                <a:cs typeface="Arial" pitchFamily="2" charset="0"/>
              </a:defRPr>
            </a:pPr>
            <a:r>
              <a:t># definisi fungsi</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def fungsi-1:</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	.. .. instruksi .. ..</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 </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def fungsi-2:</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	.. .. instruksi .. ..</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a:t>
            </a:r>
          </a:p>
          <a:p>
            <a:pPr marL="0" marR="0" indent="0" algn="l" defTabSz="914400">
              <a:lnSpc>
                <a:spcPct val="100000"/>
              </a:lnSpc>
              <a:spcBef>
                <a:spcPts val="0"/>
              </a:spcBef>
              <a:spcAft>
                <a:spcPts val="0"/>
              </a:spcAft>
              <a:buNone/>
              <a:tabLst/>
              <a:defRPr lang="en-us" sz="1800" b="1">
                <a:solidFill>
                  <a:srgbClr val="000000"/>
                </a:solidFill>
                <a:uFill>
                  <a:solidFill>
                    <a:srgbClr val="000000"/>
                  </a:solidFill>
                </a:uFill>
                <a:latin typeface="Arial" pitchFamily="2" charset="0"/>
                <a:ea typeface="Arial" pitchFamily="2" charset="0"/>
                <a:cs typeface="Arial" pitchFamily="2" charset="0"/>
              </a:defRPr>
            </a:pPr>
          </a:p>
          <a:p>
            <a:pPr marL="0" marR="0" indent="0" algn="l" defTabSz="914400">
              <a:lnSpc>
                <a:spcPct val="100000"/>
              </a:lnSpc>
              <a:spcBef>
                <a:spcPts val="0"/>
              </a:spcBef>
              <a:spcAft>
                <a:spcPts val="0"/>
              </a:spcAft>
              <a:buNone/>
              <a:tabLst/>
              <a:defRPr lang="en-us" sz="1800" b="1">
                <a:solidFill>
                  <a:srgbClr val="000000"/>
                </a:solidFill>
                <a:uFill>
                  <a:solidFill>
                    <a:srgbClr val="000000"/>
                  </a:solidFill>
                </a:uFill>
                <a:latin typeface="Arial" pitchFamily="2" charset="0"/>
                <a:ea typeface="Arial" pitchFamily="2" charset="0"/>
                <a:cs typeface="Arial" pitchFamily="2" charset="0"/>
              </a:defRPr>
            </a:pPr>
          </a:p>
        </p:txBody>
      </p:sp>
      <p:sp>
        <p:nvSpPr>
          <p:cNvPr id="4" name="SlideText2"/>
          <p:cNvSpPr>
            <a:spLocks noGrp="1" noChangeArrowheads="1"/>
            <a:extLst>
              <a:ext uri="smNativeData">
                <pr:smNativeData xmlns:pr="smNativeData" val="SMDATA_13_hecDZB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YHAAA2AkAAHA1AACwJQAAEAAAACYAAAAIAAAAAAAAAAAAAAA="/>
              </a:ext>
            </a:extLst>
          </p:cNvSpPr>
          <p:nvPr>
            <p:ph type="body" idx="2"/>
          </p:nvPr>
        </p:nvSpPr>
        <p:spPr/>
        <p:txBody>
          <a:bodyPr/>
          <a:lstStyle/>
          <a:p>
            <a:pPr marL="0" marR="0" indent="0" algn="l" defTabSz="914400">
              <a:lnSpc>
                <a:spcPct val="100000"/>
              </a:lnSpc>
              <a:spcBef>
                <a:spcPts val="0"/>
              </a:spcBef>
              <a:spcAft>
                <a:spcPts val="0"/>
              </a:spcAft>
              <a:buNone/>
              <a:tabLst/>
              <a:defRPr lang="en-us" sz="2000" b="1">
                <a:solidFill>
                  <a:srgbClr val="0000FF"/>
                </a:solidFill>
                <a:uFill>
                  <a:solidFill>
                    <a:srgbClr val="000000"/>
                  </a:solidFill>
                </a:uFill>
                <a:latin typeface="Arial" pitchFamily="2" charset="0"/>
                <a:ea typeface="Arial" pitchFamily="2" charset="0"/>
                <a:cs typeface="Arial" pitchFamily="2" charset="0"/>
              </a:defRPr>
            </a:pPr>
            <a:r>
              <a:t>#program utama</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def main() </a:t>
            </a:r>
          </a:p>
          <a:p>
            <a:pPr marL="0" marR="0" indent="45720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 instruksi utama ...</a:t>
            </a:r>
          </a:p>
          <a:p>
            <a:pPr marL="0" marR="0" indent="45720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p>
          <a:p>
            <a:pPr marL="0" marR="0" indent="0" algn="l" defTabSz="914400">
              <a:lnSpc>
                <a:spcPct val="100000"/>
              </a:lnSpc>
              <a:spcBef>
                <a:spcPts val="0"/>
              </a:spcBef>
              <a:spcAft>
                <a:spcPts val="0"/>
              </a:spcAft>
              <a:buNone/>
              <a:tabLst/>
              <a:defRPr lang="en-us" sz="2000" b="1">
                <a:solidFill>
                  <a:srgbClr val="0000FF"/>
                </a:solidFill>
                <a:uFill>
                  <a:solidFill>
                    <a:srgbClr val="000000"/>
                  </a:solidFill>
                </a:uFill>
                <a:latin typeface="Arial" pitchFamily="2" charset="0"/>
                <a:ea typeface="Arial" pitchFamily="2" charset="0"/>
                <a:cs typeface="Arial" pitchFamily="2" charset="0"/>
              </a:defRPr>
            </a:pPr>
            <a:r>
              <a:t>#menjalankan program</a:t>
            </a:r>
          </a:p>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Arial" pitchFamily="2" charset="0"/>
                <a:ea typeface="Arial" pitchFamily="2" charset="0"/>
                <a:cs typeface="Arial" pitchFamily="2" charset="0"/>
              </a:defRPr>
            </a:pPr>
            <a:r>
              <a:t>main()</a:t>
            </a:r>
          </a:p>
        </p:txBody>
      </p:sp>
      <p:sp>
        <p:nvSpPr>
          <p:cNvPr id="5"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49F0-BEFE-23BF-B0CE-48EA0780461D}" type="slidenum">
              <a:t>40</a:t>
            </a:fld>
          </a:p>
        </p:txBody>
      </p:sp>
      <p:sp>
        <p:nvSpPr>
          <p:cNvPr id="6"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7"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4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BcYExg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3"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Do5NDw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Data-1 @SUARGA</a:t>
            </a:r>
          </a:p>
        </p:txBody>
      </p:sp>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BcYExg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7599-D7FE-2383-B0CE-21D63B804674}" type="slidenum">
              <a:t>41</a:t>
            </a:fld>
          </a:p>
        </p:txBody>
      </p:sp>
      <p:pic>
        <p:nvPicPr>
          <p:cNvPr id="5" name="Picture1"/>
          <p:cNvPicPr>
            <a:picLocks noChangeAspect="1"/>
            <a:extLst>
              <a:ext uri="smNativeData">
                <pr:smNativeData xmlns:pr="smNativeData" val="SMDATA_15_hecD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7AQAAOgIAAD4NAAAciQAABAAAAAmAAAACAAAAP//////////"/>
              </a:ext>
            </a:extLst>
          </p:cNvPicPr>
          <p:nvPr/>
        </p:nvPicPr>
        <p:blipFill>
          <a:blip r:embed="rId2"/>
          <a:stretch>
            <a:fillRect/>
          </a:stretch>
        </p:blipFill>
        <p:spPr>
          <a:xfrm>
            <a:off x="800100" y="1447800"/>
            <a:ext cx="7810500" cy="4476750"/>
          </a:xfrm>
          <a:prstGeom prst="rect">
            <a:avLst/>
          </a:prstGeom>
          <a:noFill/>
          <a:ln>
            <a:noFill/>
          </a:ln>
          <a:effectLst/>
        </p:spPr>
      </p:pic>
      <p:sp>
        <p:nvSpPr>
          <p:cNvPr id="6"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Contoh program python</a:t>
            </a:r>
          </a:p>
        </p:txBody>
      </p:sp>
    </p:spTree>
  </p:cSld>
  <p:clrMapOvr>
    <a:masterClrMapping/>
  </p:clrMapOvr>
  <p:timing>
    <p:tnLst>
      <p:par>
        <p:cTn id="1" dur="indefinite" restart="never" nodeType="tmRoot"/>
      </p:par>
    </p:tnLst>
  </p:timing>
</p:sld>
</file>

<file path=ppt/slides/slide4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Beberapa Pustaka Python</a:t>
            </a:r>
          </a:p>
        </p:txBody>
      </p:sp>
      <p:sp>
        <p:nvSpPr>
          <p:cNvPr id="3" name="SlideText1"/>
          <p:cNvSpPr>
            <a:spLocks noGrp="1" noChangeArrowheads="1"/>
            <a:extLst>
              <a:ext uri="smNativeData">
                <pr:smNativeData xmlns:pr="smNativeData" val="SMDATA_13_hecDZB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KgbAACwJQAAEAAAACYAAAAIAAAAAQAAAAAAAAA="/>
              </a:ext>
            </a:extLst>
          </p:cNvSpPr>
          <p:nvPr>
            <p:ph type="body" idx="1"/>
          </p:nvPr>
        </p:nvSpPr>
        <p:spPr>
          <a:xfrm>
            <a:off x="457200" y="1600200"/>
            <a:ext cx="4038600" cy="4526280"/>
          </a:xfrm>
        </p:spPr>
        <p:txBody>
          <a:bodyPr/>
          <a:lstStyle/>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string	pustaka untuk proses text </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textwrap	format text paragraph</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re	regular expression</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collections   container data types</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array	pustaka untuk larik</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heapq	heap sort</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struct	binary data structures</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time	jam, waktu</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datetime	penanggalan</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decimal	fixed and floating point</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fractions	rational numbers</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random	bilangan acak</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math	fungsi matematika</a:t>
            </a:r>
          </a:p>
        </p:txBody>
      </p:sp>
      <p:sp>
        <p:nvSpPr>
          <p:cNvPr id="4" name="SlideText2"/>
          <p:cNvSpPr>
            <a:spLocks noGrp="1" noChangeArrowheads="1"/>
            <a:extLst>
              <a:ext uri="smNativeData">
                <pr:smNativeData xmlns:pr="smNativeData" val="SMDATA_13_hecDZB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YHAAA2AkAAHA1AACwJQAAEAAAACYAAAAIAAAAAAAAAAAAAAA="/>
              </a:ext>
            </a:extLst>
          </p:cNvSpPr>
          <p:nvPr>
            <p:ph type="body" idx="2"/>
          </p:nvPr>
        </p:nvSpPr>
        <p:spPr/>
        <p:txBody>
          <a:bodyPr/>
          <a:lstStyle/>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os	sistem operasi / path</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glob	filename pattern matching</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shutil	high level file operation</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mmap	memory map files</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codecs	string encoding and decoding</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StringIO	text buffers with a file API</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filecmp	compare files</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pickle	object serialization</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shelve	persistent storage of objects</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anydbm	database</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sqlite3	relational database</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csv	comma separated value files</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gzip	GNU zip files</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tarfile	Tar archive files</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zipfile	ZIP archive access</a:t>
            </a:r>
          </a:p>
          <a:p>
            <a:pPr marL="0" marR="0" indent="0" algn="l" defTabSz="914400">
              <a:lnSpc>
                <a:spcPct val="100000"/>
              </a:lnSpc>
              <a:spcBef>
                <a:spcPts val="0"/>
              </a:spcBef>
              <a:spcAft>
                <a:spcPts val="0"/>
              </a:spcAft>
              <a:buNone/>
              <a:tabLst/>
              <a:defRPr lang="en-us" sz="1600" b="1">
                <a:solidFill>
                  <a:srgbClr val="000000"/>
                </a:solidFill>
                <a:uFill>
                  <a:solidFill>
                    <a:srgbClr val="000000"/>
                  </a:solidFill>
                </a:uFill>
                <a:latin typeface="Arial" pitchFamily="2" charset="0"/>
                <a:ea typeface="Arial" pitchFamily="2" charset="0"/>
                <a:cs typeface="Arial" pitchFamily="2" charset="0"/>
              </a:defRPr>
            </a:pPr>
            <a:r>
              <a:t>hashlib	kriptografi</a:t>
            </a:r>
          </a:p>
        </p:txBody>
      </p:sp>
      <p:sp>
        <p:nvSpPr>
          <p:cNvPr id="5"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46E5-ABFE-23B0-B0CE-5DE508804608}" type="slidenum">
              <a:t>42</a:t>
            </a:fld>
          </a:p>
        </p:txBody>
      </p:sp>
      <p:sp>
        <p:nvSpPr>
          <p:cNvPr id="6"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7"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E6cHQ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CwBAAA0AIAAOg1AADoCAAAEAAAACYAAAAIAAAAAQAAAAAAAAA="/>
              </a:ext>
            </a:extLst>
          </p:cNvSpPr>
          <p:nvPr>
            <p:ph type="title"/>
          </p:nvPr>
        </p:nvSpPr>
        <p:spPr>
          <a:xfrm>
            <a:off x="762000" y="457200"/>
            <a:ext cx="8001000" cy="990600"/>
          </a:xfrm>
        </p:spPr>
        <p:txBody>
          <a:bodyPr/>
          <a:lstStyle/>
          <a:p>
            <a:pPr>
              <a:defRPr lang="en-us" sz="3600">
                <a:solidFill>
                  <a:srgbClr val="7F0000"/>
                </a:solidFill>
              </a:defRPr>
            </a:pPr>
            <a:r>
              <a:t>NILAI AKHIR</a:t>
            </a:r>
          </a:p>
        </p:txBody>
      </p:sp>
      <p:sp>
        <p:nvSpPr>
          <p:cNvPr id="3" name="SlideText1"/>
          <p:cNvSpPr>
            <a:spLocks noGrp="1" noChangeArrowheads="1"/>
            <a:extLst>
              <a:ext uri="smNativeData">
                <pr:smNativeData xmlns:pr="smNativeData" val="SMDATA_13_hecDZBMAAAAlAAAAZAAAAA8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IAwAASAoAAMg3AAAIJQAAEAAAACYAAAAIAAAAAQAAAAAAAAA="/>
              </a:ext>
            </a:extLst>
          </p:cNvSpPr>
          <p:nvPr>
            <p:ph type="body" idx="1"/>
          </p:nvPr>
        </p:nvSpPr>
        <p:spPr>
          <a:xfrm>
            <a:off x="533400" y="1671320"/>
            <a:ext cx="8534400" cy="4348480"/>
          </a:xfrm>
        </p:spPr>
        <p:txBody>
          <a:bodyPr/>
          <a:lstStyle/>
          <a:p>
            <a:pPr>
              <a:defRPr lang="en-us" sz="2800" b="1">
                <a:solidFill>
                  <a:srgbClr val="0000FF"/>
                </a:solidFill>
                <a:latin typeface="Lucida Console" pitchFamily="3" charset="0"/>
                <a:ea typeface="Lucida Console" pitchFamily="3" charset="0"/>
                <a:cs typeface="Lucida Console" pitchFamily="3" charset="0"/>
              </a:defRPr>
            </a:pPr>
            <a:r>
              <a:t>A    :   86 - 100</a:t>
            </a:r>
          </a:p>
          <a:p>
            <a:pPr>
              <a:defRPr lang="en-us" sz="2800" b="1">
                <a:solidFill>
                  <a:srgbClr val="0000FF"/>
                </a:solidFill>
                <a:latin typeface="Lucida Console" pitchFamily="3" charset="0"/>
                <a:ea typeface="Lucida Console" pitchFamily="3" charset="0"/>
                <a:cs typeface="Lucida Console" pitchFamily="3" charset="0"/>
              </a:defRPr>
            </a:pPr>
            <a:r>
              <a:t>A-   :   81 - 85</a:t>
            </a:r>
          </a:p>
          <a:p>
            <a:pPr>
              <a:defRPr lang="en-us" sz="2800" b="1">
                <a:solidFill>
                  <a:srgbClr val="0000FF"/>
                </a:solidFill>
                <a:latin typeface="Lucida Console" pitchFamily="3" charset="0"/>
                <a:ea typeface="Lucida Console" pitchFamily="3" charset="0"/>
                <a:cs typeface="Lucida Console" pitchFamily="3" charset="0"/>
              </a:defRPr>
            </a:pPr>
            <a:r>
              <a:t>B+   :   76 - 80</a:t>
            </a:r>
          </a:p>
          <a:p>
            <a:pPr>
              <a:defRPr lang="en-us" sz="2800" b="1">
                <a:solidFill>
                  <a:srgbClr val="0000FF"/>
                </a:solidFill>
                <a:latin typeface="Lucida Console" pitchFamily="3" charset="0"/>
                <a:ea typeface="Lucida Console" pitchFamily="3" charset="0"/>
                <a:cs typeface="Lucida Console" pitchFamily="3" charset="0"/>
              </a:defRPr>
            </a:pPr>
            <a:r>
              <a:t>B    :   71 - 75</a:t>
            </a:r>
          </a:p>
          <a:p>
            <a:pPr>
              <a:defRPr lang="en-us" sz="2800" b="1">
                <a:solidFill>
                  <a:srgbClr val="0000FF"/>
                </a:solidFill>
                <a:latin typeface="Lucida Console" pitchFamily="3" charset="0"/>
                <a:ea typeface="Lucida Console" pitchFamily="3" charset="0"/>
                <a:cs typeface="Lucida Console" pitchFamily="3" charset="0"/>
              </a:defRPr>
            </a:pPr>
            <a:r>
              <a:t>B-   :   66 - 70</a:t>
            </a:r>
          </a:p>
          <a:p>
            <a:pPr>
              <a:defRPr lang="en-us" sz="2800" b="1">
                <a:solidFill>
                  <a:srgbClr val="0000FF"/>
                </a:solidFill>
                <a:latin typeface="Lucida Console" pitchFamily="3" charset="0"/>
                <a:ea typeface="Lucida Console" pitchFamily="3" charset="0"/>
                <a:cs typeface="Lucida Console" pitchFamily="3" charset="0"/>
              </a:defRPr>
            </a:pPr>
            <a:r>
              <a:t>C+   :   61 - 65</a:t>
            </a:r>
          </a:p>
          <a:p>
            <a:pPr>
              <a:defRPr lang="en-us" sz="2800" b="1">
                <a:solidFill>
                  <a:srgbClr val="0000FF"/>
                </a:solidFill>
                <a:latin typeface="Lucida Console" pitchFamily="3" charset="0"/>
                <a:ea typeface="Lucida Console" pitchFamily="3" charset="0"/>
                <a:cs typeface="Lucida Console" pitchFamily="3" charset="0"/>
              </a:defRPr>
            </a:pPr>
            <a:r>
              <a:t>C    :   51 - 60</a:t>
            </a:r>
          </a:p>
          <a:p>
            <a:pPr>
              <a:defRPr lang="en-us" sz="2800" b="1">
                <a:solidFill>
                  <a:srgbClr val="0000FF"/>
                </a:solidFill>
                <a:latin typeface="Lucida Console" pitchFamily="3" charset="0"/>
                <a:ea typeface="Lucida Console" pitchFamily="3" charset="0"/>
                <a:cs typeface="Lucida Console" pitchFamily="3" charset="0"/>
              </a:defRPr>
            </a:pPr>
            <a:r>
              <a:t>D    :   41 - 50</a:t>
            </a:r>
          </a:p>
          <a:p>
            <a:pPr>
              <a:defRPr lang="en-us" sz="2800" b="1">
                <a:solidFill>
                  <a:srgbClr val="0000FF"/>
                </a:solidFill>
                <a:latin typeface="Lucida Console" pitchFamily="3" charset="0"/>
                <a:ea typeface="Lucida Console" pitchFamily="3" charset="0"/>
                <a:cs typeface="Lucida Console" pitchFamily="3" charset="0"/>
              </a:defRPr>
            </a:pPr>
            <a:r>
              <a:t>E    :    0 - 40</a:t>
            </a:r>
          </a:p>
        </p:txBody>
      </p:sp>
      <p:sp>
        <p:nvSpPr>
          <p:cNvPr id="4" name="SlideNumber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wJgAA6CYAACgyAAAnKQAAEAAAACYAAAAIAAAAAQAAAAAAAAA="/>
              </a:ext>
            </a:extLst>
          </p:cNvSpPr>
          <p:nvPr>
            <p:ph type="sldNum" sz="quarter" idx="12"/>
          </p:nvPr>
        </p:nvSpPr>
        <p:spPr>
          <a:xfrm>
            <a:off x="6248400" y="6324600"/>
            <a:ext cx="1905000" cy="365125"/>
          </a:xfrm>
        </p:spPr>
        <p:txBody>
          <a:bodyPr/>
          <a:lstStyle/>
          <a:p>
            <a:pPr>
              <a:defRPr lang="en-us"/>
            </a:pPr>
            <a:fld id="{13762FC0-8EFE-23D9-B0CE-788C6180462D}" type="slidenum">
              <a:t>5</a:t>
            </a:fld>
          </a:p>
        </p:txBody>
      </p:sp>
      <p:sp>
        <p:nvSpPr>
          <p:cNvPr id="5" name="DateTime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DAAwAAGicAAFgRAABZKQAAEAAAACYAAAAIAAAAAQAAAAAAAAA="/>
              </a:ext>
            </a:extLst>
          </p:cNvSpPr>
          <p:nvPr>
            <p:ph type="dt" sz="quarter" idx="10"/>
          </p:nvPr>
        </p:nvSpPr>
        <p:spPr>
          <a:xfrm>
            <a:off x="609600" y="6356350"/>
            <a:ext cx="2209800" cy="365125"/>
          </a:xfrm>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IEgAAGicAAJAkAABZKQAAEAAAACYAAAAIAAAAAQAAAAAAAAA="/>
              </a:ext>
            </a:extLst>
          </p:cNvSpPr>
          <p:nvPr>
            <p:ph type="ftr" sz="quarter" idx="11"/>
          </p:nvPr>
        </p:nvSpPr>
        <p:spPr>
          <a:xfrm>
            <a:off x="2971800" y="6356350"/>
            <a:ext cx="2971800" cy="365125"/>
          </a:xfrm>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AIBwAAEAAAACYAAAAIAAAAAQAAAAAAAAA="/>
              </a:ext>
            </a:extLst>
          </p:cNvSpPr>
          <p:nvPr>
            <p:ph type="title"/>
          </p:nvPr>
        </p:nvSpPr>
        <p:spPr>
          <a:xfrm>
            <a:off x="457200" y="274955"/>
            <a:ext cx="8229600" cy="868045"/>
          </a:xfrm>
        </p:spPr>
        <p:txBody>
          <a:bodyPr/>
          <a:lstStyle/>
          <a:p>
            <a:pPr>
              <a:defRPr lang="en-us">
                <a:solidFill>
                  <a:srgbClr val="0000FF"/>
                </a:solidFill>
              </a:defRPr>
            </a:pPr>
            <a:r>
              <a:t>Konsep Struktur Data</a:t>
            </a:r>
          </a:p>
        </p:txBody>
      </p:sp>
      <p:sp>
        <p:nvSpPr>
          <p:cNvPr id="3" name="Content Placeholder 2"/>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AcAAHA1AACwJQAAEAAAACYAAAAIAAAAASAAAAAAAAA="/>
              </a:ext>
            </a:extLst>
          </p:cNvSpPr>
          <p:nvPr>
            <p:ph type="body" idx="1"/>
          </p:nvPr>
        </p:nvSpPr>
        <p:spPr>
          <a:xfrm>
            <a:off x="457200" y="1219200"/>
            <a:ext cx="8229600" cy="4907280"/>
          </a:xfrm>
        </p:spPr>
        <p:txBody>
          <a:bodyPr vert="horz" wrap="square" lIns="91440" tIns="45720" rIns="91440" bIns="45720" numCol="1" spcCol="215900" anchor="t">
            <a:prstTxWarp prst="textNoShape">
              <a:avLst/>
            </a:prstTxWarp>
          </a:bodyPr>
          <a:lstStyle/>
          <a:p>
            <a:pPr>
              <a:lnSpc>
                <a:spcPct val="80000"/>
              </a:lnSpc>
              <a:spcBef>
                <a:spcPts val="590"/>
              </a:spcBef>
              <a:defRPr lang="en-us" sz="2465"/>
            </a:pPr>
            <a:r>
              <a:t>Struktur data dapat didefinisikan sebagai kelas/objek, atau abstraksi tipe data (ADT) yang memiliki </a:t>
            </a:r>
            <a:r>
              <a:rPr lang="en-us" b="1"/>
              <a:t>tiga unsur dasa</a:t>
            </a:r>
            <a:r>
              <a:t>r, yaitu:</a:t>
            </a:r>
          </a:p>
          <a:p>
            <a:pPr>
              <a:lnSpc>
                <a:spcPct val="80000"/>
              </a:lnSpc>
              <a:spcBef>
                <a:spcPts val="590"/>
              </a:spcBef>
              <a:defRPr lang="en-us" sz="2465"/>
            </a:pPr>
            <a:r>
              <a:rPr lang="en-us" b="1"/>
              <a:t>Seperangkat fungsi/method:</a:t>
            </a:r>
            <a:r>
              <a:t> dimana setiap fungsi melakukan suatu jenis operasi terhadap nilai yang tersimpan didalam struktur data.</a:t>
            </a:r>
          </a:p>
          <a:p>
            <a:pPr>
              <a:lnSpc>
                <a:spcPct val="80000"/>
              </a:lnSpc>
              <a:spcBef>
                <a:spcPts val="590"/>
              </a:spcBef>
              <a:defRPr lang="en-us" sz="2465"/>
            </a:pPr>
            <a:r>
              <a:rPr lang="en-us" b="1"/>
              <a:t>Struktur Penyimpanan (Storage)</a:t>
            </a:r>
            <a:r>
              <a:t> : representasi suatu struktur abstrak memory yang dipakai menyimpan data / nilai yang dimasukkan, sehingga membentuk suatu organisasi data. </a:t>
            </a:r>
          </a:p>
          <a:p>
            <a:pPr>
              <a:lnSpc>
                <a:spcPct val="80000"/>
              </a:lnSpc>
              <a:spcBef>
                <a:spcPts val="590"/>
              </a:spcBef>
              <a:defRPr lang="en-us" sz="2465"/>
            </a:pPr>
            <a:r>
              <a:rPr lang="en-us" b="1"/>
              <a:t>Algoritma</a:t>
            </a:r>
            <a:r>
              <a:t> : dalam setiap fungsi terdapat algoritma yang menjelaskan langkah yang harus dilakukan terhadap nilai data dalam struktur penyimpanan-nya sehingga diperoleh hasil sesuai dengan tujuan dari fungsi tersebut.</a:t>
            </a:r>
          </a:p>
          <a:p>
            <a:pPr>
              <a:lnSpc>
                <a:spcPct val="80000"/>
              </a:lnSpc>
              <a:spcBef>
                <a:spcPts val="590"/>
              </a:spcBef>
              <a:defRPr lang="en-us" sz="2465"/>
            </a:pPr>
          </a:p>
        </p:txBody>
      </p:sp>
      <p:sp>
        <p:nvSpPr>
          <p:cNvPr id="4" name="Date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5" name="Footer Placeholder 4"/>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DovL3c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59EB-A5FE-23AF-B0CE-53FA17804606}" type="slidenum">
              <a:t>6</a:t>
            </a:fld>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solidFill>
                  <a:srgbClr val="FF0000"/>
                </a:solidFill>
              </a:defRPr>
            </a:pPr>
            <a:r>
              <a:t>Jenis Struktur Data</a:t>
            </a:r>
          </a:p>
        </p:txBody>
      </p:sp>
      <p:pic>
        <p:nvPicPr>
          <p:cNvPr id="3" name="Picture1"/>
          <p:cNvPicPr>
            <a:picLocks noChangeAspect="1"/>
            <a:extLst>
              <a:ext uri="smNativeData">
                <pr:smNativeData xmlns:pr="smNativeData" val="SMDATA_15_hecDZBMAAAAlAAAAEQAAAC0B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0AIAAJoIAADQIAAA+iYAABAAAAAmAAAACAAAAP//////////"/>
              </a:ext>
            </a:extLst>
          </p:cNvPicPr>
          <p:nvPr/>
        </p:nvPicPr>
        <p:blipFill>
          <a:blip r:embed="rId2"/>
          <a:stretch>
            <a:fillRect/>
          </a:stretch>
        </p:blipFill>
        <p:spPr>
          <a:xfrm>
            <a:off x="457200" y="1398270"/>
            <a:ext cx="4876800" cy="4937760"/>
          </a:xfrm>
          <a:prstGeom prst="rect">
            <a:avLst/>
          </a:prstGeom>
          <a:noFill/>
          <a:ln>
            <a:noFill/>
          </a:ln>
          <a:effectLst/>
        </p:spPr>
      </p:pic>
      <p:sp>
        <p:nvSpPr>
          <p:cNvPr id="4" name="Textbox1"/>
          <p:cNvSpPr txBox="1">
            <a:extLst>
              <a:ext uri="smNativeData">
                <pr:smNativeData xmlns:pr="smNativeData" val="SMDATA_13_hecD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gW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oIwAAqAwAAHA1AAC4GgAAECAAACYAAAAIAAAA//////////8="/>
              </a:ext>
            </a:extLst>
          </p:cNvSpPr>
          <p:nvPr/>
        </p:nvSpPr>
        <p:spPr>
          <a:xfrm>
            <a:off x="5715000" y="2057400"/>
            <a:ext cx="2971800" cy="2286000"/>
          </a:xfrm>
          <a:prstGeom prst="rect">
            <a:avLst/>
          </a:prstGeom>
          <a:noFill/>
          <a:ln>
            <a:noFill/>
          </a:ln>
          <a:effectLst/>
        </p:spPr>
        <p:txBody>
          <a:bodyPr vert="horz" wrap="square" numCol="1" spcCol="215900" anchor="t"/>
          <a:lstStyle/>
          <a:p>
            <a:pPr>
              <a:defRPr lang="en-us" sz="2400" b="1"/>
            </a:pPr>
            <a:r>
              <a:t>Built-in Python Data Structure:</a:t>
            </a:r>
          </a:p>
          <a:p>
            <a:pPr>
              <a:buFont typeface="Wingdings" pitchFamily="2" charset="2"/>
              <a:buChar char=""/>
              <a:defRPr lang="en-us" sz="2400" b="1"/>
            </a:pPr>
            <a:r>
              <a:t>List</a:t>
            </a:r>
          </a:p>
          <a:p>
            <a:pPr>
              <a:buFont typeface="Wingdings" pitchFamily="2" charset="2"/>
              <a:buChar char=""/>
              <a:defRPr lang="en-us" sz="2400" b="1"/>
            </a:pPr>
            <a:r>
              <a:t>Tuple</a:t>
            </a:r>
          </a:p>
          <a:p>
            <a:pPr>
              <a:buFont typeface="Wingdings" pitchFamily="2" charset="2"/>
              <a:buChar char=""/>
              <a:defRPr lang="en-us" sz="2400" b="1"/>
            </a:pPr>
            <a:r>
              <a:t>Dictionary</a:t>
            </a:r>
          </a:p>
          <a:p>
            <a:pPr>
              <a:buFont typeface="Wingdings" pitchFamily="2" charset="2"/>
              <a:buChar char=""/>
              <a:defRPr lang="en-us" sz="2400" b="1"/>
            </a:pPr>
            <a:r>
              <a:t>Set</a:t>
            </a:r>
          </a:p>
        </p:txBody>
      </p:sp>
      <p:sp>
        <p:nvSpPr>
          <p:cNvPr id="5"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2584-CAFE-23D3-B0CE-3C866B804669}" type="slidenum">
              <a:t>7</a:t>
            </a:fld>
          </a:p>
        </p:txBody>
      </p:sp>
      <p:sp>
        <p:nvSpPr>
          <p:cNvPr id="6"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7"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5"/>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b="1">
                <a:solidFill>
                  <a:srgbClr val="0000FF"/>
                </a:solidFill>
              </a:defRPr>
            </a:pPr>
            <a:r>
              <a:t>User-defined Data Structures</a:t>
            </a:r>
          </a:p>
        </p:txBody>
      </p:sp>
      <p:sp>
        <p:nvSpPr>
          <p:cNvPr id="3" name="Content Placeholder 6"/>
          <p:cNvSpPr>
            <a:spLocks noGrp="1" noChangeArrowheads="1"/>
            <a:extLst>
              <a:ext uri="smNativeData">
                <pr:smNativeData xmlns:pr="smNativeData" val="SMDATA_13_hecD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CAAAAAAAAA="/>
              </a:ext>
            </a:extLst>
          </p:cNvSpPr>
          <p:nvPr>
            <p:ph type="body" idx="1"/>
          </p:nvPr>
        </p:nvSpPr>
        <p:spPr/>
        <p:txBody>
          <a:bodyPr vert="horz" wrap="square" lIns="91440" tIns="45720" rIns="91440" bIns="45720" numCol="1" spcCol="215900" anchor="t">
            <a:prstTxWarp prst="textNoShape">
              <a:avLst/>
            </a:prstTxWarp>
          </a:bodyPr>
          <a:lstStyle/>
          <a:p>
            <a:pPr>
              <a:lnSpc>
                <a:spcPct val="90000"/>
              </a:lnSpc>
              <a:defRPr lang="en-us">
                <a:solidFill>
                  <a:srgbClr val="FF0000"/>
                </a:solidFill>
              </a:defRPr>
            </a:pPr>
            <a:r>
              <a:t>Larik (Array)</a:t>
            </a:r>
          </a:p>
          <a:p>
            <a:pPr>
              <a:lnSpc>
                <a:spcPct val="90000"/>
              </a:lnSpc>
              <a:defRPr lang="en-us">
                <a:solidFill>
                  <a:schemeClr val="hlink"/>
                </a:solidFill>
              </a:defRPr>
            </a:pPr>
            <a:r>
              <a:t>Tumpukan (Stack)</a:t>
            </a:r>
          </a:p>
          <a:p>
            <a:pPr>
              <a:lnSpc>
                <a:spcPct val="90000"/>
              </a:lnSpc>
              <a:defRPr lang="en-us">
                <a:solidFill>
                  <a:srgbClr val="007F00"/>
                </a:solidFill>
              </a:defRPr>
            </a:pPr>
            <a:r>
              <a:t>Antrian (Queue)</a:t>
            </a:r>
          </a:p>
          <a:p>
            <a:pPr>
              <a:lnSpc>
                <a:spcPct val="90000"/>
              </a:lnSpc>
              <a:defRPr lang="en-us"/>
            </a:pPr>
            <a:r>
              <a:t>Untaian (Linked List)</a:t>
            </a:r>
          </a:p>
          <a:p>
            <a:pPr>
              <a:lnSpc>
                <a:spcPct val="90000"/>
              </a:lnSpc>
              <a:defRPr lang="en-us">
                <a:solidFill>
                  <a:srgbClr val="7F0000"/>
                </a:solidFill>
              </a:defRPr>
            </a:pPr>
            <a:r>
              <a:t>Pohon (Tree)</a:t>
            </a:r>
          </a:p>
          <a:p>
            <a:pPr>
              <a:lnSpc>
                <a:spcPct val="90000"/>
              </a:lnSpc>
              <a:defRPr lang="en-us">
                <a:solidFill>
                  <a:srgbClr val="007F00"/>
                </a:solidFill>
              </a:defRPr>
            </a:pPr>
            <a:r>
              <a:t>Tabel Hash</a:t>
            </a:r>
          </a:p>
          <a:p>
            <a:pPr>
              <a:lnSpc>
                <a:spcPct val="90000"/>
              </a:lnSpc>
              <a:defRPr lang="en-us">
                <a:solidFill>
                  <a:srgbClr val="0000FF"/>
                </a:solidFill>
              </a:defRPr>
            </a:pPr>
            <a:r>
              <a:t>Heap</a:t>
            </a:r>
          </a:p>
          <a:p>
            <a:pPr>
              <a:lnSpc>
                <a:spcPct val="90000"/>
              </a:lnSpc>
              <a:defRPr lang="en-us">
                <a:solidFill>
                  <a:srgbClr val="FF0000"/>
                </a:solidFill>
              </a:defRPr>
            </a:pPr>
            <a:r>
              <a:t>Graph</a:t>
            </a:r>
          </a:p>
        </p:txBody>
      </p:sp>
      <p:sp>
        <p:nvSpPr>
          <p:cNvPr id="4" name="Date Placeholder 1"/>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5" name="Footer Placeholder 2"/>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
        <p:nvSpPr>
          <p:cNvPr id="6" name="Slide Number Placeholder 3"/>
          <p:cNvSpPr>
            <a:spLocks noGrp="1" noChangeArrowheads="1"/>
            <a:extLst>
              <a:ext uri="smNativeData">
                <pr:smNativeData xmlns:pr="smNativeData" val="SMDATA_13_hecDZ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5480-CEFE-23A2-B0CE-38F71A80466D}" type="slidenum">
              <a:t>8</a:t>
            </a:fld>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CQI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Strong &amp; Weakness</a:t>
            </a:r>
          </a:p>
        </p:txBody>
      </p:sp>
      <p:graphicFrame>
        <p:nvGraphicFramePr>
          <p:cNvPr id="3" name=""/>
          <p:cNvGraphicFramePr>
            <a:graphicFrameLocks noGrp="1"/>
          </p:cNvGraphicFramePr>
          <p:nvPr/>
        </p:nvGraphicFramePr>
        <p:xfrm>
          <a:off x="533400" y="1674495"/>
          <a:ext cx="8229600" cy="3894455"/>
        </p:xfrm>
        <a:graphic>
          <a:graphicData uri="http://schemas.openxmlformats.org/drawingml/2006/table">
            <a:tbl>
              <a:tblPr>
                <a:noFill/>
              </a:tblPr>
              <a:tblGrid>
                <a:gridCol w="2394585"/>
                <a:gridCol w="3091815"/>
                <a:gridCol w="2743200"/>
              </a:tblGrid>
              <a:tr h="692150">
                <a:tc>
                  <a:txBody>
                    <a:bodyPr vert="horz" wrap="square" numCol="1"/>
                    <a:lstStyle/>
                    <a:p>
                      <a:pPr marL="0" marR="0" indent="0" algn="l">
                        <a:buNone/>
                        <a:defRPr lang="en-us" sz="2400"/>
                      </a:pPr>
                      <a:r>
                        <a:t>Struktur Data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2400"/>
                      </a:pPr>
                      <a:r>
                        <a:t>Kekuatan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2400"/>
                      </a:pPr>
                      <a:r>
                        <a:t>Kelemahan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77977477" type="min" val="692150"/>
                  </a:ext>
                </a:extLst>
              </a:tr>
              <a:tr h="1296035">
                <a:tc>
                  <a:txBody>
                    <a:bodyPr vert="horz" wrap="square" numCol="1"/>
                    <a:lstStyle/>
                    <a:p>
                      <a:pPr marL="0" marR="0" indent="0" algn="l">
                        <a:buNone/>
                        <a:defRPr lang="en-us" sz="2400" b="1"/>
                      </a:pPr>
                      <a:r>
                        <a:t>Larik / Array</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Bookman Old Style" pitchFamily="1" charset="0"/>
                          <a:ea typeface="Bookman Old Style" pitchFamily="1" charset="0"/>
                          <a:cs typeface="Bookman Old Style" pitchFamily="1" charset="0"/>
                        </a:defRPr>
                      </a:pPr>
                      <a:r>
                        <a:t>Mudah menyisip data, akses data cepat bila indeks diketahui. Menyimpan data sesuai indeks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Bookman Old Style" pitchFamily="1" charset="0"/>
                          <a:ea typeface="Bookman Old Style" pitchFamily="1" charset="0"/>
                          <a:cs typeface="Bookman Old Style" pitchFamily="1" charset="0"/>
                        </a:defRPr>
                      </a:pPr>
                      <a:r>
                        <a:t>Bila indeks tidak diketahui maka mencari, menghapus data menjadi lambat. Ukuran (size) tetap</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77977477" type="min" val="1296035"/>
                  </a:ext>
                </a:extLst>
              </a:tr>
              <a:tr h="1296035">
                <a:tc>
                  <a:txBody>
                    <a:bodyPr vert="horz" wrap="square" numCol="1"/>
                    <a:lstStyle/>
                    <a:p>
                      <a:pPr marL="0" marR="0" indent="0" algn="l">
                        <a:buNone/>
                        <a:defRPr lang="en-us" sz="2400" b="1">
                          <a:solidFill>
                            <a:srgbClr val="000000"/>
                          </a:solidFill>
                          <a:uFill>
                            <a:solidFill>
                              <a:srgbClr val="000000"/>
                            </a:solidFill>
                          </a:uFill>
                        </a:defRPr>
                      </a:pPr>
                      <a:r>
                        <a:t>Stack (Tumpukan)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lnSpc>
                          <a:spcPct val="100000"/>
                        </a:lnSpc>
                        <a:spcBef>
                          <a:spcPts val="0"/>
                        </a:spcBef>
                        <a:spcAft>
                          <a:spcPts val="0"/>
                        </a:spcAft>
                        <a:buNone/>
                        <a:tabLst/>
                        <a:defRPr lang="en-us" sz="2000" b="1">
                          <a:solidFill>
                            <a:srgbClr val="000000"/>
                          </a:solidFill>
                          <a:uFill>
                            <a:solidFill>
                              <a:srgbClr val="000000"/>
                            </a:solidFill>
                          </a:uFill>
                          <a:latin typeface="Bookman Old Style" pitchFamily="1" charset="0"/>
                          <a:ea typeface="Bookman Old Style" pitchFamily="1" charset="0"/>
                          <a:cs typeface="Bookman Old Style" pitchFamily="1" charset="0"/>
                        </a:defRPr>
                      </a:pPr>
                      <a:r>
                        <a:t>Akses LIFO,  cepat bila data berada diposisi top</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2400" b="1"/>
                      </a:pPr>
                      <a:r>
                        <a:t>Akses LIFO cepat, yang berada diposisi top</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77977477" type="min" val="1296035"/>
                  </a:ext>
                </a:extLst>
              </a:tr>
            </a:tbl>
          </a:graphicData>
        </a:graphic>
      </p:graphicFrame>
      <p:sp>
        <p:nvSpPr>
          <p:cNvPr id="4" name="SlideNumb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12"/>
          </p:nvPr>
        </p:nvSpPr>
        <p:spPr/>
        <p:txBody>
          <a:bodyPr/>
          <a:lstStyle/>
          <a:p>
            <a:pPr>
              <a:defRPr lang="en-us"/>
            </a:pPr>
            <a:fld id="{13760BF4-BAFE-23FD-B0CE-4CA845804619}" type="slidenum">
              <a:t>9</a:t>
            </a:fld>
          </a:p>
        </p:txBody>
      </p:sp>
      <p:sp>
        <p:nvSpPr>
          <p:cNvPr id="5" name="DateTime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GicAAPAPAABZKQAAEAAAACYAAAAIAAAAAAAAAAAAAAA="/>
              </a:ext>
            </a:extLst>
          </p:cNvSpPr>
          <p:nvPr>
            <p:ph type="dt" sz="half" idx="10"/>
          </p:nvPr>
        </p:nvSpPr>
        <p:spPr/>
        <p:txBody>
          <a:bodyPr/>
          <a:lstStyle/>
          <a:p>
            <a:pPr>
              <a:defRPr lang="en-us"/>
            </a:pPr>
            <a:r>
              <a:t>10-9-2022</a:t>
            </a:r>
          </a:p>
        </p:txBody>
      </p:sp>
      <p:sp>
        <p:nvSpPr>
          <p:cNvPr id="6" name="FooterArea1"/>
          <p:cNvSpPr>
            <a:spLocks noGrp="1" noChangeArrowheads="1"/>
            <a:extLst>
              <a:ext uri="smNativeData">
                <pr:smNativeData xmlns:pr="smNativeData" val="SMDATA_13_hecDZ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4EwAAGicAAAglAABZKQAAEAAAACYAAAAIAAAAAAAAAAAAAAA="/>
              </a:ext>
            </a:extLst>
          </p:cNvSpPr>
          <p:nvPr>
            <p:ph type="ftr" sz="quarter" idx="11"/>
          </p:nvPr>
        </p:nvSpPr>
        <p:spPr/>
        <p:txBody>
          <a:bodyPr/>
          <a:lstStyle/>
          <a:p>
            <a:pPr>
              <a:defRPr lang="en-us"/>
            </a:pPr>
            <a:r>
              <a:t>Struktur Data @SUARGA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Data</dc:title>
  <dc:subject/>
  <dc:creator>SUARGA</dc:creator>
  <cp:keywords/>
  <dc:description/>
  <cp:lastModifiedBy>ACER</cp:lastModifiedBy>
  <cp:revision>0</cp:revision>
  <dcterms:created xsi:type="dcterms:W3CDTF">2014-08-13T04:34:16Z</dcterms:created>
  <dcterms:modified xsi:type="dcterms:W3CDTF">2023-03-05T00:51:17Z</dcterms:modified>
</cp:coreProperties>
</file>