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3" r:id="rId2"/>
    <p:sldId id="271" r:id="rId3"/>
    <p:sldId id="279" r:id="rId4"/>
    <p:sldId id="281" r:id="rId5"/>
    <p:sldId id="28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83"/>
            <p14:sldId id="271"/>
            <p14:sldId id="279"/>
            <p14:sldId id="281"/>
            <p14:sldId id="280"/>
            <p14:sldId id="25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611" y="429395"/>
            <a:ext cx="6877119" cy="640080"/>
          </a:xfrm>
        </p:spPr>
        <p:txBody>
          <a:bodyPr/>
          <a:lstStyle/>
          <a:p>
            <a:pPr algn="ctr"/>
            <a:r>
              <a:rPr lang="en-ID" dirty="0">
                <a:latin typeface="Britannic Bold" panose="020B0903060703020204" pitchFamily="34" charset="0"/>
              </a:rPr>
              <a:t>Portal </a:t>
            </a:r>
            <a:r>
              <a:rPr lang="en-ID" dirty="0" err="1">
                <a:latin typeface="Britannic Bold" panose="020B0903060703020204" pitchFamily="34" charset="0"/>
              </a:rPr>
              <a:t>Aplikasi</a:t>
            </a:r>
            <a:r>
              <a:rPr lang="en-ID" dirty="0">
                <a:latin typeface="Britannic Bold" panose="020B0903060703020204" pitchFamily="34" charset="0"/>
              </a:rPr>
              <a:t> Divisi </a:t>
            </a:r>
            <a:r>
              <a:rPr lang="en-ID" dirty="0" err="1">
                <a:latin typeface="Britannic Bold" panose="020B0903060703020204" pitchFamily="34" charset="0"/>
              </a:rPr>
              <a:t>Umum</a:t>
            </a:r>
            <a:endParaRPr lang="en-ID" dirty="0">
              <a:latin typeface="Britannic Bold" panose="020B0903060703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3582" y="1328249"/>
            <a:ext cx="11179175" cy="4554023"/>
          </a:xfrm>
          <a:prstGeom prst="rect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effectLst/>
        </p:spPr>
      </p:pic>
      <p:sp>
        <p:nvSpPr>
          <p:cNvPr id="7" name="Oval 6"/>
          <p:cNvSpPr/>
          <p:nvPr/>
        </p:nvSpPr>
        <p:spPr>
          <a:xfrm>
            <a:off x="413582" y="1166327"/>
            <a:ext cx="995340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911252" y="1688841"/>
            <a:ext cx="955364" cy="397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row: Right 12"/>
          <p:cNvSpPr/>
          <p:nvPr/>
        </p:nvSpPr>
        <p:spPr>
          <a:xfrm>
            <a:off x="7417837" y="2556585"/>
            <a:ext cx="671804" cy="3172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Speech Bubble: Oval 15"/>
          <p:cNvSpPr/>
          <p:nvPr/>
        </p:nvSpPr>
        <p:spPr>
          <a:xfrm rot="10800000">
            <a:off x="7501812" y="4637312"/>
            <a:ext cx="1828800" cy="73712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7819053" y="4805817"/>
            <a:ext cx="144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b="1" dirty="0" err="1"/>
              <a:t>Bisa</a:t>
            </a:r>
            <a:r>
              <a:rPr lang="en-ID" sz="1000" b="1" dirty="0"/>
              <a:t> download </a:t>
            </a:r>
            <a:r>
              <a:rPr lang="en-ID" sz="1000" b="1" dirty="0" err="1"/>
              <a:t>buku</a:t>
            </a:r>
            <a:r>
              <a:rPr lang="en-ID" sz="1000" b="1" dirty="0"/>
              <a:t> </a:t>
            </a:r>
            <a:r>
              <a:rPr lang="en-ID" sz="1000" b="1" dirty="0" err="1"/>
              <a:t>panduan</a:t>
            </a:r>
            <a:r>
              <a:rPr lang="en-ID" sz="1000" b="1" dirty="0"/>
              <a:t> </a:t>
            </a:r>
            <a:r>
              <a:rPr lang="en-ID" sz="1000" b="1" dirty="0" err="1"/>
              <a:t>disini</a:t>
            </a:r>
            <a:endParaRPr lang="en-ID" sz="1000" b="1" dirty="0"/>
          </a:p>
        </p:txBody>
      </p:sp>
      <p:sp>
        <p:nvSpPr>
          <p:cNvPr id="18" name="Speech Bubble: Oval 17"/>
          <p:cNvSpPr/>
          <p:nvPr/>
        </p:nvSpPr>
        <p:spPr>
          <a:xfrm rot="10800000">
            <a:off x="480507" y="5764518"/>
            <a:ext cx="2897175" cy="73712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740229" y="5963801"/>
            <a:ext cx="263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/>
              <a:t>http://10.175.4.6/umum</a:t>
            </a:r>
          </a:p>
        </p:txBody>
      </p:sp>
    </p:spTree>
    <p:extLst>
      <p:ext uri="{BB962C8B-B14F-4D97-AF65-F5344CB8AC3E}">
        <p14:creationId xmlns:p14="http://schemas.microsoft.com/office/powerpoint/2010/main" val="344209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Aplikasi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Pengajuan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Snack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887182" cy="45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Langkah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pertama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pengajuan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snack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login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terlebih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dahulu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memasukan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user_id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password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memilih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login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siapa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User_id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tergantung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unit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masing-masing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Divisi SDM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user_id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nya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u="sng" dirty="0">
                <a:latin typeface="Segoe UI" panose="020B0502040204020203" pitchFamily="34" charset="0"/>
                <a:cs typeface="Segoe UI" panose="020B0502040204020203" pitchFamily="34" charset="0"/>
              </a:rPr>
              <a:t>001SDM</a:t>
            </a:r>
            <a:b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sama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user id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yaitu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001SDM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diganti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di menu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ganti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password yang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di dashboard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1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masing-masing</a:t>
            </a:r>
            <a:endParaRPr lang="en-US" sz="1400" i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Terdapat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peran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login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otorisasi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Login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administrator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hanya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bias di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lakukan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Divisi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0916" y="1519196"/>
            <a:ext cx="4591050" cy="45148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 descr="Small circle with number 1 inside  indicating step 1"/>
          <p:cNvGrpSpPr/>
          <p:nvPr/>
        </p:nvGrpSpPr>
        <p:grpSpPr bwMode="blackWhite">
          <a:xfrm>
            <a:off x="262520" y="1500534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5" name="Group 14" descr="Small circle with number 2 inside  indicating step 2"/>
          <p:cNvGrpSpPr/>
          <p:nvPr/>
        </p:nvGrpSpPr>
        <p:grpSpPr bwMode="blackWhite">
          <a:xfrm>
            <a:off x="242117" y="2416038"/>
            <a:ext cx="558179" cy="409838"/>
            <a:chOff x="6953426" y="711274"/>
            <a:chExt cx="558179" cy="409838"/>
          </a:xfrm>
        </p:grpSpPr>
        <p:sp>
          <p:nvSpPr>
            <p:cNvPr id="16" name="Oval 15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8" name="Group 17" descr="Small circle with number 3 inside  indicating step 3"/>
          <p:cNvGrpSpPr/>
          <p:nvPr/>
        </p:nvGrpSpPr>
        <p:grpSpPr bwMode="blackWhite">
          <a:xfrm>
            <a:off x="223637" y="3667128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42123" cy="6400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Langkah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Awal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Menggunakan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Aplikasi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Permintaan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Snack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Langkah-langkah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Login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Ke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dalam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sistem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mengisi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user_id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password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sebagai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Sebagai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contoh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login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dengan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user Divisi SDM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(001SDM)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61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Setelah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login,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pilih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menu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Snack -&gt;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Pengajuan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Snack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1553" y="3627598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74331" y="3639929"/>
            <a:ext cx="4504252" cy="413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Pilih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Add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Pengajuan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Snack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07243" y="429489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303546"/>
            <a:ext cx="4504252" cy="62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Isikan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kebutuhan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permintaan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Snack, </a:t>
            </a:r>
            <a:b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pilih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Simpan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049" y="1499370"/>
            <a:ext cx="3174989" cy="1458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99" y="1373828"/>
            <a:ext cx="2390775" cy="1982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444" y="3280154"/>
            <a:ext cx="3861178" cy="165039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6" name="Group 25" descr="Small circle with number 1 inside  indicating step 1"/>
          <p:cNvGrpSpPr/>
          <p:nvPr/>
        </p:nvGrpSpPr>
        <p:grpSpPr bwMode="blackWhite">
          <a:xfrm>
            <a:off x="8636032" y="129409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1" name="Group 30" descr="Small circle with number 2 inside  indicating step 2"/>
          <p:cNvGrpSpPr/>
          <p:nvPr/>
        </p:nvGrpSpPr>
        <p:grpSpPr bwMode="blackWhite">
          <a:xfrm>
            <a:off x="11427784" y="1204559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43" name="Group 42" descr="Small circle with number 3 inside  indicating step 3"/>
          <p:cNvGrpSpPr/>
          <p:nvPr/>
        </p:nvGrpSpPr>
        <p:grpSpPr bwMode="blackWhite">
          <a:xfrm>
            <a:off x="8625863" y="3069298"/>
            <a:ext cx="558179" cy="409838"/>
            <a:chOff x="6953426" y="711274"/>
            <a:chExt cx="558179" cy="409838"/>
          </a:xfrm>
        </p:grpSpPr>
        <p:sp>
          <p:nvSpPr>
            <p:cNvPr id="44" name="Oval 4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363" y="3627598"/>
            <a:ext cx="2733921" cy="253114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6" name="Group 45" descr="Small circle with number 4 inside  indicating step 4"/>
          <p:cNvGrpSpPr/>
          <p:nvPr/>
        </p:nvGrpSpPr>
        <p:grpSpPr bwMode="blackWhite">
          <a:xfrm>
            <a:off x="11435164" y="4037436"/>
            <a:ext cx="558179" cy="409838"/>
            <a:chOff x="6953426" y="711274"/>
            <a:chExt cx="558179" cy="409838"/>
          </a:xfrm>
        </p:grpSpPr>
        <p:sp>
          <p:nvSpPr>
            <p:cNvPr id="47" name="Oval 4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58899" cy="6400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Otorisasi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Permintaan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Snack</a:t>
            </a:r>
          </a:p>
        </p:txBody>
      </p:sp>
      <p:grpSp>
        <p:nvGrpSpPr>
          <p:cNvPr id="6" name="Group 5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8" name="Oval 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0" name="Group 9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3" name="Group 12" descr="Small circle with number 3 inside  indicating step 3"/>
          <p:cNvGrpSpPr/>
          <p:nvPr/>
        </p:nvGrpSpPr>
        <p:grpSpPr bwMode="blackWhite">
          <a:xfrm>
            <a:off x="454854" y="4162005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9" name="Content Placeholder 17"/>
          <p:cNvSpPr txBox="1">
            <a:spLocks/>
          </p:cNvSpPr>
          <p:nvPr/>
        </p:nvSpPr>
        <p:spPr>
          <a:xfrm>
            <a:off x="1056513" y="1958189"/>
            <a:ext cx="4585731" cy="775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Setelah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mengajukan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permintaan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data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pengajuan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tampil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seperti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gambar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1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disamping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sp>
        <p:nvSpPr>
          <p:cNvPr id="20" name="Content Placeholder 17"/>
          <p:cNvSpPr txBox="1">
            <a:spLocks/>
          </p:cNvSpPr>
          <p:nvPr/>
        </p:nvSpPr>
        <p:spPr>
          <a:xfrm>
            <a:off x="1056512" y="2844451"/>
            <a:ext cx="4681557" cy="121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Terdapat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status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pengajuan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(Status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Persetujuan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Kepala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Divisi &amp; Status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Divisi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Permintaan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snack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terkirim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Divisi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apabila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Persetujuan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Kepala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Divisi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Setujui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otorisasi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97252" y="4172202"/>
            <a:ext cx="4504252" cy="413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Pada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Step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ini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tinggal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menunggu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permintaan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kita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untuk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di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otorisasi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1266" y="1473918"/>
            <a:ext cx="2696052" cy="21799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Group 23" descr="Small circle with number 1 inside  indicating step 1"/>
          <p:cNvGrpSpPr/>
          <p:nvPr/>
        </p:nvGrpSpPr>
        <p:grpSpPr bwMode="blackWhite">
          <a:xfrm>
            <a:off x="11390756" y="1242760"/>
            <a:ext cx="558179" cy="409838"/>
            <a:chOff x="6953426" y="711274"/>
            <a:chExt cx="558179" cy="409838"/>
          </a:xfrm>
        </p:grpSpPr>
        <p:sp>
          <p:nvSpPr>
            <p:cNvPr id="25" name="Oval 24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Snack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3813870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Otorisasi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permintaan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snack,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silahkan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login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otorisator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3563301" cy="989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Setelah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login,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pilih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menu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Snack -&gt;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Pengajuan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Snack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21207" y="3954473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42735" y="3950033"/>
            <a:ext cx="3529293" cy="2141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Kemudian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pilih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pengajuan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mana yang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tanda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tangani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b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Pilih</a:t>
            </a:r>
            <a: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Tombol</a:t>
            </a:r>
            <a: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Tanda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Tangan</a:t>
            </a:r>
            <a:b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Pilih</a:t>
            </a:r>
            <a: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tombol</a:t>
            </a:r>
            <a: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Setujui</a:t>
            </a:r>
            <a:b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Tanda</a:t>
            </a:r>
            <a: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tangan</a:t>
            </a:r>
            <a: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biasanya</a:t>
            </a:r>
            <a:b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Pilih</a:t>
            </a:r>
            <a: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tombol</a:t>
            </a:r>
            <a:r>
              <a:rPr lang="en-US" sz="14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Simpan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Kirim</a:t>
            </a:r>
            <a: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pengajuan</a:t>
            </a:r>
            <a:b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400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i="1" u="sng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23" y="1287338"/>
            <a:ext cx="2440158" cy="22556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1" name="Group 30" descr="Small circle with number 1 inside  indicating step 1"/>
          <p:cNvGrpSpPr/>
          <p:nvPr/>
        </p:nvGrpSpPr>
        <p:grpSpPr bwMode="blackWhite">
          <a:xfrm>
            <a:off x="8086634" y="1206143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261" y="1353411"/>
            <a:ext cx="1639617" cy="18617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4" name="Group 33" descr="Small circle with number 2 inside  indicating step 2"/>
          <p:cNvGrpSpPr/>
          <p:nvPr/>
        </p:nvGrpSpPr>
        <p:grpSpPr bwMode="blackWhite">
          <a:xfrm>
            <a:off x="10314290" y="1206143"/>
            <a:ext cx="558179" cy="409838"/>
            <a:chOff x="6953426" y="711274"/>
            <a:chExt cx="558179" cy="409838"/>
          </a:xfrm>
        </p:grpSpPr>
        <p:sp>
          <p:nvSpPr>
            <p:cNvPr id="35" name="Oval 34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727" y="3820930"/>
            <a:ext cx="2714192" cy="2270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307" y="3839593"/>
            <a:ext cx="1906279" cy="1963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7974" y="3839593"/>
            <a:ext cx="2299704" cy="19723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0" name="Group 39" descr="Small circle with number 3 inside  indicating step 3"/>
          <p:cNvGrpSpPr/>
          <p:nvPr/>
        </p:nvGrpSpPr>
        <p:grpSpPr bwMode="blackWhite">
          <a:xfrm>
            <a:off x="7247925" y="3634674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43" name="Group 42" descr="Small circle with number 3 inside  indicating step 3"/>
          <p:cNvGrpSpPr/>
          <p:nvPr/>
        </p:nvGrpSpPr>
        <p:grpSpPr bwMode="blackWhite">
          <a:xfrm>
            <a:off x="9231605" y="3540196"/>
            <a:ext cx="558179" cy="409838"/>
            <a:chOff x="6953426" y="711274"/>
            <a:chExt cx="558179" cy="409838"/>
          </a:xfrm>
        </p:grpSpPr>
        <p:sp>
          <p:nvSpPr>
            <p:cNvPr id="44" name="Oval 4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734" y="1513457"/>
            <a:ext cx="6877119" cy="64008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permintaan</a:t>
            </a:r>
            <a:r>
              <a:rPr lang="en-US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snack </a:t>
            </a:r>
            <a:r>
              <a:rPr lang="en-US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terkirim</a:t>
            </a:r>
            <a:r>
              <a:rPr lang="en-US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b="1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divisi </a:t>
            </a:r>
            <a:r>
              <a:rPr lang="en-US" b="1" i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79325" y="566899"/>
            <a:ext cx="181792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230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Segoe UI</vt:lpstr>
      <vt:lpstr>Segoe UI Light</vt:lpstr>
      <vt:lpstr>Segoe UI Semibold</vt:lpstr>
      <vt:lpstr>WelcomeDoc</vt:lpstr>
      <vt:lpstr>Portal Aplikasi Divisi Umum</vt:lpstr>
      <vt:lpstr>Login ke Aplikasi Pengajuan Snack</vt:lpstr>
      <vt:lpstr>Langkah Awal Menggunakan Aplikasi Permintaan Snack</vt:lpstr>
      <vt:lpstr>Otorisasi Permintaan Snack</vt:lpstr>
      <vt:lpstr>Otorisasi Permintaan Snack</vt:lpstr>
      <vt:lpstr>Maka permintaan snack akan terkirim ke divisi umum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Pengajuan Snack</dc:title>
  <dc:creator>Asus</dc:creator>
  <cp:keywords/>
  <cp:lastModifiedBy>Asus</cp:lastModifiedBy>
  <cp:revision>21</cp:revision>
  <dcterms:created xsi:type="dcterms:W3CDTF">2017-08-31T01:24:01Z</dcterms:created>
  <dcterms:modified xsi:type="dcterms:W3CDTF">2017-09-27T03:18:46Z</dcterms:modified>
  <cp:version/>
</cp:coreProperties>
</file>