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A6F0-4AFB-4C19-B435-16F92E64B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3F971-7E23-4E08-B0CA-FE5B179D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3F02-22B1-488B-83B3-43407DD6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B204-562F-4C2B-85ED-9738CCF0467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10B0C-1070-424E-9BC0-525054EF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F381-D81F-4CE2-940E-719231E5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35EA-80B4-4F91-AA48-F384091B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2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F425-7391-48B8-856A-C4C14122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E8072-B84E-48A2-97A5-ED141092C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ADCC-A0A5-41D1-94CB-AD49AF06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B204-562F-4C2B-85ED-9738CCF0467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BA4D1-226B-4DA8-960F-585EACAC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D52F-5666-4A30-8BE6-A6EC3461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35EA-80B4-4F91-AA48-F384091B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88AA5-316B-4EAA-AF2C-1907C2B87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50706-50A5-4049-9279-EC02F344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C6F24-7CDE-46CD-AF06-6E9A1916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B204-562F-4C2B-85ED-9738CCF0467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32F63-D50D-4FE6-A09E-468C7D98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60607-0C64-42D3-9657-75B6A578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35EA-80B4-4F91-AA48-F384091B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1C95-9E4E-4A95-B2E8-1CE8A42F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5464-2BA9-4FEB-9CE8-C3F84DC0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7B52E-EF47-463F-84CD-1F82DD19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B204-562F-4C2B-85ED-9738CCF0467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7721-81FF-409F-B374-9E32ED48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CCD7-6D3B-4D32-A82E-CC5BDB14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35EA-80B4-4F91-AA48-F384091B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3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CC17-E46C-45E7-B5F4-AE27AA4A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83DF0-CA35-4273-BA5E-68DC2753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CC57-8FAD-44F6-980A-7C962842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B204-562F-4C2B-85ED-9738CCF0467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76DF3-1018-4A7F-8442-5D15EF9E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3C3A-273E-4A20-B76A-5F5B6162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35EA-80B4-4F91-AA48-F384091B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54C8-EA74-4E93-84BB-5E01FB8A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CA5E-99D7-43ED-9B44-DB1ABFC7E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DE005-2EC8-4B27-9E8C-C7CE2CCF6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F5ACB-D6E1-4BB7-B9D7-96E764D0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B204-562F-4C2B-85ED-9738CCF0467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83510-BD64-47DC-B2BF-652CDB21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933BE-2FDB-4E67-8671-BBDA202B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35EA-80B4-4F91-AA48-F384091B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C0DD-7354-4528-AF06-D5BC62E1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B0B0-95F0-40C5-88ED-7A18C624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E353F-801B-4823-871D-14EE6C1DC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719C5-1273-407C-ACDD-91A034CC2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D21C9-4D6F-4D45-986D-2945F45F0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7C6D5-C827-4042-8892-FE1F0436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B204-562F-4C2B-85ED-9738CCF0467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58315-2BA1-4FB4-BEB0-C0D7B5F1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8936A-80DA-468B-9960-2FBBDE1E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35EA-80B4-4F91-AA48-F384091B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444B-BF5E-40FF-8F94-CEBFC583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3AB90-E75F-4554-AAD1-48EF2F9C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B204-562F-4C2B-85ED-9738CCF0467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BBF7D-4D1A-43A0-BBDC-3DE794F6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EE59B-88A8-4F04-8633-E95B520B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35EA-80B4-4F91-AA48-F384091B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945C7-7AED-4961-B57D-70D6BFED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B204-562F-4C2B-85ED-9738CCF0467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B7C11-BD6F-481D-A43D-95FF3A80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0F1B5-96C0-4F99-9B45-B816CA67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35EA-80B4-4F91-AA48-F384091B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FBA-D107-41FD-AE4A-F2B07C08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FE18-FAC5-4D8F-95CA-A86BA826B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6A23A-62BB-4FFA-BB91-8967300D2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334DA-4C3D-4E32-B66D-E922332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B204-562F-4C2B-85ED-9738CCF0467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364F6-F203-49D5-9896-D3CE9763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3D9A8-57A8-4DA3-A09E-6766F250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35EA-80B4-4F91-AA48-F384091B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5CCE-E543-4A99-9EF1-60A1925C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49EDE-F1FC-465C-98FA-AD8275526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B3478-AF0B-4E5E-8C5A-DE39B25AC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7FB88-C318-4974-A619-F1232280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B204-562F-4C2B-85ED-9738CCF0467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DAA7B-1E2A-4039-9BB9-F95D2E46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8E5E1-94AE-47AE-BA48-52681C44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35EA-80B4-4F91-AA48-F384091B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6B7BA-A964-42C9-9093-E856159C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723A8-4BF1-4FCE-82C0-49E42889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4092-07C3-44E4-B2FA-FEB68DF17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B204-562F-4C2B-85ED-9738CCF0467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B946-4485-468A-9243-B6000564F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9A82-4143-4946-AC17-74F48CCB5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35EA-80B4-4F91-AA48-F384091B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4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126FA9-DEA1-4A9A-A747-633205ED5F69}"/>
              </a:ext>
            </a:extLst>
          </p:cNvPr>
          <p:cNvSpPr txBox="1"/>
          <p:nvPr/>
        </p:nvSpPr>
        <p:spPr>
          <a:xfrm>
            <a:off x="2271876" y="2967335"/>
            <a:ext cx="764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Buddy</a:t>
            </a:r>
          </a:p>
        </p:txBody>
      </p:sp>
    </p:spTree>
    <p:extLst>
      <p:ext uri="{BB962C8B-B14F-4D97-AF65-F5344CB8AC3E}">
        <p14:creationId xmlns:p14="http://schemas.microsoft.com/office/powerpoint/2010/main" val="408932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AD3B8B-95A0-45CF-B19E-D5DDB3BE0D07}"/>
              </a:ext>
            </a:extLst>
          </p:cNvPr>
          <p:cNvSpPr/>
          <p:nvPr/>
        </p:nvSpPr>
        <p:spPr>
          <a:xfrm>
            <a:off x="1031619" y="1855912"/>
            <a:ext cx="986270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ALOKASI</a:t>
            </a:r>
          </a:p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SISTEM BUDDY</a:t>
            </a:r>
          </a:p>
        </p:txBody>
      </p:sp>
    </p:spTree>
    <p:extLst>
      <p:ext uri="{BB962C8B-B14F-4D97-AF65-F5344CB8AC3E}">
        <p14:creationId xmlns:p14="http://schemas.microsoft.com/office/powerpoint/2010/main" val="363181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A3A5EB-5643-4C2E-A1CB-28EA8BA7B887}"/>
              </a:ext>
            </a:extLst>
          </p:cNvPr>
          <p:cNvSpPr/>
          <p:nvPr/>
        </p:nvSpPr>
        <p:spPr>
          <a:xfrm>
            <a:off x="1513700" y="1493106"/>
            <a:ext cx="9164595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</a:t>
            </a:r>
            <a:r>
              <a:rPr lang="en-US" dirty="0" err="1"/>
              <a:t>gb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855E6-C776-4929-AC9C-72DD8739386D}"/>
              </a:ext>
            </a:extLst>
          </p:cNvPr>
          <p:cNvSpPr txBox="1"/>
          <p:nvPr/>
        </p:nvSpPr>
        <p:spPr>
          <a:xfrm>
            <a:off x="4565419" y="963827"/>
            <a:ext cx="306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Tersedia</a:t>
            </a:r>
            <a:r>
              <a:rPr lang="en-US" dirty="0"/>
              <a:t> Memory </a:t>
            </a:r>
            <a:r>
              <a:rPr lang="en-US" dirty="0" err="1"/>
              <a:t>Sebesar</a:t>
            </a:r>
            <a:r>
              <a:rPr lang="en-US" dirty="0"/>
              <a:t> 1 </a:t>
            </a:r>
            <a:r>
              <a:rPr lang="en-US" dirty="0" err="1"/>
              <a:t>gb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2802B-BEE8-44F9-82C2-B20943AA5C4C}"/>
              </a:ext>
            </a:extLst>
          </p:cNvPr>
          <p:cNvSpPr txBox="1"/>
          <p:nvPr/>
        </p:nvSpPr>
        <p:spPr>
          <a:xfrm>
            <a:off x="1600198" y="3731740"/>
            <a:ext cx="498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Akan </a:t>
            </a:r>
            <a:r>
              <a:rPr lang="en-US" dirty="0" err="1"/>
              <a:t>mengalokasi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proses :</a:t>
            </a:r>
          </a:p>
          <a:p>
            <a:pPr marL="342900" indent="-342900">
              <a:buAutoNum type="arabicPeriod"/>
            </a:pPr>
            <a:r>
              <a:rPr lang="en-US" dirty="0"/>
              <a:t>Proses A = 100 mb</a:t>
            </a:r>
          </a:p>
          <a:p>
            <a:pPr marL="342900" indent="-342900">
              <a:buAutoNum type="arabicPeriod"/>
            </a:pPr>
            <a:r>
              <a:rPr lang="en-US" dirty="0"/>
              <a:t>Proses B = 150 mb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ACA79-B2A8-443C-B68B-D993CED38F1B}"/>
              </a:ext>
            </a:extLst>
          </p:cNvPr>
          <p:cNvSpPr txBox="1"/>
          <p:nvPr/>
        </p:nvSpPr>
        <p:spPr>
          <a:xfrm>
            <a:off x="1705232" y="2656703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Memori</a:t>
            </a:r>
            <a:r>
              <a:rPr lang="en-US" sz="1600" dirty="0"/>
              <a:t> </a:t>
            </a:r>
            <a:r>
              <a:rPr lang="en-US" sz="1600" dirty="0" err="1"/>
              <a:t>kosong</a:t>
            </a:r>
            <a:endParaRPr lang="en-US" sz="1600" dirty="0"/>
          </a:p>
          <a:p>
            <a:r>
              <a:rPr lang="en-US" sz="1600" dirty="0" err="1"/>
              <a:t>Memori</a:t>
            </a:r>
            <a:r>
              <a:rPr lang="en-US" sz="1600" dirty="0"/>
              <a:t> yang </a:t>
            </a:r>
            <a:r>
              <a:rPr lang="en-US" sz="1600" dirty="0" err="1"/>
              <a:t>dipakai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393EBE-061F-4AEF-B956-0BD17B6150F9}"/>
              </a:ext>
            </a:extLst>
          </p:cNvPr>
          <p:cNvSpPr/>
          <p:nvPr/>
        </p:nvSpPr>
        <p:spPr>
          <a:xfrm>
            <a:off x="1493104" y="3012936"/>
            <a:ext cx="228602" cy="166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E048E-61EF-478C-9718-75D870ECDE27}"/>
              </a:ext>
            </a:extLst>
          </p:cNvPr>
          <p:cNvSpPr/>
          <p:nvPr/>
        </p:nvSpPr>
        <p:spPr>
          <a:xfrm>
            <a:off x="1497220" y="2769917"/>
            <a:ext cx="224486" cy="1668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9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CF91C-E633-4E69-A2BB-CB466A9C0770}"/>
              </a:ext>
            </a:extLst>
          </p:cNvPr>
          <p:cNvSpPr/>
          <p:nvPr/>
        </p:nvSpPr>
        <p:spPr>
          <a:xfrm>
            <a:off x="1513702" y="2036802"/>
            <a:ext cx="9164595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</a:t>
            </a:r>
            <a:r>
              <a:rPr lang="en-US" dirty="0" err="1"/>
              <a:t>gb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ED7EC0-36A5-4881-A29B-C581A0928F2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629926"/>
            <a:ext cx="0" cy="179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DC9CF6-289B-4838-BD7A-818960E0806F}"/>
              </a:ext>
            </a:extLst>
          </p:cNvPr>
          <p:cNvCxnSpPr/>
          <p:nvPr/>
        </p:nvCxnSpPr>
        <p:spPr>
          <a:xfrm>
            <a:off x="3779107" y="2827634"/>
            <a:ext cx="46337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48FE32-5670-41E0-887D-AEF2D755588D}"/>
              </a:ext>
            </a:extLst>
          </p:cNvPr>
          <p:cNvCxnSpPr/>
          <p:nvPr/>
        </p:nvCxnSpPr>
        <p:spPr>
          <a:xfrm>
            <a:off x="3791464" y="2839989"/>
            <a:ext cx="0" cy="21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7AFC1E-D800-43CB-B154-5094E2C2AD5B}"/>
              </a:ext>
            </a:extLst>
          </p:cNvPr>
          <p:cNvCxnSpPr/>
          <p:nvPr/>
        </p:nvCxnSpPr>
        <p:spPr>
          <a:xfrm>
            <a:off x="8412891" y="2839988"/>
            <a:ext cx="0" cy="21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E38B6-3C85-46D8-9273-E6F53321A855}"/>
              </a:ext>
            </a:extLst>
          </p:cNvPr>
          <p:cNvSpPr/>
          <p:nvPr/>
        </p:nvSpPr>
        <p:spPr>
          <a:xfrm>
            <a:off x="1513703" y="3223050"/>
            <a:ext cx="4582296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512 mb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7E8BC-B240-489E-B72B-4D9370678BD5}"/>
              </a:ext>
            </a:extLst>
          </p:cNvPr>
          <p:cNvSpPr/>
          <p:nvPr/>
        </p:nvSpPr>
        <p:spPr>
          <a:xfrm>
            <a:off x="6121743" y="3223050"/>
            <a:ext cx="4556549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512 mb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7FEB36-7205-462F-A90A-09E3EE827F1E}"/>
              </a:ext>
            </a:extLst>
          </p:cNvPr>
          <p:cNvSpPr/>
          <p:nvPr/>
        </p:nvSpPr>
        <p:spPr>
          <a:xfrm>
            <a:off x="1513702" y="825842"/>
            <a:ext cx="9164595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</a:t>
            </a:r>
            <a:r>
              <a:rPr lang="en-US" dirty="0" err="1"/>
              <a:t>gb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94026E-CAFF-4CEB-BE6F-B2CED6E2B959}"/>
              </a:ext>
            </a:extLst>
          </p:cNvPr>
          <p:cNvSpPr txBox="1"/>
          <p:nvPr/>
        </p:nvSpPr>
        <p:spPr>
          <a:xfrm>
            <a:off x="5291515" y="1543218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Proses A = 100 mb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AB5221-C46C-43D4-AD42-7E2EF84B38FA}"/>
              </a:ext>
            </a:extLst>
          </p:cNvPr>
          <p:cNvCxnSpPr>
            <a:cxnSpLocks/>
          </p:cNvCxnSpPr>
          <p:nvPr/>
        </p:nvCxnSpPr>
        <p:spPr>
          <a:xfrm>
            <a:off x="3750275" y="3816174"/>
            <a:ext cx="0" cy="154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D39E29-D453-4314-A212-3DB18B4EF1E5}"/>
              </a:ext>
            </a:extLst>
          </p:cNvPr>
          <p:cNvCxnSpPr>
            <a:cxnSpLocks/>
          </p:cNvCxnSpPr>
          <p:nvPr/>
        </p:nvCxnSpPr>
        <p:spPr>
          <a:xfrm>
            <a:off x="2553728" y="3970634"/>
            <a:ext cx="24507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056A1A-F143-4B36-9EB2-8397E7CBB27C}"/>
              </a:ext>
            </a:extLst>
          </p:cNvPr>
          <p:cNvCxnSpPr>
            <a:cxnSpLocks/>
          </p:cNvCxnSpPr>
          <p:nvPr/>
        </p:nvCxnSpPr>
        <p:spPr>
          <a:xfrm>
            <a:off x="2566085" y="3958277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691EA5-FF91-4A35-A532-E4FD3C737101}"/>
              </a:ext>
            </a:extLst>
          </p:cNvPr>
          <p:cNvCxnSpPr>
            <a:cxnSpLocks/>
          </p:cNvCxnSpPr>
          <p:nvPr/>
        </p:nvCxnSpPr>
        <p:spPr>
          <a:xfrm>
            <a:off x="5004484" y="3958277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2FF5B8D-3DAF-4AF5-8FCC-83EC8F7B895C}"/>
              </a:ext>
            </a:extLst>
          </p:cNvPr>
          <p:cNvSpPr/>
          <p:nvPr/>
        </p:nvSpPr>
        <p:spPr>
          <a:xfrm>
            <a:off x="1513702" y="4223945"/>
            <a:ext cx="2244810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256 mb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FA944-2BF3-4200-AEC1-93DCACD66118}"/>
              </a:ext>
            </a:extLst>
          </p:cNvPr>
          <p:cNvSpPr/>
          <p:nvPr/>
        </p:nvSpPr>
        <p:spPr>
          <a:xfrm>
            <a:off x="3766750" y="4230124"/>
            <a:ext cx="2291147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256 mb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5A8C63-D26E-4501-A072-BC7161CA446C}"/>
              </a:ext>
            </a:extLst>
          </p:cNvPr>
          <p:cNvCxnSpPr>
            <a:cxnSpLocks/>
          </p:cNvCxnSpPr>
          <p:nvPr/>
        </p:nvCxnSpPr>
        <p:spPr>
          <a:xfrm>
            <a:off x="8425253" y="3816174"/>
            <a:ext cx="0" cy="154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A11EAE-DFCF-4EE3-96A4-7AAA305F40AE}"/>
              </a:ext>
            </a:extLst>
          </p:cNvPr>
          <p:cNvCxnSpPr>
            <a:cxnSpLocks/>
          </p:cNvCxnSpPr>
          <p:nvPr/>
        </p:nvCxnSpPr>
        <p:spPr>
          <a:xfrm>
            <a:off x="7228706" y="3970634"/>
            <a:ext cx="24507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3FAB4B-A51B-4689-B006-08943A385A13}"/>
              </a:ext>
            </a:extLst>
          </p:cNvPr>
          <p:cNvCxnSpPr>
            <a:cxnSpLocks/>
          </p:cNvCxnSpPr>
          <p:nvPr/>
        </p:nvCxnSpPr>
        <p:spPr>
          <a:xfrm>
            <a:off x="7241063" y="3958277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6CDE60-45DA-40CE-B10A-09F7E52B9F25}"/>
              </a:ext>
            </a:extLst>
          </p:cNvPr>
          <p:cNvCxnSpPr>
            <a:cxnSpLocks/>
          </p:cNvCxnSpPr>
          <p:nvPr/>
        </p:nvCxnSpPr>
        <p:spPr>
          <a:xfrm>
            <a:off x="9679462" y="3958277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C1553E6-18D3-4CD2-A92F-BD8A04F322CA}"/>
              </a:ext>
            </a:extLst>
          </p:cNvPr>
          <p:cNvSpPr/>
          <p:nvPr/>
        </p:nvSpPr>
        <p:spPr>
          <a:xfrm>
            <a:off x="6134105" y="4230124"/>
            <a:ext cx="2291147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256 mb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9B5356-0987-48E7-A64C-F77D626C440A}"/>
              </a:ext>
            </a:extLst>
          </p:cNvPr>
          <p:cNvSpPr/>
          <p:nvPr/>
        </p:nvSpPr>
        <p:spPr>
          <a:xfrm>
            <a:off x="8441729" y="4230124"/>
            <a:ext cx="2236564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256 mb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B8B5ACC-6131-4A19-AA16-57EBF8F4139F}"/>
              </a:ext>
            </a:extLst>
          </p:cNvPr>
          <p:cNvCxnSpPr>
            <a:cxnSpLocks/>
          </p:cNvCxnSpPr>
          <p:nvPr/>
        </p:nvCxnSpPr>
        <p:spPr>
          <a:xfrm>
            <a:off x="2028566" y="4922104"/>
            <a:ext cx="10750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8104CF1-367D-4D22-91D0-56E050946223}"/>
              </a:ext>
            </a:extLst>
          </p:cNvPr>
          <p:cNvCxnSpPr>
            <a:cxnSpLocks/>
          </p:cNvCxnSpPr>
          <p:nvPr/>
        </p:nvCxnSpPr>
        <p:spPr>
          <a:xfrm>
            <a:off x="2040923" y="4934461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1D2611D-A348-4A93-B345-52DF2A677042}"/>
              </a:ext>
            </a:extLst>
          </p:cNvPr>
          <p:cNvCxnSpPr>
            <a:cxnSpLocks/>
          </p:cNvCxnSpPr>
          <p:nvPr/>
        </p:nvCxnSpPr>
        <p:spPr>
          <a:xfrm>
            <a:off x="3091246" y="4934461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1A76DE5-1809-414D-9E5C-395CB95460C0}"/>
              </a:ext>
            </a:extLst>
          </p:cNvPr>
          <p:cNvSpPr/>
          <p:nvPr/>
        </p:nvSpPr>
        <p:spPr>
          <a:xfrm>
            <a:off x="1459127" y="5119810"/>
            <a:ext cx="1094602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128 mb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D278E7D-7AA7-4AEF-AF03-D69EF4330007}"/>
              </a:ext>
            </a:extLst>
          </p:cNvPr>
          <p:cNvSpPr/>
          <p:nvPr/>
        </p:nvSpPr>
        <p:spPr>
          <a:xfrm>
            <a:off x="2604700" y="5119810"/>
            <a:ext cx="1094602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128 mb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3FAFA5C-BFFB-4953-AFEE-126D1435FF41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621699" y="4817069"/>
            <a:ext cx="14408" cy="906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6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6" grpId="0" animBg="1"/>
      <p:bldP spid="36" grpId="0" animBg="1"/>
      <p:bldP spid="37" grpId="0" animBg="1"/>
      <p:bldP spid="47" grpId="0" animBg="1"/>
      <p:bldP spid="48" grpId="0" animBg="1"/>
      <p:bldP spid="63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762FCC-37BE-4BE4-976F-6851DAB48EFD}"/>
              </a:ext>
            </a:extLst>
          </p:cNvPr>
          <p:cNvSpPr/>
          <p:nvPr/>
        </p:nvSpPr>
        <p:spPr>
          <a:xfrm>
            <a:off x="1513702" y="2036807"/>
            <a:ext cx="9164595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</a:t>
            </a:r>
            <a:r>
              <a:rPr lang="en-US" dirty="0" err="1"/>
              <a:t>gb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2DF233-E515-4EF8-A2E0-2DD31BC47DE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629931"/>
            <a:ext cx="0" cy="179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CE8DCB-0DD5-4964-9F4A-3CBBACD238E1}"/>
              </a:ext>
            </a:extLst>
          </p:cNvPr>
          <p:cNvCxnSpPr/>
          <p:nvPr/>
        </p:nvCxnSpPr>
        <p:spPr>
          <a:xfrm>
            <a:off x="3779107" y="2827639"/>
            <a:ext cx="46337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51E133-3FBD-4540-A383-4F7EAA048E33}"/>
              </a:ext>
            </a:extLst>
          </p:cNvPr>
          <p:cNvCxnSpPr/>
          <p:nvPr/>
        </p:nvCxnSpPr>
        <p:spPr>
          <a:xfrm>
            <a:off x="3791464" y="2839994"/>
            <a:ext cx="0" cy="21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E316A2-2D82-4321-A708-4DB4D8342152}"/>
              </a:ext>
            </a:extLst>
          </p:cNvPr>
          <p:cNvCxnSpPr/>
          <p:nvPr/>
        </p:nvCxnSpPr>
        <p:spPr>
          <a:xfrm>
            <a:off x="8412891" y="2839993"/>
            <a:ext cx="0" cy="21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59D07B-644E-417D-A291-9566B0EC9E55}"/>
              </a:ext>
            </a:extLst>
          </p:cNvPr>
          <p:cNvSpPr/>
          <p:nvPr/>
        </p:nvSpPr>
        <p:spPr>
          <a:xfrm>
            <a:off x="1513703" y="3223055"/>
            <a:ext cx="4582296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512 mb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DFB76-A352-4E44-8D38-C015EE3D0837}"/>
              </a:ext>
            </a:extLst>
          </p:cNvPr>
          <p:cNvSpPr/>
          <p:nvPr/>
        </p:nvSpPr>
        <p:spPr>
          <a:xfrm>
            <a:off x="6121743" y="3223055"/>
            <a:ext cx="4556549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512 mb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A328E1-EE2D-4086-AE3C-81A496B2CAAA}"/>
              </a:ext>
            </a:extLst>
          </p:cNvPr>
          <p:cNvSpPr/>
          <p:nvPr/>
        </p:nvSpPr>
        <p:spPr>
          <a:xfrm>
            <a:off x="1513702" y="825847"/>
            <a:ext cx="9164595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</a:t>
            </a:r>
            <a:r>
              <a:rPr lang="en-US" dirty="0" err="1"/>
              <a:t>gb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6889F-19FD-4750-8EA2-01EA1B6FFB75}"/>
              </a:ext>
            </a:extLst>
          </p:cNvPr>
          <p:cNvSpPr txBox="1"/>
          <p:nvPr/>
        </p:nvSpPr>
        <p:spPr>
          <a:xfrm>
            <a:off x="5291515" y="1543223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Proses A = 100 mb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605732-136C-4031-BAEB-59F3ABA24C80}"/>
              </a:ext>
            </a:extLst>
          </p:cNvPr>
          <p:cNvCxnSpPr>
            <a:cxnSpLocks/>
          </p:cNvCxnSpPr>
          <p:nvPr/>
        </p:nvCxnSpPr>
        <p:spPr>
          <a:xfrm>
            <a:off x="3750275" y="3816179"/>
            <a:ext cx="0" cy="154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25F5A6-6075-480D-BEA4-A5052251BCCC}"/>
              </a:ext>
            </a:extLst>
          </p:cNvPr>
          <p:cNvCxnSpPr>
            <a:cxnSpLocks/>
          </p:cNvCxnSpPr>
          <p:nvPr/>
        </p:nvCxnSpPr>
        <p:spPr>
          <a:xfrm>
            <a:off x="2553728" y="3970639"/>
            <a:ext cx="24507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EFDF08-F80B-4226-812C-37F9C5A54263}"/>
              </a:ext>
            </a:extLst>
          </p:cNvPr>
          <p:cNvCxnSpPr>
            <a:cxnSpLocks/>
          </p:cNvCxnSpPr>
          <p:nvPr/>
        </p:nvCxnSpPr>
        <p:spPr>
          <a:xfrm>
            <a:off x="2566085" y="3958282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E6D48F-3F7C-4E53-85DB-C2B362CD0344}"/>
              </a:ext>
            </a:extLst>
          </p:cNvPr>
          <p:cNvCxnSpPr>
            <a:cxnSpLocks/>
          </p:cNvCxnSpPr>
          <p:nvPr/>
        </p:nvCxnSpPr>
        <p:spPr>
          <a:xfrm>
            <a:off x="5004484" y="3958282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24B5BBC-9954-4F17-B49D-AAC5DD50EAA3}"/>
              </a:ext>
            </a:extLst>
          </p:cNvPr>
          <p:cNvSpPr/>
          <p:nvPr/>
        </p:nvSpPr>
        <p:spPr>
          <a:xfrm>
            <a:off x="1513702" y="4226012"/>
            <a:ext cx="2253048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256 mb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7C346F-B211-43AE-80C7-CEE602FF05CC}"/>
              </a:ext>
            </a:extLst>
          </p:cNvPr>
          <p:cNvSpPr/>
          <p:nvPr/>
        </p:nvSpPr>
        <p:spPr>
          <a:xfrm>
            <a:off x="3766750" y="4230129"/>
            <a:ext cx="2291147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256 mb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4A505F-5AA5-4B4C-9F77-E0D6133978DA}"/>
              </a:ext>
            </a:extLst>
          </p:cNvPr>
          <p:cNvCxnSpPr>
            <a:cxnSpLocks/>
          </p:cNvCxnSpPr>
          <p:nvPr/>
        </p:nvCxnSpPr>
        <p:spPr>
          <a:xfrm>
            <a:off x="8425253" y="3816179"/>
            <a:ext cx="0" cy="154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7C085A-DD26-4183-908D-C54986AEBFFB}"/>
              </a:ext>
            </a:extLst>
          </p:cNvPr>
          <p:cNvCxnSpPr>
            <a:cxnSpLocks/>
          </p:cNvCxnSpPr>
          <p:nvPr/>
        </p:nvCxnSpPr>
        <p:spPr>
          <a:xfrm>
            <a:off x="7228706" y="3970639"/>
            <a:ext cx="24507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3F7AAD-40F4-4319-8F23-2C51F487AC0F}"/>
              </a:ext>
            </a:extLst>
          </p:cNvPr>
          <p:cNvCxnSpPr>
            <a:cxnSpLocks/>
          </p:cNvCxnSpPr>
          <p:nvPr/>
        </p:nvCxnSpPr>
        <p:spPr>
          <a:xfrm>
            <a:off x="7241063" y="3958282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490DF1-0AEB-486A-AF00-B54346BCCCC6}"/>
              </a:ext>
            </a:extLst>
          </p:cNvPr>
          <p:cNvCxnSpPr>
            <a:cxnSpLocks/>
          </p:cNvCxnSpPr>
          <p:nvPr/>
        </p:nvCxnSpPr>
        <p:spPr>
          <a:xfrm>
            <a:off x="9679462" y="3958282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895DFA4-FF13-426B-BFE2-DB8037D6BF80}"/>
              </a:ext>
            </a:extLst>
          </p:cNvPr>
          <p:cNvSpPr/>
          <p:nvPr/>
        </p:nvSpPr>
        <p:spPr>
          <a:xfrm>
            <a:off x="6134105" y="4230129"/>
            <a:ext cx="2291147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256 mb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0CB80D-F1DC-4EB4-8AE5-19401E173D78}"/>
              </a:ext>
            </a:extLst>
          </p:cNvPr>
          <p:cNvSpPr/>
          <p:nvPr/>
        </p:nvSpPr>
        <p:spPr>
          <a:xfrm>
            <a:off x="8441729" y="4230129"/>
            <a:ext cx="2236564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256 mb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CDE63E-2592-4EC3-9EC7-C854FA049267}"/>
              </a:ext>
            </a:extLst>
          </p:cNvPr>
          <p:cNvCxnSpPr>
            <a:cxnSpLocks/>
          </p:cNvCxnSpPr>
          <p:nvPr/>
        </p:nvCxnSpPr>
        <p:spPr>
          <a:xfrm>
            <a:off x="2028566" y="4922109"/>
            <a:ext cx="10750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463D1-7599-4F7B-81D4-FC084B14134D}"/>
              </a:ext>
            </a:extLst>
          </p:cNvPr>
          <p:cNvCxnSpPr>
            <a:cxnSpLocks/>
          </p:cNvCxnSpPr>
          <p:nvPr/>
        </p:nvCxnSpPr>
        <p:spPr>
          <a:xfrm>
            <a:off x="2040923" y="4934466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D6FBBF-86D8-4E68-9E89-FA84E2756DD6}"/>
              </a:ext>
            </a:extLst>
          </p:cNvPr>
          <p:cNvCxnSpPr>
            <a:cxnSpLocks/>
          </p:cNvCxnSpPr>
          <p:nvPr/>
        </p:nvCxnSpPr>
        <p:spPr>
          <a:xfrm>
            <a:off x="3091246" y="4934466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26F1F46-A6B0-44C4-9412-5DAF6D1343F8}"/>
              </a:ext>
            </a:extLst>
          </p:cNvPr>
          <p:cNvSpPr/>
          <p:nvPr/>
        </p:nvSpPr>
        <p:spPr>
          <a:xfrm>
            <a:off x="1459127" y="5119815"/>
            <a:ext cx="1094602" cy="593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 mb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6C1E2C-F8A6-4B73-879D-55598B310F70}"/>
              </a:ext>
            </a:extLst>
          </p:cNvPr>
          <p:cNvSpPr/>
          <p:nvPr/>
        </p:nvSpPr>
        <p:spPr>
          <a:xfrm>
            <a:off x="2604700" y="5119815"/>
            <a:ext cx="1094602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128 mb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C6F241-3492-4BF7-9711-4B9EDFCEE61B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629936" y="4819136"/>
            <a:ext cx="10290" cy="906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B14763F-E92B-4ED8-85BD-73E58A395F18}"/>
              </a:ext>
            </a:extLst>
          </p:cNvPr>
          <p:cNvSpPr/>
          <p:nvPr/>
        </p:nvSpPr>
        <p:spPr>
          <a:xfrm>
            <a:off x="91446" y="5231711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 mb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88F445-EADE-4C2D-97F3-C82FED6ED614}"/>
              </a:ext>
            </a:extLst>
          </p:cNvPr>
          <p:cNvCxnSpPr>
            <a:stCxn id="32" idx="3"/>
            <a:endCxn id="28" idx="1"/>
          </p:cNvCxnSpPr>
          <p:nvPr/>
        </p:nvCxnSpPr>
        <p:spPr>
          <a:xfrm>
            <a:off x="986243" y="5416377"/>
            <a:ext cx="472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67C8401-4E3B-4EC6-8AA9-D61DF74C3D56}"/>
              </a:ext>
            </a:extLst>
          </p:cNvPr>
          <p:cNvSpPr/>
          <p:nvPr/>
        </p:nvSpPr>
        <p:spPr>
          <a:xfrm>
            <a:off x="1475599" y="5857100"/>
            <a:ext cx="9164595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</a:t>
            </a:r>
            <a:r>
              <a:rPr lang="en-US" dirty="0" err="1"/>
              <a:t>gb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7472F5-BC74-45A8-B2E7-F33B275B1418}"/>
              </a:ext>
            </a:extLst>
          </p:cNvPr>
          <p:cNvSpPr/>
          <p:nvPr/>
        </p:nvSpPr>
        <p:spPr>
          <a:xfrm>
            <a:off x="1481265" y="5852983"/>
            <a:ext cx="1094602" cy="593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 mb</a:t>
            </a:r>
          </a:p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7551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3D32A4-1840-4470-BFCC-20BC6D9B1650}"/>
              </a:ext>
            </a:extLst>
          </p:cNvPr>
          <p:cNvSpPr/>
          <p:nvPr/>
        </p:nvSpPr>
        <p:spPr>
          <a:xfrm>
            <a:off x="1513702" y="889684"/>
            <a:ext cx="9164595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</a:t>
            </a:r>
            <a:r>
              <a:rPr lang="en-US" dirty="0" err="1"/>
              <a:t>gb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88AC80-FC6E-48D9-A0ED-971973F43454}"/>
              </a:ext>
            </a:extLst>
          </p:cNvPr>
          <p:cNvSpPr/>
          <p:nvPr/>
        </p:nvSpPr>
        <p:spPr>
          <a:xfrm>
            <a:off x="1519368" y="885567"/>
            <a:ext cx="1094602" cy="593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 mb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2DF1B3-B499-4776-9DF6-3A221BF22601}"/>
              </a:ext>
            </a:extLst>
          </p:cNvPr>
          <p:cNvSpPr/>
          <p:nvPr/>
        </p:nvSpPr>
        <p:spPr>
          <a:xfrm>
            <a:off x="1513702" y="2555789"/>
            <a:ext cx="9164595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</a:t>
            </a:r>
            <a:r>
              <a:rPr lang="en-US" dirty="0" err="1"/>
              <a:t>gb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55687D-1E10-4289-986B-2B3E00CF38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3148913"/>
            <a:ext cx="0" cy="179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1F1D82-A830-41F3-9347-81655ADCC568}"/>
              </a:ext>
            </a:extLst>
          </p:cNvPr>
          <p:cNvCxnSpPr/>
          <p:nvPr/>
        </p:nvCxnSpPr>
        <p:spPr>
          <a:xfrm>
            <a:off x="3779107" y="3346621"/>
            <a:ext cx="46337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8CB92D-B284-47FF-A06D-5E7DB6B13640}"/>
              </a:ext>
            </a:extLst>
          </p:cNvPr>
          <p:cNvCxnSpPr/>
          <p:nvPr/>
        </p:nvCxnSpPr>
        <p:spPr>
          <a:xfrm>
            <a:off x="3791464" y="3358976"/>
            <a:ext cx="0" cy="21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C01F05-C088-4056-B647-C7D593DE8419}"/>
              </a:ext>
            </a:extLst>
          </p:cNvPr>
          <p:cNvCxnSpPr/>
          <p:nvPr/>
        </p:nvCxnSpPr>
        <p:spPr>
          <a:xfrm>
            <a:off x="8412891" y="3358975"/>
            <a:ext cx="0" cy="21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88505E3-911E-48EC-A3DC-8D1CC5B26387}"/>
              </a:ext>
            </a:extLst>
          </p:cNvPr>
          <p:cNvSpPr/>
          <p:nvPr/>
        </p:nvSpPr>
        <p:spPr>
          <a:xfrm>
            <a:off x="1513703" y="3742037"/>
            <a:ext cx="4582296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512 mb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7225C-C420-48E7-B469-2D54F5C45922}"/>
              </a:ext>
            </a:extLst>
          </p:cNvPr>
          <p:cNvSpPr/>
          <p:nvPr/>
        </p:nvSpPr>
        <p:spPr>
          <a:xfrm>
            <a:off x="6121743" y="3742037"/>
            <a:ext cx="4556549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512 mb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A2B072-15D8-4FFF-BCD8-975E5949201A}"/>
              </a:ext>
            </a:extLst>
          </p:cNvPr>
          <p:cNvCxnSpPr>
            <a:cxnSpLocks/>
          </p:cNvCxnSpPr>
          <p:nvPr/>
        </p:nvCxnSpPr>
        <p:spPr>
          <a:xfrm>
            <a:off x="3750275" y="4335161"/>
            <a:ext cx="0" cy="154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2FB69-2CC5-4238-949B-C25F1D392849}"/>
              </a:ext>
            </a:extLst>
          </p:cNvPr>
          <p:cNvCxnSpPr>
            <a:cxnSpLocks/>
          </p:cNvCxnSpPr>
          <p:nvPr/>
        </p:nvCxnSpPr>
        <p:spPr>
          <a:xfrm>
            <a:off x="2553728" y="4489621"/>
            <a:ext cx="24507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60801-7055-418C-BFDA-E177FBAFC525}"/>
              </a:ext>
            </a:extLst>
          </p:cNvPr>
          <p:cNvCxnSpPr>
            <a:cxnSpLocks/>
          </p:cNvCxnSpPr>
          <p:nvPr/>
        </p:nvCxnSpPr>
        <p:spPr>
          <a:xfrm>
            <a:off x="2566085" y="4477264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ADF803-A1F8-49D0-9D34-7B551FFAC684}"/>
              </a:ext>
            </a:extLst>
          </p:cNvPr>
          <p:cNvCxnSpPr>
            <a:cxnSpLocks/>
          </p:cNvCxnSpPr>
          <p:nvPr/>
        </p:nvCxnSpPr>
        <p:spPr>
          <a:xfrm>
            <a:off x="5004484" y="4477264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B2596-39CE-48D8-87A4-D780FBFC8AEA}"/>
              </a:ext>
            </a:extLst>
          </p:cNvPr>
          <p:cNvSpPr/>
          <p:nvPr/>
        </p:nvSpPr>
        <p:spPr>
          <a:xfrm>
            <a:off x="1513702" y="4742932"/>
            <a:ext cx="2244810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128 mb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CC82FC-1B2B-4092-94AC-FC4827467765}"/>
              </a:ext>
            </a:extLst>
          </p:cNvPr>
          <p:cNvSpPr/>
          <p:nvPr/>
        </p:nvSpPr>
        <p:spPr>
          <a:xfrm>
            <a:off x="3766750" y="4749111"/>
            <a:ext cx="2291147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256 mb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9D95C2-3CD5-45CC-9DBA-E2C3043005C4}"/>
              </a:ext>
            </a:extLst>
          </p:cNvPr>
          <p:cNvCxnSpPr>
            <a:cxnSpLocks/>
          </p:cNvCxnSpPr>
          <p:nvPr/>
        </p:nvCxnSpPr>
        <p:spPr>
          <a:xfrm>
            <a:off x="8425253" y="4335161"/>
            <a:ext cx="0" cy="154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324914-B106-4BB5-B98B-5C3D915D0B5C}"/>
              </a:ext>
            </a:extLst>
          </p:cNvPr>
          <p:cNvCxnSpPr>
            <a:cxnSpLocks/>
          </p:cNvCxnSpPr>
          <p:nvPr/>
        </p:nvCxnSpPr>
        <p:spPr>
          <a:xfrm>
            <a:off x="7228706" y="4489621"/>
            <a:ext cx="24507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F0E0B0-393C-4A62-8BE0-D77D57ED43FE}"/>
              </a:ext>
            </a:extLst>
          </p:cNvPr>
          <p:cNvCxnSpPr>
            <a:cxnSpLocks/>
          </p:cNvCxnSpPr>
          <p:nvPr/>
        </p:nvCxnSpPr>
        <p:spPr>
          <a:xfrm>
            <a:off x="7241063" y="4477264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92883C-B4F6-488B-B277-650472565A6A}"/>
              </a:ext>
            </a:extLst>
          </p:cNvPr>
          <p:cNvCxnSpPr>
            <a:cxnSpLocks/>
          </p:cNvCxnSpPr>
          <p:nvPr/>
        </p:nvCxnSpPr>
        <p:spPr>
          <a:xfrm>
            <a:off x="9679462" y="4477264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1FA422B-1D0F-4CD7-AA10-0D177061DD16}"/>
              </a:ext>
            </a:extLst>
          </p:cNvPr>
          <p:cNvSpPr/>
          <p:nvPr/>
        </p:nvSpPr>
        <p:spPr>
          <a:xfrm>
            <a:off x="6134105" y="4749111"/>
            <a:ext cx="2291147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256 mb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E456F7-FE97-4FF9-9C98-D4AD9BEDBE27}"/>
              </a:ext>
            </a:extLst>
          </p:cNvPr>
          <p:cNvSpPr/>
          <p:nvPr/>
        </p:nvSpPr>
        <p:spPr>
          <a:xfrm>
            <a:off x="8441729" y="4749111"/>
            <a:ext cx="2236564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256 mb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7BC921-A393-4B7E-BEB6-FB26993052D7}"/>
              </a:ext>
            </a:extLst>
          </p:cNvPr>
          <p:cNvSpPr/>
          <p:nvPr/>
        </p:nvSpPr>
        <p:spPr>
          <a:xfrm>
            <a:off x="5253413" y="1886464"/>
            <a:ext cx="160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Alokasi</a:t>
            </a:r>
            <a:r>
              <a:rPr lang="en-US" dirty="0"/>
              <a:t> 150 mb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A56486-6EA7-4EF8-8A5B-F41252A4AD3D}"/>
              </a:ext>
            </a:extLst>
          </p:cNvPr>
          <p:cNvSpPr/>
          <p:nvPr/>
        </p:nvSpPr>
        <p:spPr>
          <a:xfrm>
            <a:off x="1516791" y="2555789"/>
            <a:ext cx="1094602" cy="593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 mb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90E584-258E-49BF-9693-9A1C778C11CE}"/>
              </a:ext>
            </a:extLst>
          </p:cNvPr>
          <p:cNvSpPr/>
          <p:nvPr/>
        </p:nvSpPr>
        <p:spPr>
          <a:xfrm>
            <a:off x="1534301" y="3742039"/>
            <a:ext cx="1094602" cy="593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 mb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713D5C-435B-4A1C-A26C-1ED285CD7860}"/>
              </a:ext>
            </a:extLst>
          </p:cNvPr>
          <p:cNvSpPr/>
          <p:nvPr/>
        </p:nvSpPr>
        <p:spPr>
          <a:xfrm>
            <a:off x="1524011" y="4744993"/>
            <a:ext cx="1094602" cy="593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 mb</a:t>
            </a:r>
          </a:p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2721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23" grpId="0" animBg="1"/>
      <p:bldP spid="24" grpId="0" animBg="1"/>
      <p:bldP spid="31" grpId="0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A3A317-CF7F-4409-A6BB-4CD3DA8EE4FB}"/>
              </a:ext>
            </a:extLst>
          </p:cNvPr>
          <p:cNvSpPr/>
          <p:nvPr/>
        </p:nvSpPr>
        <p:spPr>
          <a:xfrm>
            <a:off x="1513702" y="889684"/>
            <a:ext cx="9164595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</a:t>
            </a:r>
            <a:r>
              <a:rPr lang="en-US" dirty="0" err="1"/>
              <a:t>gb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CE97F-884E-43D9-89CF-1406A723BC8A}"/>
              </a:ext>
            </a:extLst>
          </p:cNvPr>
          <p:cNvSpPr/>
          <p:nvPr/>
        </p:nvSpPr>
        <p:spPr>
          <a:xfrm>
            <a:off x="1519368" y="885567"/>
            <a:ext cx="1094602" cy="593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 mb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78423-ED22-455E-84D8-B176F4F9B861}"/>
              </a:ext>
            </a:extLst>
          </p:cNvPr>
          <p:cNvSpPr/>
          <p:nvPr/>
        </p:nvSpPr>
        <p:spPr>
          <a:xfrm>
            <a:off x="1513702" y="2555789"/>
            <a:ext cx="9164595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</a:t>
            </a:r>
            <a:r>
              <a:rPr lang="en-US" dirty="0" err="1"/>
              <a:t>gb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89253-E61E-4297-8F1A-4BB220728FA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3148913"/>
            <a:ext cx="0" cy="179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26C79C-10BB-4D33-AB7C-9F41F0D2E61F}"/>
              </a:ext>
            </a:extLst>
          </p:cNvPr>
          <p:cNvCxnSpPr/>
          <p:nvPr/>
        </p:nvCxnSpPr>
        <p:spPr>
          <a:xfrm>
            <a:off x="3779107" y="3346621"/>
            <a:ext cx="46337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009086-1B95-42C0-AFC8-DEBA030FF89C}"/>
              </a:ext>
            </a:extLst>
          </p:cNvPr>
          <p:cNvCxnSpPr/>
          <p:nvPr/>
        </p:nvCxnSpPr>
        <p:spPr>
          <a:xfrm>
            <a:off x="3791464" y="3358976"/>
            <a:ext cx="0" cy="21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22A5E-1022-4FED-8060-15688859E5CC}"/>
              </a:ext>
            </a:extLst>
          </p:cNvPr>
          <p:cNvCxnSpPr/>
          <p:nvPr/>
        </p:nvCxnSpPr>
        <p:spPr>
          <a:xfrm>
            <a:off x="8412891" y="3358975"/>
            <a:ext cx="0" cy="21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AFD5833-E739-4360-B145-C6360534F37E}"/>
              </a:ext>
            </a:extLst>
          </p:cNvPr>
          <p:cNvSpPr/>
          <p:nvPr/>
        </p:nvSpPr>
        <p:spPr>
          <a:xfrm>
            <a:off x="1513703" y="3742037"/>
            <a:ext cx="4582296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512 mb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CAD959-6942-40B2-BEEF-A8812A580BC3}"/>
              </a:ext>
            </a:extLst>
          </p:cNvPr>
          <p:cNvSpPr/>
          <p:nvPr/>
        </p:nvSpPr>
        <p:spPr>
          <a:xfrm>
            <a:off x="6121743" y="3742037"/>
            <a:ext cx="4556549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512 mb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66BAD-E8ED-40B8-BDBC-612BECA59E00}"/>
              </a:ext>
            </a:extLst>
          </p:cNvPr>
          <p:cNvCxnSpPr>
            <a:cxnSpLocks/>
          </p:cNvCxnSpPr>
          <p:nvPr/>
        </p:nvCxnSpPr>
        <p:spPr>
          <a:xfrm>
            <a:off x="3750275" y="4335161"/>
            <a:ext cx="0" cy="154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F03628-684B-4EB3-B493-78A71A8E01E7}"/>
              </a:ext>
            </a:extLst>
          </p:cNvPr>
          <p:cNvCxnSpPr>
            <a:cxnSpLocks/>
          </p:cNvCxnSpPr>
          <p:nvPr/>
        </p:nvCxnSpPr>
        <p:spPr>
          <a:xfrm>
            <a:off x="2553728" y="4489621"/>
            <a:ext cx="24507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403700-9C71-4087-ACF5-E93817B5D869}"/>
              </a:ext>
            </a:extLst>
          </p:cNvPr>
          <p:cNvCxnSpPr>
            <a:cxnSpLocks/>
          </p:cNvCxnSpPr>
          <p:nvPr/>
        </p:nvCxnSpPr>
        <p:spPr>
          <a:xfrm>
            <a:off x="2566085" y="4477264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29DDDA-3303-4AE9-B5CB-BA6285DB94AE}"/>
              </a:ext>
            </a:extLst>
          </p:cNvPr>
          <p:cNvCxnSpPr>
            <a:cxnSpLocks/>
          </p:cNvCxnSpPr>
          <p:nvPr/>
        </p:nvCxnSpPr>
        <p:spPr>
          <a:xfrm>
            <a:off x="5004484" y="4477264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CE58DF4-4C53-4386-A397-D7CF9D4CBB90}"/>
              </a:ext>
            </a:extLst>
          </p:cNvPr>
          <p:cNvSpPr/>
          <p:nvPr/>
        </p:nvSpPr>
        <p:spPr>
          <a:xfrm>
            <a:off x="1513702" y="4742932"/>
            <a:ext cx="2244810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128 mb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D3BC64-43C1-4276-AD87-40C21885A1BB}"/>
              </a:ext>
            </a:extLst>
          </p:cNvPr>
          <p:cNvSpPr/>
          <p:nvPr/>
        </p:nvSpPr>
        <p:spPr>
          <a:xfrm>
            <a:off x="3766750" y="4749111"/>
            <a:ext cx="2291147" cy="593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256 mb</a:t>
            </a:r>
          </a:p>
          <a:p>
            <a:pPr algn="ctr"/>
            <a:r>
              <a:rPr lang="en-US" dirty="0"/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1019B5-A2C1-4A83-B9B2-F9E367D382EE}"/>
              </a:ext>
            </a:extLst>
          </p:cNvPr>
          <p:cNvCxnSpPr>
            <a:cxnSpLocks/>
          </p:cNvCxnSpPr>
          <p:nvPr/>
        </p:nvCxnSpPr>
        <p:spPr>
          <a:xfrm>
            <a:off x="8425253" y="4335161"/>
            <a:ext cx="0" cy="154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653AF-DD26-4E28-9E3A-4F805F9F3E1B}"/>
              </a:ext>
            </a:extLst>
          </p:cNvPr>
          <p:cNvCxnSpPr>
            <a:cxnSpLocks/>
          </p:cNvCxnSpPr>
          <p:nvPr/>
        </p:nvCxnSpPr>
        <p:spPr>
          <a:xfrm>
            <a:off x="7228706" y="4489621"/>
            <a:ext cx="24507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29F18C-47CF-498D-A3EC-557C1B395146}"/>
              </a:ext>
            </a:extLst>
          </p:cNvPr>
          <p:cNvCxnSpPr>
            <a:cxnSpLocks/>
          </p:cNvCxnSpPr>
          <p:nvPr/>
        </p:nvCxnSpPr>
        <p:spPr>
          <a:xfrm>
            <a:off x="7241063" y="4477264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C2CA50-BD90-4158-80D0-66AFF05E3145}"/>
              </a:ext>
            </a:extLst>
          </p:cNvPr>
          <p:cNvCxnSpPr>
            <a:cxnSpLocks/>
          </p:cNvCxnSpPr>
          <p:nvPr/>
        </p:nvCxnSpPr>
        <p:spPr>
          <a:xfrm>
            <a:off x="9679462" y="4477264"/>
            <a:ext cx="0" cy="164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E997F92-39C3-4C5F-BC4D-ECF7CF6EF4C2}"/>
              </a:ext>
            </a:extLst>
          </p:cNvPr>
          <p:cNvSpPr/>
          <p:nvPr/>
        </p:nvSpPr>
        <p:spPr>
          <a:xfrm>
            <a:off x="6134105" y="4749111"/>
            <a:ext cx="2291147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256 mb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33D744-E9DE-4F49-9A49-8CCB8630D2F2}"/>
              </a:ext>
            </a:extLst>
          </p:cNvPr>
          <p:cNvSpPr/>
          <p:nvPr/>
        </p:nvSpPr>
        <p:spPr>
          <a:xfrm>
            <a:off x="8441729" y="4749111"/>
            <a:ext cx="2236564" cy="593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256 mb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A0FF86-DC49-418A-98CE-3496B6AC2827}"/>
              </a:ext>
            </a:extLst>
          </p:cNvPr>
          <p:cNvSpPr/>
          <p:nvPr/>
        </p:nvSpPr>
        <p:spPr>
          <a:xfrm>
            <a:off x="5253413" y="1886464"/>
            <a:ext cx="160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Alokasi</a:t>
            </a:r>
            <a:r>
              <a:rPr lang="en-US" dirty="0"/>
              <a:t> 150 mb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029AC7-6647-49C0-AB26-FDFCA934BE97}"/>
              </a:ext>
            </a:extLst>
          </p:cNvPr>
          <p:cNvSpPr/>
          <p:nvPr/>
        </p:nvSpPr>
        <p:spPr>
          <a:xfrm>
            <a:off x="1516791" y="2555789"/>
            <a:ext cx="1094602" cy="593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 mb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49C8D4-BA95-484E-AB7A-4128511D8BFF}"/>
              </a:ext>
            </a:extLst>
          </p:cNvPr>
          <p:cNvSpPr/>
          <p:nvPr/>
        </p:nvSpPr>
        <p:spPr>
          <a:xfrm>
            <a:off x="1534301" y="3742039"/>
            <a:ext cx="1094602" cy="593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 mb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9DED1F-87D2-4126-9860-5A29432C194B}"/>
              </a:ext>
            </a:extLst>
          </p:cNvPr>
          <p:cNvSpPr/>
          <p:nvPr/>
        </p:nvSpPr>
        <p:spPr>
          <a:xfrm>
            <a:off x="1524011" y="4744993"/>
            <a:ext cx="1094602" cy="5931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 mb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276CED-A35A-400B-ACC4-2EECE2DF17F6}"/>
              </a:ext>
            </a:extLst>
          </p:cNvPr>
          <p:cNvSpPr/>
          <p:nvPr/>
        </p:nvSpPr>
        <p:spPr>
          <a:xfrm>
            <a:off x="4358616" y="5484331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150 mb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4304BE-26E0-4DF4-AB0C-DE8CC0502507}"/>
              </a:ext>
            </a:extLst>
          </p:cNvPr>
          <p:cNvCxnSpPr>
            <a:cxnSpLocks/>
          </p:cNvCxnSpPr>
          <p:nvPr/>
        </p:nvCxnSpPr>
        <p:spPr>
          <a:xfrm flipV="1">
            <a:off x="4806014" y="5375187"/>
            <a:ext cx="1" cy="226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48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159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aminous</dc:creator>
  <cp:lastModifiedBy>aminous</cp:lastModifiedBy>
  <cp:revision>9</cp:revision>
  <dcterms:created xsi:type="dcterms:W3CDTF">2018-06-06T14:15:20Z</dcterms:created>
  <dcterms:modified xsi:type="dcterms:W3CDTF">2018-06-06T15:31:08Z</dcterms:modified>
</cp:coreProperties>
</file>