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1"/>
  </p:notesMasterIdLst>
  <p:sldIdLst>
    <p:sldId id="256" r:id="rId2"/>
    <p:sldId id="258" r:id="rId3"/>
    <p:sldId id="259" r:id="rId4"/>
    <p:sldId id="289" r:id="rId5"/>
    <p:sldId id="290" r:id="rId6"/>
    <p:sldId id="291" r:id="rId7"/>
    <p:sldId id="292" r:id="rId8"/>
    <p:sldId id="293" r:id="rId9"/>
    <p:sldId id="295" r:id="rId10"/>
    <p:sldId id="296" r:id="rId11"/>
    <p:sldId id="297" r:id="rId12"/>
    <p:sldId id="299" r:id="rId13"/>
    <p:sldId id="301" r:id="rId14"/>
    <p:sldId id="300" r:id="rId15"/>
    <p:sldId id="294" r:id="rId16"/>
    <p:sldId id="302" r:id="rId17"/>
    <p:sldId id="303" r:id="rId18"/>
    <p:sldId id="304" r:id="rId19"/>
    <p:sldId id="307" r:id="rId20"/>
    <p:sldId id="308" r:id="rId21"/>
    <p:sldId id="310" r:id="rId22"/>
    <p:sldId id="309" r:id="rId23"/>
    <p:sldId id="311" r:id="rId24"/>
    <p:sldId id="316" r:id="rId25"/>
    <p:sldId id="315" r:id="rId26"/>
    <p:sldId id="317" r:id="rId27"/>
    <p:sldId id="314" r:id="rId28"/>
    <p:sldId id="312" r:id="rId29"/>
    <p:sldId id="261" r:id="rId30"/>
  </p:sldIdLst>
  <p:sldSz cx="9144000" cy="5143500" type="screen16x9"/>
  <p:notesSz cx="6858000" cy="9144000"/>
  <p:embeddedFontLst>
    <p:embeddedFont>
      <p:font typeface="Anaheim" panose="020B0604020202020204" charset="0"/>
      <p:regular r:id="rId32"/>
      <p:bold r:id="rId33"/>
    </p:embeddedFont>
    <p:embeddedFont>
      <p:font typeface="DM Sans" pitchFamily="2"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Nunito Light" pitchFamily="2" charset="0"/>
      <p:regular r:id="rId42"/>
      <p:italic r:id="rId43"/>
    </p:embeddedFont>
    <p:embeddedFont>
      <p:font typeface="Roboto" panose="02000000000000000000" pitchFamily="2"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61C03-80E6-4540-A8B0-B55992344BFD}">
  <a:tblStyle styleId="{AAF61C03-80E6-4540-A8B0-B55992344B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f2be96cb76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f2be96cb7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f2be96cb7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f2be96cb7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99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89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79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36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37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53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 name="Google Shape;10;p2"/>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 name="Google Shape;11;p2"/>
          <p:cNvSpPr txBox="1">
            <a:spLocks noGrp="1"/>
          </p:cNvSpPr>
          <p:nvPr>
            <p:ph type="ctrTitle"/>
          </p:nvPr>
        </p:nvSpPr>
        <p:spPr>
          <a:xfrm>
            <a:off x="713225" y="1083400"/>
            <a:ext cx="66498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278775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98"/>
        <p:cNvGrpSpPr/>
        <p:nvPr/>
      </p:nvGrpSpPr>
      <p:grpSpPr>
        <a:xfrm>
          <a:off x="0" y="0"/>
          <a:ext cx="0" cy="0"/>
          <a:chOff x="0" y="0"/>
          <a:chExt cx="0" cy="0"/>
        </a:xfrm>
      </p:grpSpPr>
      <p:sp>
        <p:nvSpPr>
          <p:cNvPr id="99" name="Google Shape;99;p13"/>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2"/>
          </p:nvPr>
        </p:nvSpPr>
        <p:spPr>
          <a:xfrm>
            <a:off x="2885747" y="1495625"/>
            <a:ext cx="1107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9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 name="Google Shape;102;p13"/>
          <p:cNvSpPr txBox="1">
            <a:spLocks noGrp="1"/>
          </p:cNvSpPr>
          <p:nvPr>
            <p:ph type="subTitle" idx="1"/>
          </p:nvPr>
        </p:nvSpPr>
        <p:spPr>
          <a:xfrm>
            <a:off x="3993350" y="1356425"/>
            <a:ext cx="3294900" cy="8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3"/>
          <p:cNvSpPr txBox="1">
            <a:spLocks noGrp="1"/>
          </p:cNvSpPr>
          <p:nvPr>
            <p:ph type="title" idx="3" hasCustomPrompt="1"/>
          </p:nvPr>
        </p:nvSpPr>
        <p:spPr>
          <a:xfrm>
            <a:off x="1855762" y="1535675"/>
            <a:ext cx="8301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2885747" y="2552900"/>
            <a:ext cx="1107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9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5"/>
          </p:nvPr>
        </p:nvSpPr>
        <p:spPr>
          <a:xfrm>
            <a:off x="3993350" y="2413700"/>
            <a:ext cx="3294900" cy="8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6" name="Google Shape;106;p13"/>
          <p:cNvSpPr txBox="1">
            <a:spLocks noGrp="1"/>
          </p:cNvSpPr>
          <p:nvPr>
            <p:ph type="title" idx="6" hasCustomPrompt="1"/>
          </p:nvPr>
        </p:nvSpPr>
        <p:spPr>
          <a:xfrm>
            <a:off x="1855762" y="2592950"/>
            <a:ext cx="8301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p:nvPr>
        </p:nvSpPr>
        <p:spPr>
          <a:xfrm>
            <a:off x="2885747" y="3610175"/>
            <a:ext cx="1107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9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 name="Google Shape;108;p13"/>
          <p:cNvSpPr txBox="1">
            <a:spLocks noGrp="1"/>
          </p:cNvSpPr>
          <p:nvPr>
            <p:ph type="subTitle" idx="8"/>
          </p:nvPr>
        </p:nvSpPr>
        <p:spPr>
          <a:xfrm>
            <a:off x="3993350" y="3470975"/>
            <a:ext cx="3294900" cy="8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9" name="Google Shape;109;p13"/>
          <p:cNvSpPr txBox="1">
            <a:spLocks noGrp="1"/>
          </p:cNvSpPr>
          <p:nvPr>
            <p:ph type="title" idx="9" hasCustomPrompt="1"/>
          </p:nvPr>
        </p:nvSpPr>
        <p:spPr>
          <a:xfrm>
            <a:off x="1855762" y="3650225"/>
            <a:ext cx="8301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10" name="Google Shape;110;p13"/>
          <p:cNvGrpSpPr/>
          <p:nvPr/>
        </p:nvGrpSpPr>
        <p:grpSpPr>
          <a:xfrm>
            <a:off x="-110187" y="291850"/>
            <a:ext cx="9330407" cy="3895725"/>
            <a:chOff x="-110187" y="291850"/>
            <a:chExt cx="9330407" cy="3895725"/>
          </a:xfrm>
        </p:grpSpPr>
        <p:grpSp>
          <p:nvGrpSpPr>
            <p:cNvPr id="111" name="Google Shape;111;p13"/>
            <p:cNvGrpSpPr/>
            <p:nvPr/>
          </p:nvGrpSpPr>
          <p:grpSpPr>
            <a:xfrm>
              <a:off x="7618880" y="291850"/>
              <a:ext cx="1601339" cy="247650"/>
              <a:chOff x="1962150" y="714375"/>
              <a:chExt cx="4333800" cy="247650"/>
            </a:xfrm>
          </p:grpSpPr>
          <p:cxnSp>
            <p:nvCxnSpPr>
              <p:cNvPr id="112" name="Google Shape;112;p13"/>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13"/>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13"/>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3"/>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116" name="Google Shape;116;p13"/>
            <p:cNvGrpSpPr/>
            <p:nvPr/>
          </p:nvGrpSpPr>
          <p:grpSpPr>
            <a:xfrm>
              <a:off x="-110187" y="3939925"/>
              <a:ext cx="829923" cy="247650"/>
              <a:chOff x="1962150" y="714375"/>
              <a:chExt cx="4333800" cy="247650"/>
            </a:xfrm>
          </p:grpSpPr>
          <p:cxnSp>
            <p:nvCxnSpPr>
              <p:cNvPr id="117" name="Google Shape;117;p13"/>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13"/>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3"/>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3"/>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121" name="Google Shape;121;p13"/>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5"/>
        <p:cNvGrpSpPr/>
        <p:nvPr/>
      </p:nvGrpSpPr>
      <p:grpSpPr>
        <a:xfrm>
          <a:off x="0" y="0"/>
          <a:ext cx="0" cy="0"/>
          <a:chOff x="0" y="0"/>
          <a:chExt cx="0" cy="0"/>
        </a:xfrm>
      </p:grpSpPr>
      <p:sp>
        <p:nvSpPr>
          <p:cNvPr id="166" name="Google Shape;166;p17"/>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7" name="Google Shape;167;p17"/>
          <p:cNvSpPr/>
          <p:nvPr/>
        </p:nvSpPr>
        <p:spPr>
          <a:xfrm>
            <a:off x="-25" y="4162425"/>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8" name="Google Shape;168;p17"/>
          <p:cNvSpPr txBox="1">
            <a:spLocks noGrp="1"/>
          </p:cNvSpPr>
          <p:nvPr>
            <p:ph type="title"/>
          </p:nvPr>
        </p:nvSpPr>
        <p:spPr>
          <a:xfrm>
            <a:off x="713225" y="2785400"/>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9" name="Google Shape;169;p17"/>
          <p:cNvSpPr txBox="1">
            <a:spLocks noGrp="1"/>
          </p:cNvSpPr>
          <p:nvPr>
            <p:ph type="subTitle" idx="1"/>
          </p:nvPr>
        </p:nvSpPr>
        <p:spPr>
          <a:xfrm>
            <a:off x="713225" y="1005925"/>
            <a:ext cx="5982900" cy="147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70" name="Google Shape;170;p17"/>
          <p:cNvGrpSpPr/>
          <p:nvPr/>
        </p:nvGrpSpPr>
        <p:grpSpPr>
          <a:xfrm>
            <a:off x="-32094" y="3692275"/>
            <a:ext cx="705976" cy="247650"/>
            <a:chOff x="1962150" y="714375"/>
            <a:chExt cx="4333800" cy="247650"/>
          </a:xfrm>
        </p:grpSpPr>
        <p:cxnSp>
          <p:nvCxnSpPr>
            <p:cNvPr id="171" name="Google Shape;171;p17"/>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72" name="Google Shape;172;p17"/>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17"/>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17"/>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dk1"/>
        </a:solidFill>
        <a:effectLst/>
      </p:bgPr>
    </p:bg>
    <p:spTree>
      <p:nvGrpSpPr>
        <p:cNvPr id="1" name="Shape 218"/>
        <p:cNvGrpSpPr/>
        <p:nvPr/>
      </p:nvGrpSpPr>
      <p:grpSpPr>
        <a:xfrm>
          <a:off x="0" y="0"/>
          <a:ext cx="0" cy="0"/>
          <a:chOff x="0" y="0"/>
          <a:chExt cx="0" cy="0"/>
        </a:xfrm>
      </p:grpSpPr>
      <p:sp>
        <p:nvSpPr>
          <p:cNvPr id="219" name="Google Shape;219;p21"/>
          <p:cNvSpPr/>
          <p:nvPr/>
        </p:nvSpPr>
        <p:spPr>
          <a:xfrm>
            <a:off x="228575" y="225300"/>
            <a:ext cx="8686800" cy="4692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_1">
    <p:bg>
      <p:bgPr>
        <a:solidFill>
          <a:schemeClr val="lt1"/>
        </a:solidFill>
        <a:effectLst/>
      </p:bgPr>
    </p:bg>
    <p:spTree>
      <p:nvGrpSpPr>
        <p:cNvPr id="1" name="Shape 220"/>
        <p:cNvGrpSpPr/>
        <p:nvPr/>
      </p:nvGrpSpPr>
      <p:grpSpPr>
        <a:xfrm>
          <a:off x="0" y="0"/>
          <a:ext cx="0" cy="0"/>
          <a:chOff x="0" y="0"/>
          <a:chExt cx="0" cy="0"/>
        </a:xfrm>
      </p:grpSpPr>
      <p:sp>
        <p:nvSpPr>
          <p:cNvPr id="221" name="Google Shape;221;p22"/>
          <p:cNvSpPr/>
          <p:nvPr/>
        </p:nvSpPr>
        <p:spPr>
          <a:xfrm>
            <a:off x="123900" y="133200"/>
            <a:ext cx="8896200" cy="4877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22" name="Google Shape;222;p22"/>
          <p:cNvGrpSpPr/>
          <p:nvPr/>
        </p:nvGrpSpPr>
        <p:grpSpPr>
          <a:xfrm>
            <a:off x="123900" y="133201"/>
            <a:ext cx="8896200" cy="4877129"/>
            <a:chOff x="123900" y="168749"/>
            <a:chExt cx="8896200" cy="4806000"/>
          </a:xfrm>
        </p:grpSpPr>
        <p:grpSp>
          <p:nvGrpSpPr>
            <p:cNvPr id="223" name="Google Shape;223;p22"/>
            <p:cNvGrpSpPr/>
            <p:nvPr/>
          </p:nvGrpSpPr>
          <p:grpSpPr>
            <a:xfrm>
              <a:off x="200100" y="168749"/>
              <a:ext cx="247650" cy="1663200"/>
              <a:chOff x="367125" y="261749"/>
              <a:chExt cx="247650" cy="1663200"/>
            </a:xfrm>
          </p:grpSpPr>
          <p:cxnSp>
            <p:nvCxnSpPr>
              <p:cNvPr id="224" name="Google Shape;22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28" name="Google Shape;228;p22"/>
            <p:cNvGrpSpPr/>
            <p:nvPr/>
          </p:nvGrpSpPr>
          <p:grpSpPr>
            <a:xfrm rot="-5400000" flipH="1">
              <a:off x="831675" y="3943124"/>
              <a:ext cx="247650" cy="1663200"/>
              <a:chOff x="367125" y="261749"/>
              <a:chExt cx="247650" cy="1663200"/>
            </a:xfrm>
          </p:grpSpPr>
          <p:cxnSp>
            <p:nvCxnSpPr>
              <p:cNvPr id="229" name="Google Shape;22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3" name="Google Shape;233;p22"/>
            <p:cNvGrpSpPr/>
            <p:nvPr/>
          </p:nvGrpSpPr>
          <p:grpSpPr>
            <a:xfrm rot="5400000">
              <a:off x="8064675" y="-462826"/>
              <a:ext cx="247650" cy="1663200"/>
              <a:chOff x="367125" y="261749"/>
              <a:chExt cx="247650" cy="1663200"/>
            </a:xfrm>
          </p:grpSpPr>
          <p:cxnSp>
            <p:nvCxnSpPr>
              <p:cNvPr id="234" name="Google Shape;23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8" name="Google Shape;238;p22"/>
            <p:cNvGrpSpPr/>
            <p:nvPr/>
          </p:nvGrpSpPr>
          <p:grpSpPr>
            <a:xfrm rot="10800000">
              <a:off x="8696250" y="3311549"/>
              <a:ext cx="247650" cy="1663200"/>
              <a:chOff x="367125" y="261749"/>
              <a:chExt cx="247650" cy="1663200"/>
            </a:xfrm>
          </p:grpSpPr>
          <p:cxnSp>
            <p:nvCxnSpPr>
              <p:cNvPr id="239" name="Google Shape;23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3"/>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 name="Google Shape;16;p3"/>
          <p:cNvSpPr txBox="1">
            <a:spLocks noGrp="1"/>
          </p:cNvSpPr>
          <p:nvPr>
            <p:ph type="title"/>
          </p:nvPr>
        </p:nvSpPr>
        <p:spPr>
          <a:xfrm>
            <a:off x="4235875" y="1119138"/>
            <a:ext cx="4194900" cy="167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434625" y="1119150"/>
            <a:ext cx="15669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4235875" y="2705113"/>
            <a:ext cx="4194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 name="Google Shape;21;p4"/>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154276"/>
            <a:ext cx="7704000" cy="324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100"/>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0"/>
              </a:spcBef>
              <a:spcAft>
                <a:spcPts val="0"/>
              </a:spcAft>
              <a:buSzPts val="1100"/>
              <a:buFont typeface="Nunito Light"/>
              <a:buChar char="■"/>
              <a:defRPr sz="1100"/>
            </a:lvl3pPr>
            <a:lvl4pPr marL="1828800" lvl="3" indent="-298450" rtl="0">
              <a:lnSpc>
                <a:spcPct val="115000"/>
              </a:lnSpc>
              <a:spcBef>
                <a:spcPts val="0"/>
              </a:spcBef>
              <a:spcAft>
                <a:spcPts val="0"/>
              </a:spcAft>
              <a:buSzPts val="1100"/>
              <a:buFont typeface="Nunito Light"/>
              <a:buChar char="●"/>
              <a:defRPr sz="1100"/>
            </a:lvl4pPr>
            <a:lvl5pPr marL="2286000" lvl="4" indent="-298450" rtl="0">
              <a:lnSpc>
                <a:spcPct val="115000"/>
              </a:lnSpc>
              <a:spcBef>
                <a:spcPts val="0"/>
              </a:spcBef>
              <a:spcAft>
                <a:spcPts val="0"/>
              </a:spcAft>
              <a:buSzPts val="1100"/>
              <a:buFont typeface="Nunito Light"/>
              <a:buChar char="○"/>
              <a:defRPr sz="1100"/>
            </a:lvl5pPr>
            <a:lvl6pPr marL="2743200" lvl="5" indent="-298450" rtl="0">
              <a:lnSpc>
                <a:spcPct val="115000"/>
              </a:lnSpc>
              <a:spcBef>
                <a:spcPts val="0"/>
              </a:spcBef>
              <a:spcAft>
                <a:spcPts val="0"/>
              </a:spcAft>
              <a:buSzPts val="1100"/>
              <a:buFont typeface="Nunito Light"/>
              <a:buChar char="■"/>
              <a:defRPr sz="1100"/>
            </a:lvl6pPr>
            <a:lvl7pPr marL="3200400" lvl="6" indent="-298450" rtl="0">
              <a:lnSpc>
                <a:spcPct val="115000"/>
              </a:lnSpc>
              <a:spcBef>
                <a:spcPts val="0"/>
              </a:spcBef>
              <a:spcAft>
                <a:spcPts val="0"/>
              </a:spcAft>
              <a:buSzPts val="1100"/>
              <a:buFont typeface="Nunito Light"/>
              <a:buChar char="●"/>
              <a:defRPr sz="1100"/>
            </a:lvl7pPr>
            <a:lvl8pPr marL="3657600" lvl="7" indent="-298450" rtl="0">
              <a:lnSpc>
                <a:spcPct val="115000"/>
              </a:lnSpc>
              <a:spcBef>
                <a:spcPts val="0"/>
              </a:spcBef>
              <a:spcAft>
                <a:spcPts val="0"/>
              </a:spcAft>
              <a:buSzPts val="1100"/>
              <a:buFont typeface="Nunito Light"/>
              <a:buChar char="○"/>
              <a:defRPr sz="1100"/>
            </a:lvl8pPr>
            <a:lvl9pPr marL="4114800" lvl="8" indent="-298450" rtl="0">
              <a:lnSpc>
                <a:spcPct val="115000"/>
              </a:lnSpc>
              <a:spcBef>
                <a:spcPts val="0"/>
              </a:spcBef>
              <a:spcAft>
                <a:spcPts val="0"/>
              </a:spcAft>
              <a:buSzPts val="1100"/>
              <a:buFont typeface="Nunito Light"/>
              <a:buChar char="■"/>
              <a:defRPr sz="1100"/>
            </a:lvl9pPr>
          </a:lstStyle>
          <a:p>
            <a:endParaRPr/>
          </a:p>
        </p:txBody>
      </p:sp>
      <p:grpSp>
        <p:nvGrpSpPr>
          <p:cNvPr id="24" name="Google Shape;24;p4"/>
          <p:cNvGrpSpPr/>
          <p:nvPr/>
        </p:nvGrpSpPr>
        <p:grpSpPr>
          <a:xfrm>
            <a:off x="352475" y="-272229"/>
            <a:ext cx="8430800" cy="5520566"/>
            <a:chOff x="352475" y="-272229"/>
            <a:chExt cx="8430800" cy="5520566"/>
          </a:xfrm>
        </p:grpSpPr>
        <p:grpSp>
          <p:nvGrpSpPr>
            <p:cNvPr id="25" name="Google Shape;25;p4"/>
            <p:cNvGrpSpPr/>
            <p:nvPr/>
          </p:nvGrpSpPr>
          <p:grpSpPr>
            <a:xfrm rot="5400000">
              <a:off x="7847729" y="415667"/>
              <a:ext cx="1623441" cy="247650"/>
              <a:chOff x="1962150" y="714375"/>
              <a:chExt cx="4333800" cy="247650"/>
            </a:xfrm>
          </p:grpSpPr>
          <p:cxnSp>
            <p:nvCxnSpPr>
              <p:cNvPr id="26" name="Google Shape;26;p4"/>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4"/>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4"/>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 name="Google Shape;30;p4"/>
            <p:cNvGrpSpPr/>
            <p:nvPr/>
          </p:nvGrpSpPr>
          <p:grpSpPr>
            <a:xfrm rot="5400000">
              <a:off x="12367" y="4660579"/>
              <a:ext cx="927867" cy="247650"/>
              <a:chOff x="1962150" y="714375"/>
              <a:chExt cx="4333800" cy="247650"/>
            </a:xfrm>
          </p:grpSpPr>
          <p:cxnSp>
            <p:nvCxnSpPr>
              <p:cNvPr id="31" name="Google Shape;31;p4"/>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4"/>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4"/>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4"/>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128964" y="2249775"/>
            <a:ext cx="2887500" cy="16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127538" y="2249775"/>
            <a:ext cx="2887500" cy="16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128963" y="1798575"/>
            <a:ext cx="2887500" cy="451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9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41" name="Google Shape;41;p5"/>
          <p:cNvSpPr txBox="1">
            <a:spLocks noGrp="1"/>
          </p:cNvSpPr>
          <p:nvPr>
            <p:ph type="subTitle" idx="4"/>
          </p:nvPr>
        </p:nvSpPr>
        <p:spPr>
          <a:xfrm>
            <a:off x="1127538" y="1798575"/>
            <a:ext cx="2887500" cy="451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9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42" name="Google Shape;42;p5"/>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43" name="Google Shape;43;p5"/>
          <p:cNvGrpSpPr/>
          <p:nvPr/>
        </p:nvGrpSpPr>
        <p:grpSpPr>
          <a:xfrm>
            <a:off x="-185795" y="291850"/>
            <a:ext cx="790052" cy="247650"/>
            <a:chOff x="1962150" y="714375"/>
            <a:chExt cx="4333800" cy="247650"/>
          </a:xfrm>
        </p:grpSpPr>
        <p:cxnSp>
          <p:nvCxnSpPr>
            <p:cNvPr id="44" name="Google Shape;44;p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46;p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47" name="Google Shape;47;p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1" name="Google Shape;51;p6"/>
          <p:cNvGrpSpPr/>
          <p:nvPr/>
        </p:nvGrpSpPr>
        <p:grpSpPr>
          <a:xfrm>
            <a:off x="-176484" y="1543675"/>
            <a:ext cx="9401449" cy="2525825"/>
            <a:chOff x="-176484" y="1543675"/>
            <a:chExt cx="9401449" cy="2525825"/>
          </a:xfrm>
        </p:grpSpPr>
        <p:grpSp>
          <p:nvGrpSpPr>
            <p:cNvPr id="52" name="Google Shape;52;p6"/>
            <p:cNvGrpSpPr/>
            <p:nvPr/>
          </p:nvGrpSpPr>
          <p:grpSpPr>
            <a:xfrm>
              <a:off x="8537191" y="1543675"/>
              <a:ext cx="687774" cy="247650"/>
              <a:chOff x="1962150" y="714375"/>
              <a:chExt cx="4333800" cy="247650"/>
            </a:xfrm>
          </p:grpSpPr>
          <p:cxnSp>
            <p:nvCxnSpPr>
              <p:cNvPr id="53" name="Google Shape;53;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57" name="Google Shape;57;p6"/>
            <p:cNvGrpSpPr/>
            <p:nvPr/>
          </p:nvGrpSpPr>
          <p:grpSpPr>
            <a:xfrm>
              <a:off x="-176484" y="3821850"/>
              <a:ext cx="687774" cy="247650"/>
              <a:chOff x="1962150" y="714375"/>
              <a:chExt cx="4333800" cy="247650"/>
            </a:xfrm>
          </p:grpSpPr>
          <p:cxnSp>
            <p:nvCxnSpPr>
              <p:cNvPr id="58" name="Google Shape;58;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0" name="Google Shape;60;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62" name="Google Shape;62;p6"/>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5" name="Google Shape;6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7"/>
          <p:cNvSpPr txBox="1">
            <a:spLocks noGrp="1"/>
          </p:cNvSpPr>
          <p:nvPr>
            <p:ph type="subTitle" idx="1"/>
          </p:nvPr>
        </p:nvSpPr>
        <p:spPr>
          <a:xfrm>
            <a:off x="710475" y="1371750"/>
            <a:ext cx="3775800" cy="298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4743450" y="1245600"/>
            <a:ext cx="3677700" cy="3234600"/>
          </a:xfrm>
          <a:prstGeom prst="rect">
            <a:avLst/>
          </a:prstGeom>
          <a:noFill/>
          <a:ln>
            <a:noFill/>
          </a:ln>
        </p:spPr>
      </p:sp>
      <p:grpSp>
        <p:nvGrpSpPr>
          <p:cNvPr id="68" name="Google Shape;68;p7"/>
          <p:cNvGrpSpPr/>
          <p:nvPr/>
        </p:nvGrpSpPr>
        <p:grpSpPr>
          <a:xfrm>
            <a:off x="-180994" y="-162017"/>
            <a:ext cx="9002294" cy="2857592"/>
            <a:chOff x="-180994" y="-162017"/>
            <a:chExt cx="9002294" cy="2857592"/>
          </a:xfrm>
        </p:grpSpPr>
        <p:grpSp>
          <p:nvGrpSpPr>
            <p:cNvPr id="69" name="Google Shape;69;p7"/>
            <p:cNvGrpSpPr/>
            <p:nvPr/>
          </p:nvGrpSpPr>
          <p:grpSpPr>
            <a:xfrm>
              <a:off x="-180994" y="2447925"/>
              <a:ext cx="705976" cy="247650"/>
              <a:chOff x="1962150" y="714375"/>
              <a:chExt cx="4333800" cy="247650"/>
            </a:xfrm>
          </p:grpSpPr>
          <p:cxnSp>
            <p:nvCxnSpPr>
              <p:cNvPr id="70" name="Google Shape;70;p7"/>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7"/>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7"/>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7"/>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74" name="Google Shape;74;p7"/>
            <p:cNvGrpSpPr/>
            <p:nvPr/>
          </p:nvGrpSpPr>
          <p:grpSpPr>
            <a:xfrm rot="5400000">
              <a:off x="8346871" y="64762"/>
              <a:ext cx="701209" cy="247650"/>
              <a:chOff x="1962150" y="714375"/>
              <a:chExt cx="4333800" cy="247650"/>
            </a:xfrm>
          </p:grpSpPr>
          <p:cxnSp>
            <p:nvCxnSpPr>
              <p:cNvPr id="75" name="Google Shape;75;p7"/>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76" name="Google Shape;76;p7"/>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78" name="Google Shape;78;p7"/>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79" name="Google Shape;79;p7"/>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2" name="Google Shape;8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3" name="Google Shape;83;p8"/>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6" name="Google Shape;8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 name="Google Shape;8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9"/>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6" name="Google Shape;96;p11"/>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 id="2147483663" r:id="rId11"/>
    <p:sldLayoutId id="2147483667" r:id="rId12"/>
    <p:sldLayoutId id="214748366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ctrTitle"/>
          </p:nvPr>
        </p:nvSpPr>
        <p:spPr>
          <a:xfrm>
            <a:off x="713225" y="796775"/>
            <a:ext cx="6649800" cy="1896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Saudi Arabia Used Cars Price Prediction By Machine Learning Model</a:t>
            </a:r>
            <a:endParaRPr sz="3600" dirty="0"/>
          </a:p>
        </p:txBody>
      </p:sp>
      <p:sp>
        <p:nvSpPr>
          <p:cNvPr id="254" name="Google Shape;254;p26"/>
          <p:cNvSpPr txBox="1">
            <a:spLocks noGrp="1"/>
          </p:cNvSpPr>
          <p:nvPr>
            <p:ph type="subTitle" idx="1"/>
          </p:nvPr>
        </p:nvSpPr>
        <p:spPr>
          <a:xfrm>
            <a:off x="713225" y="2787750"/>
            <a:ext cx="3637319" cy="634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Dibuat oleh: Mochamad Aditya Putra</a:t>
            </a:r>
          </a:p>
          <a:p>
            <a:pPr marL="0" lvl="0" indent="0" algn="l" rtl="0">
              <a:spcBef>
                <a:spcPts val="0"/>
              </a:spcBef>
              <a:spcAft>
                <a:spcPts val="0"/>
              </a:spcAft>
              <a:buNone/>
            </a:pPr>
            <a:r>
              <a:rPr lang="en-ID" dirty="0">
                <a:latin typeface="+mj-lt"/>
              </a:rPr>
              <a:t>JCDSOL-015</a:t>
            </a:r>
            <a:r>
              <a:rPr lang="en" dirty="0">
                <a:latin typeface="+mj-lt"/>
              </a:rPr>
              <a:t> </a:t>
            </a:r>
          </a:p>
        </p:txBody>
      </p:sp>
      <p:pic>
        <p:nvPicPr>
          <p:cNvPr id="255" name="Google Shape;255;p26"/>
          <p:cNvPicPr preferRelativeResize="0"/>
          <p:nvPr/>
        </p:nvPicPr>
        <p:blipFill>
          <a:blip r:embed="rId3">
            <a:alphaModFix/>
          </a:blip>
          <a:stretch>
            <a:fillRect/>
          </a:stretch>
        </p:blipFill>
        <p:spPr>
          <a:xfrm>
            <a:off x="4133825" y="2787750"/>
            <a:ext cx="4652426" cy="2171726"/>
          </a:xfrm>
          <a:prstGeom prst="rect">
            <a:avLst/>
          </a:prstGeom>
          <a:noFill/>
          <a:ln>
            <a:noFill/>
          </a:ln>
        </p:spPr>
      </p:pic>
      <p:grpSp>
        <p:nvGrpSpPr>
          <p:cNvPr id="256" name="Google Shape;256;p26"/>
          <p:cNvGrpSpPr/>
          <p:nvPr/>
        </p:nvGrpSpPr>
        <p:grpSpPr>
          <a:xfrm>
            <a:off x="8230728" y="2571750"/>
            <a:ext cx="989407" cy="247650"/>
            <a:chOff x="1962150" y="714375"/>
            <a:chExt cx="4333800" cy="247650"/>
          </a:xfrm>
        </p:grpSpPr>
        <p:cxnSp>
          <p:nvCxnSpPr>
            <p:cNvPr id="257" name="Google Shape;257;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261" name="Google Shape;261;p26"/>
          <p:cNvGrpSpPr/>
          <p:nvPr/>
        </p:nvGrpSpPr>
        <p:grpSpPr>
          <a:xfrm>
            <a:off x="-66750" y="415675"/>
            <a:ext cx="1751289" cy="247650"/>
            <a:chOff x="1962150" y="714375"/>
            <a:chExt cx="4333800" cy="247650"/>
          </a:xfrm>
        </p:grpSpPr>
        <p:cxnSp>
          <p:nvCxnSpPr>
            <p:cNvPr id="262" name="Google Shape;262;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D7F6FC9D-9F28-76EC-80AA-91B8823842F4}"/>
              </a:ext>
            </a:extLst>
          </p:cNvPr>
          <p:cNvPicPr>
            <a:picLocks noChangeAspect="1"/>
          </p:cNvPicPr>
          <p:nvPr/>
        </p:nvPicPr>
        <p:blipFill>
          <a:blip r:embed="rId4"/>
          <a:stretch>
            <a:fillRect/>
          </a:stretch>
        </p:blipFill>
        <p:spPr>
          <a:xfrm>
            <a:off x="7426488" y="245363"/>
            <a:ext cx="1467481" cy="940495"/>
          </a:xfrm>
          <a:prstGeom prst="rect">
            <a:avLst/>
          </a:prstGeom>
        </p:spPr>
      </p:pic>
      <p:pic>
        <p:nvPicPr>
          <p:cNvPr id="8" name="Picture 7">
            <a:extLst>
              <a:ext uri="{FF2B5EF4-FFF2-40B4-BE49-F238E27FC236}">
                <a16:creationId xmlns:a16="http://schemas.microsoft.com/office/drawing/2014/main" id="{CF6C3A01-C389-6C43-35D5-EF17FEC14D5D}"/>
              </a:ext>
            </a:extLst>
          </p:cNvPr>
          <p:cNvPicPr>
            <a:picLocks noChangeAspect="1"/>
          </p:cNvPicPr>
          <p:nvPr/>
        </p:nvPicPr>
        <p:blipFill>
          <a:blip r:embed="rId5"/>
          <a:stretch>
            <a:fillRect/>
          </a:stretch>
        </p:blipFill>
        <p:spPr>
          <a:xfrm>
            <a:off x="7603020" y="1185858"/>
            <a:ext cx="1307606" cy="664181"/>
          </a:xfrm>
          <a:prstGeom prst="rect">
            <a:avLst/>
          </a:prstGeom>
        </p:spPr>
      </p:pic>
      <p:sp>
        <p:nvSpPr>
          <p:cNvPr id="9" name="Google Shape;254;p26">
            <a:extLst>
              <a:ext uri="{FF2B5EF4-FFF2-40B4-BE49-F238E27FC236}">
                <a16:creationId xmlns:a16="http://schemas.microsoft.com/office/drawing/2014/main" id="{52C4F305-64B1-A064-B418-F9DF643A0CBC}"/>
              </a:ext>
            </a:extLst>
          </p:cNvPr>
          <p:cNvSpPr txBox="1">
            <a:spLocks/>
          </p:cNvSpPr>
          <p:nvPr/>
        </p:nvSpPr>
        <p:spPr>
          <a:xfrm>
            <a:off x="713225" y="618130"/>
            <a:ext cx="3637319" cy="420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dirty="0">
                <a:latin typeface="+mj-lt"/>
              </a:rPr>
              <a:t>Capstone Project Module 3:</a:t>
            </a:r>
            <a:endParaRPr lang="en"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3962-E41C-C444-2E1D-1DAD5BE8623B}"/>
              </a:ext>
            </a:extLst>
          </p:cNvPr>
          <p:cNvSpPr>
            <a:spLocks noGrp="1"/>
          </p:cNvSpPr>
          <p:nvPr>
            <p:ph type="title"/>
          </p:nvPr>
        </p:nvSpPr>
        <p:spPr>
          <a:xfrm>
            <a:off x="722627" y="342901"/>
            <a:ext cx="7710900" cy="781981"/>
          </a:xfrm>
        </p:spPr>
        <p:txBody>
          <a:bodyPr/>
          <a:lstStyle/>
          <a:p>
            <a:r>
              <a:rPr lang="en-US" sz="1400" dirty="0"/>
              <a:t>Type, Region, Make, </a:t>
            </a:r>
            <a:r>
              <a:rPr lang="en-US" sz="1400" dirty="0" err="1"/>
              <a:t>Gear_Type</a:t>
            </a:r>
            <a:r>
              <a:rPr lang="en-US" sz="1400" dirty="0"/>
              <a:t>, Origin, dan Option </a:t>
            </a:r>
            <a:r>
              <a:rPr lang="en-US" sz="1400" dirty="0" err="1"/>
              <a:t>merupakan</a:t>
            </a:r>
            <a:r>
              <a:rPr lang="en-US" sz="1400" dirty="0"/>
              <a:t> </a:t>
            </a:r>
            <a:r>
              <a:rPr lang="en-US" sz="1400" dirty="0" err="1"/>
              <a:t>Dtype</a:t>
            </a:r>
            <a:r>
              <a:rPr lang="en-US" sz="1400" dirty="0"/>
              <a:t> Object.  Year, Mileage, dan Price </a:t>
            </a:r>
            <a:r>
              <a:rPr lang="en-US" sz="1400" dirty="0" err="1"/>
              <a:t>merupakan</a:t>
            </a:r>
            <a:r>
              <a:rPr lang="en-US" sz="1400" dirty="0"/>
              <a:t> </a:t>
            </a:r>
            <a:r>
              <a:rPr lang="en-US" sz="1400" dirty="0" err="1"/>
              <a:t>Dtype</a:t>
            </a:r>
            <a:r>
              <a:rPr lang="en-US" sz="1400" dirty="0"/>
              <a:t> Integral.</a:t>
            </a:r>
            <a:br>
              <a:rPr lang="en-US" sz="1400" dirty="0"/>
            </a:br>
            <a:r>
              <a:rPr lang="en-US" sz="1400" dirty="0" err="1"/>
              <a:t>Engine_Size</a:t>
            </a:r>
            <a:r>
              <a:rPr lang="en-US" sz="1400" dirty="0"/>
              <a:t> </a:t>
            </a:r>
            <a:r>
              <a:rPr lang="en-US" sz="1400" dirty="0" err="1"/>
              <a:t>merupakan</a:t>
            </a:r>
            <a:r>
              <a:rPr lang="en-US" sz="1400" dirty="0"/>
              <a:t> </a:t>
            </a:r>
            <a:r>
              <a:rPr lang="en-US" sz="1400" dirty="0" err="1"/>
              <a:t>Dtype</a:t>
            </a:r>
            <a:r>
              <a:rPr lang="en-US" sz="1400" dirty="0"/>
              <a:t> Float.</a:t>
            </a:r>
            <a:endParaRPr lang="en-ID" sz="1400" dirty="0"/>
          </a:p>
        </p:txBody>
      </p:sp>
      <p:sp>
        <p:nvSpPr>
          <p:cNvPr id="3" name="Subtitle 2">
            <a:extLst>
              <a:ext uri="{FF2B5EF4-FFF2-40B4-BE49-F238E27FC236}">
                <a16:creationId xmlns:a16="http://schemas.microsoft.com/office/drawing/2014/main" id="{7C6A50AF-C711-3543-FE2A-1A6CE362F356}"/>
              </a:ext>
            </a:extLst>
          </p:cNvPr>
          <p:cNvSpPr>
            <a:spLocks noGrp="1"/>
          </p:cNvSpPr>
          <p:nvPr>
            <p:ph type="subTitle" idx="1"/>
          </p:nvPr>
        </p:nvSpPr>
        <p:spPr>
          <a:xfrm>
            <a:off x="507206" y="1339893"/>
            <a:ext cx="3979069" cy="3274969"/>
          </a:xfrm>
        </p:spPr>
        <p:txBody>
          <a:bodyPr/>
          <a:lstStyle/>
          <a:p>
            <a:pPr marL="139700" indent="0">
              <a:buNone/>
            </a:pPr>
            <a:r>
              <a:rPr lang="en-US" sz="1200" dirty="0" err="1">
                <a:latin typeface="+mj-lt"/>
              </a:rPr>
              <a:t>Berikut</a:t>
            </a:r>
            <a:r>
              <a:rPr lang="en-US" sz="1200" dirty="0">
                <a:latin typeface="+mj-lt"/>
              </a:rPr>
              <a:t> </a:t>
            </a:r>
            <a:r>
              <a:rPr lang="en-US" sz="1200" dirty="0" err="1">
                <a:latin typeface="+mj-lt"/>
              </a:rPr>
              <a:t>merupakan</a:t>
            </a:r>
            <a:r>
              <a:rPr lang="en-US" sz="1200" dirty="0">
                <a:latin typeface="+mj-lt"/>
              </a:rPr>
              <a:t> data dictionary yang </a:t>
            </a:r>
            <a:r>
              <a:rPr lang="en-US" sz="1200" dirty="0" err="1">
                <a:latin typeface="+mj-lt"/>
              </a:rPr>
              <a:t>didapat</a:t>
            </a:r>
            <a:r>
              <a:rPr lang="en-US" sz="1200" dirty="0">
                <a:latin typeface="+mj-lt"/>
              </a:rPr>
              <a:t> </a:t>
            </a:r>
            <a:r>
              <a:rPr lang="en-US" sz="1200" dirty="0" err="1">
                <a:latin typeface="+mj-lt"/>
              </a:rPr>
              <a:t>dari</a:t>
            </a:r>
            <a:r>
              <a:rPr lang="en-US" sz="1200" dirty="0">
                <a:latin typeface="+mj-lt"/>
              </a:rPr>
              <a:t> </a:t>
            </a:r>
            <a:r>
              <a:rPr lang="en-US" sz="1200" dirty="0" err="1">
                <a:latin typeface="+mj-lt"/>
              </a:rPr>
              <a:t>Purwadikha</a:t>
            </a:r>
            <a:r>
              <a:rPr lang="en-US" sz="1200" dirty="0">
                <a:latin typeface="+mj-lt"/>
              </a:rPr>
              <a:t> dan syarah.com</a:t>
            </a:r>
          </a:p>
          <a:p>
            <a:pPr marL="139700" indent="0">
              <a:buNone/>
            </a:pPr>
            <a:endParaRPr lang="en-US" sz="1200" dirty="0">
              <a:latin typeface="+mj-lt"/>
            </a:endParaRPr>
          </a:p>
          <a:p>
            <a:pPr marL="139700" indent="0">
              <a:buNone/>
            </a:pPr>
            <a:r>
              <a:rPr lang="en-US" sz="1200" dirty="0" err="1">
                <a:latin typeface="+mj-lt"/>
              </a:rPr>
              <a:t>Informasi</a:t>
            </a:r>
            <a:r>
              <a:rPr lang="en-US" sz="1200" dirty="0">
                <a:latin typeface="+mj-lt"/>
              </a:rPr>
              <a:t> dan </a:t>
            </a:r>
            <a:r>
              <a:rPr lang="en-US" sz="1200" dirty="0" err="1">
                <a:latin typeface="+mj-lt"/>
              </a:rPr>
              <a:t>Spesifikasi</a:t>
            </a:r>
            <a:r>
              <a:rPr lang="en-US" sz="1200" dirty="0">
                <a:latin typeface="+mj-lt"/>
              </a:rPr>
              <a:t> </a:t>
            </a:r>
            <a:r>
              <a:rPr lang="en-US" sz="1200" dirty="0" err="1">
                <a:latin typeface="+mj-lt"/>
              </a:rPr>
              <a:t>mengenai</a:t>
            </a:r>
            <a:r>
              <a:rPr lang="en-US" sz="1200" dirty="0">
                <a:latin typeface="+mj-lt"/>
              </a:rPr>
              <a:t> </a:t>
            </a:r>
            <a:r>
              <a:rPr lang="en-US" sz="1200" dirty="0" err="1">
                <a:latin typeface="+mj-lt"/>
              </a:rPr>
              <a:t>mobil</a:t>
            </a:r>
            <a:r>
              <a:rPr lang="en-US" sz="1200" dirty="0">
                <a:latin typeface="+mj-lt"/>
              </a:rPr>
              <a:t> </a:t>
            </a:r>
            <a:r>
              <a:rPr lang="en-US" sz="1200" dirty="0" err="1">
                <a:latin typeface="+mj-lt"/>
              </a:rPr>
              <a:t>diwakili</a:t>
            </a:r>
            <a:r>
              <a:rPr lang="en-US" sz="1200" dirty="0">
                <a:latin typeface="+mj-lt"/>
              </a:rPr>
              <a:t> oleh </a:t>
            </a:r>
            <a:r>
              <a:rPr lang="en-US" sz="1200" dirty="0" err="1">
                <a:latin typeface="+mj-lt"/>
              </a:rPr>
              <a:t>setiap</a:t>
            </a:r>
            <a:r>
              <a:rPr lang="en-US" sz="1200" dirty="0">
                <a:latin typeface="+mj-lt"/>
              </a:rPr>
              <a:t> baris data.</a:t>
            </a:r>
          </a:p>
          <a:p>
            <a:pPr marL="139700" indent="0">
              <a:buNone/>
            </a:pPr>
            <a:endParaRPr lang="en-US" sz="1200" dirty="0">
              <a:latin typeface="+mj-lt"/>
            </a:endParaRPr>
          </a:p>
          <a:p>
            <a:pPr marL="139700" indent="0">
              <a:buNone/>
            </a:pPr>
            <a:r>
              <a:rPr lang="en-US" sz="1200" dirty="0">
                <a:latin typeface="+mj-lt"/>
              </a:rPr>
              <a:t>Dimana </a:t>
            </a:r>
            <a:r>
              <a:rPr lang="en-US" sz="1200" dirty="0" err="1">
                <a:latin typeface="+mj-lt"/>
              </a:rPr>
              <a:t>kolom</a:t>
            </a:r>
            <a:r>
              <a:rPr lang="en-US" sz="1200" dirty="0">
                <a:latin typeface="+mj-lt"/>
              </a:rPr>
              <a:t> Price </a:t>
            </a:r>
            <a:r>
              <a:rPr lang="en-US" sz="1200" dirty="0" err="1">
                <a:latin typeface="+mj-lt"/>
              </a:rPr>
              <a:t>akan</a:t>
            </a:r>
            <a:r>
              <a:rPr lang="en-US" sz="1200" dirty="0">
                <a:latin typeface="+mj-lt"/>
              </a:rPr>
              <a:t> </a:t>
            </a:r>
            <a:r>
              <a:rPr lang="en-US" sz="1200" dirty="0" err="1">
                <a:latin typeface="+mj-lt"/>
              </a:rPr>
              <a:t>menjadi</a:t>
            </a:r>
            <a:r>
              <a:rPr lang="en-US" sz="1200" dirty="0">
                <a:latin typeface="+mj-lt"/>
              </a:rPr>
              <a:t> variable target (Dependent Variable) dan 9 </a:t>
            </a:r>
            <a:r>
              <a:rPr lang="en-US" sz="1200" dirty="0" err="1">
                <a:latin typeface="+mj-lt"/>
              </a:rPr>
              <a:t>kolom</a:t>
            </a:r>
            <a:r>
              <a:rPr lang="en-US" sz="1200" dirty="0">
                <a:latin typeface="+mj-lt"/>
              </a:rPr>
              <a:t> </a:t>
            </a:r>
            <a:r>
              <a:rPr lang="en-US" sz="1200" dirty="0" err="1">
                <a:latin typeface="+mj-lt"/>
              </a:rPr>
              <a:t>lainnya</a:t>
            </a:r>
            <a:r>
              <a:rPr lang="en-US" sz="1200" dirty="0">
                <a:latin typeface="+mj-lt"/>
              </a:rPr>
              <a:t> </a:t>
            </a:r>
            <a:r>
              <a:rPr lang="en-US" sz="1200" dirty="0" err="1">
                <a:latin typeface="+mj-lt"/>
              </a:rPr>
              <a:t>akan</a:t>
            </a:r>
            <a:r>
              <a:rPr lang="en-US" sz="1200" dirty="0">
                <a:latin typeface="+mj-lt"/>
              </a:rPr>
              <a:t> </a:t>
            </a:r>
            <a:r>
              <a:rPr lang="en-US" sz="1200" dirty="0" err="1">
                <a:latin typeface="+mj-lt"/>
              </a:rPr>
              <a:t>menjadi</a:t>
            </a:r>
            <a:r>
              <a:rPr lang="en-US" sz="1200" dirty="0">
                <a:latin typeface="+mj-lt"/>
              </a:rPr>
              <a:t> variable </a:t>
            </a:r>
            <a:r>
              <a:rPr lang="en-US" sz="1200" dirty="0" err="1">
                <a:latin typeface="+mj-lt"/>
              </a:rPr>
              <a:t>fitur</a:t>
            </a:r>
            <a:r>
              <a:rPr lang="en-US" sz="1200" dirty="0">
                <a:latin typeface="+mj-lt"/>
              </a:rPr>
              <a:t> (</a:t>
            </a:r>
            <a:r>
              <a:rPr lang="en-US" sz="1200" dirty="0" err="1">
                <a:latin typeface="+mj-lt"/>
              </a:rPr>
              <a:t>Independet</a:t>
            </a:r>
            <a:r>
              <a:rPr lang="en-US" sz="1200" dirty="0">
                <a:latin typeface="+mj-lt"/>
              </a:rPr>
              <a:t> Variable).</a:t>
            </a:r>
          </a:p>
          <a:p>
            <a:pPr marL="139700" indent="0">
              <a:buNone/>
            </a:pPr>
            <a:endParaRPr lang="en-US" sz="1200" dirty="0">
              <a:latin typeface="+mj-lt"/>
            </a:endParaRPr>
          </a:p>
          <a:p>
            <a:pPr marL="139700" indent="0">
              <a:buNone/>
            </a:pPr>
            <a:r>
              <a:rPr lang="en-US" sz="1200" dirty="0" err="1">
                <a:latin typeface="+mj-lt"/>
              </a:rPr>
              <a:t>Untuk</a:t>
            </a:r>
            <a:r>
              <a:rPr lang="en-US" sz="1200" dirty="0">
                <a:latin typeface="+mj-lt"/>
              </a:rPr>
              <a:t> </a:t>
            </a:r>
            <a:r>
              <a:rPr lang="en-US" sz="1200" dirty="0" err="1">
                <a:latin typeface="+mj-lt"/>
              </a:rPr>
              <a:t>kolom</a:t>
            </a:r>
            <a:r>
              <a:rPr lang="en-US" sz="1200" dirty="0">
                <a:latin typeface="+mj-lt"/>
              </a:rPr>
              <a:t> Negotiable </a:t>
            </a:r>
            <a:r>
              <a:rPr lang="en-US" sz="1200" dirty="0" err="1">
                <a:latin typeface="+mj-lt"/>
              </a:rPr>
              <a:t>tidak</a:t>
            </a:r>
            <a:r>
              <a:rPr lang="en-US" sz="1200" dirty="0">
                <a:latin typeface="+mj-lt"/>
              </a:rPr>
              <a:t> </a:t>
            </a:r>
            <a:r>
              <a:rPr lang="en-US" sz="1200" dirty="0" err="1">
                <a:latin typeface="+mj-lt"/>
              </a:rPr>
              <a:t>akan</a:t>
            </a:r>
            <a:r>
              <a:rPr lang="en-US" sz="1200" dirty="0">
                <a:latin typeface="+mj-lt"/>
              </a:rPr>
              <a:t> </a:t>
            </a:r>
            <a:r>
              <a:rPr lang="en-US" sz="1200" dirty="0" err="1">
                <a:latin typeface="+mj-lt"/>
              </a:rPr>
              <a:t>digunakan</a:t>
            </a:r>
            <a:r>
              <a:rPr lang="en-US" sz="1200" dirty="0">
                <a:latin typeface="+mj-lt"/>
              </a:rPr>
              <a:t> </a:t>
            </a:r>
            <a:r>
              <a:rPr lang="en-US" sz="1200" dirty="0" err="1">
                <a:latin typeface="+mj-lt"/>
              </a:rPr>
              <a:t>karena</a:t>
            </a:r>
            <a:r>
              <a:rPr lang="en-US" sz="1200" dirty="0">
                <a:latin typeface="+mj-lt"/>
              </a:rPr>
              <a:t> </a:t>
            </a:r>
            <a:r>
              <a:rPr lang="en-ID" sz="1200" b="0" i="0" dirty="0">
                <a:solidFill>
                  <a:srgbClr val="212121"/>
                </a:solidFill>
                <a:effectLst/>
                <a:latin typeface="+mj-lt"/>
              </a:rPr>
              <a:t>model yang </a:t>
            </a:r>
            <a:r>
              <a:rPr lang="en-ID" sz="1200" b="0" i="0" dirty="0" err="1">
                <a:solidFill>
                  <a:srgbClr val="212121"/>
                </a:solidFill>
                <a:effectLst/>
                <a:latin typeface="+mj-lt"/>
              </a:rPr>
              <a:t>ingin</a:t>
            </a:r>
            <a:r>
              <a:rPr lang="en-ID" sz="1200" b="0" i="0" dirty="0">
                <a:solidFill>
                  <a:srgbClr val="212121"/>
                </a:solidFill>
                <a:effectLst/>
                <a:latin typeface="+mj-lt"/>
              </a:rPr>
              <a:t> </a:t>
            </a:r>
            <a:r>
              <a:rPr lang="en-ID" sz="1200" b="0" i="0" dirty="0" err="1">
                <a:solidFill>
                  <a:srgbClr val="212121"/>
                </a:solidFill>
                <a:effectLst/>
                <a:latin typeface="+mj-lt"/>
              </a:rPr>
              <a:t>dibuat</a:t>
            </a:r>
            <a:r>
              <a:rPr lang="en-ID" sz="1200" dirty="0">
                <a:solidFill>
                  <a:srgbClr val="212121"/>
                </a:solidFill>
                <a:latin typeface="+mj-lt"/>
              </a:rPr>
              <a:t> </a:t>
            </a:r>
            <a:r>
              <a:rPr lang="en-ID" sz="1200" b="0" i="0" dirty="0" err="1">
                <a:solidFill>
                  <a:srgbClr val="212121"/>
                </a:solidFill>
                <a:effectLst/>
                <a:latin typeface="+mj-lt"/>
              </a:rPr>
              <a:t>untuk</a:t>
            </a:r>
            <a:r>
              <a:rPr lang="en-ID" sz="1200" b="0" i="0" dirty="0">
                <a:solidFill>
                  <a:srgbClr val="212121"/>
                </a:solidFill>
                <a:effectLst/>
                <a:latin typeface="+mj-lt"/>
              </a:rPr>
              <a:t> </a:t>
            </a:r>
            <a:r>
              <a:rPr lang="en-ID" sz="1200" b="0" i="0" dirty="0" err="1">
                <a:solidFill>
                  <a:srgbClr val="212121"/>
                </a:solidFill>
                <a:effectLst/>
                <a:latin typeface="+mj-lt"/>
              </a:rPr>
              <a:t>memprediksi</a:t>
            </a:r>
            <a:r>
              <a:rPr lang="en-ID" sz="1200" b="0" i="0" dirty="0">
                <a:solidFill>
                  <a:srgbClr val="212121"/>
                </a:solidFill>
                <a:effectLst/>
                <a:latin typeface="+mj-lt"/>
              </a:rPr>
              <a:t> </a:t>
            </a:r>
            <a:r>
              <a:rPr lang="en-ID" sz="1200" b="0" i="0" dirty="0" err="1">
                <a:solidFill>
                  <a:srgbClr val="212121"/>
                </a:solidFill>
                <a:effectLst/>
                <a:latin typeface="+mj-lt"/>
              </a:rPr>
              <a:t>harga</a:t>
            </a:r>
            <a:r>
              <a:rPr lang="en-ID" sz="1200" b="0" i="0" dirty="0">
                <a:solidFill>
                  <a:srgbClr val="212121"/>
                </a:solidFill>
                <a:effectLst/>
                <a:latin typeface="+mj-lt"/>
              </a:rPr>
              <a:t> </a:t>
            </a:r>
            <a:r>
              <a:rPr lang="en-ID" sz="1200" b="0" i="0" dirty="0" err="1">
                <a:solidFill>
                  <a:srgbClr val="212121"/>
                </a:solidFill>
                <a:effectLst/>
                <a:latin typeface="+mj-lt"/>
              </a:rPr>
              <a:t>awal</a:t>
            </a:r>
            <a:r>
              <a:rPr lang="en-ID" sz="1200" b="0" i="0" dirty="0">
                <a:solidFill>
                  <a:srgbClr val="212121"/>
                </a:solidFill>
                <a:effectLst/>
                <a:latin typeface="+mj-lt"/>
              </a:rPr>
              <a:t> </a:t>
            </a:r>
            <a:r>
              <a:rPr lang="en-ID" sz="1200" b="0" i="0" dirty="0" err="1">
                <a:solidFill>
                  <a:srgbClr val="212121"/>
                </a:solidFill>
                <a:effectLst/>
                <a:latin typeface="+mj-lt"/>
              </a:rPr>
              <a:t>dari</a:t>
            </a:r>
            <a:r>
              <a:rPr lang="en-ID" sz="1200" b="0" i="0" dirty="0">
                <a:solidFill>
                  <a:srgbClr val="212121"/>
                </a:solidFill>
                <a:effectLst/>
                <a:latin typeface="+mj-lt"/>
              </a:rPr>
              <a:t> </a:t>
            </a:r>
            <a:r>
              <a:rPr lang="en-ID" sz="1200" b="0" i="0" dirty="0" err="1">
                <a:solidFill>
                  <a:srgbClr val="212121"/>
                </a:solidFill>
                <a:effectLst/>
                <a:latin typeface="+mj-lt"/>
              </a:rPr>
              <a:t>setiap</a:t>
            </a:r>
            <a:r>
              <a:rPr lang="en-ID" sz="1200" b="0" i="0" dirty="0">
                <a:solidFill>
                  <a:srgbClr val="212121"/>
                </a:solidFill>
                <a:effectLst/>
                <a:latin typeface="+mj-lt"/>
              </a:rPr>
              <a:t> </a:t>
            </a:r>
            <a:r>
              <a:rPr lang="en-ID" sz="1200" b="0" i="0" dirty="0" err="1">
                <a:solidFill>
                  <a:srgbClr val="212121"/>
                </a:solidFill>
                <a:effectLst/>
                <a:latin typeface="+mj-lt"/>
              </a:rPr>
              <a:t>mobil</a:t>
            </a:r>
            <a:r>
              <a:rPr lang="en-ID" sz="1200" b="0" i="0" dirty="0">
                <a:solidFill>
                  <a:srgbClr val="212121"/>
                </a:solidFill>
                <a:effectLst/>
                <a:latin typeface="+mj-lt"/>
              </a:rPr>
              <a:t> </a:t>
            </a:r>
            <a:r>
              <a:rPr lang="en-ID" sz="1200" b="0" i="0" dirty="0" err="1">
                <a:solidFill>
                  <a:srgbClr val="212121"/>
                </a:solidFill>
                <a:effectLst/>
                <a:latin typeface="+mj-lt"/>
              </a:rPr>
              <a:t>bekas</a:t>
            </a:r>
            <a:r>
              <a:rPr lang="en-ID" sz="1200" b="0" i="0" dirty="0">
                <a:solidFill>
                  <a:srgbClr val="212121"/>
                </a:solidFill>
                <a:effectLst/>
                <a:latin typeface="+mj-lt"/>
              </a:rPr>
              <a:t> yang </a:t>
            </a:r>
            <a:r>
              <a:rPr lang="en-ID" sz="1200" b="0" i="0" dirty="0" err="1">
                <a:solidFill>
                  <a:srgbClr val="212121"/>
                </a:solidFill>
                <a:effectLst/>
                <a:latin typeface="+mj-lt"/>
              </a:rPr>
              <a:t>akan</a:t>
            </a:r>
            <a:r>
              <a:rPr lang="en-ID" sz="1200" b="0" i="0" dirty="0">
                <a:solidFill>
                  <a:srgbClr val="212121"/>
                </a:solidFill>
                <a:effectLst/>
                <a:latin typeface="+mj-lt"/>
              </a:rPr>
              <a:t> </a:t>
            </a:r>
            <a:r>
              <a:rPr lang="en-ID" sz="1200" b="0" i="0" dirty="0" err="1">
                <a:solidFill>
                  <a:srgbClr val="212121"/>
                </a:solidFill>
                <a:effectLst/>
                <a:latin typeface="+mj-lt"/>
              </a:rPr>
              <a:t>dijual</a:t>
            </a:r>
            <a:r>
              <a:rPr lang="en-ID" sz="1200" b="0" i="0" dirty="0">
                <a:solidFill>
                  <a:srgbClr val="212121"/>
                </a:solidFill>
                <a:effectLst/>
                <a:latin typeface="+mj-lt"/>
              </a:rPr>
              <a:t>, </a:t>
            </a:r>
            <a:r>
              <a:rPr lang="en-ID" sz="1200" b="0" i="0" dirty="0" err="1">
                <a:solidFill>
                  <a:srgbClr val="212121"/>
                </a:solidFill>
                <a:effectLst/>
                <a:latin typeface="+mj-lt"/>
              </a:rPr>
              <a:t>bukan</a:t>
            </a:r>
            <a:r>
              <a:rPr lang="en-ID" sz="1200" b="0" i="0" dirty="0">
                <a:solidFill>
                  <a:srgbClr val="212121"/>
                </a:solidFill>
                <a:effectLst/>
                <a:latin typeface="+mj-lt"/>
              </a:rPr>
              <a:t> </a:t>
            </a:r>
            <a:r>
              <a:rPr lang="en-ID" sz="1200" b="0" i="0" dirty="0" err="1">
                <a:solidFill>
                  <a:srgbClr val="212121"/>
                </a:solidFill>
                <a:effectLst/>
                <a:latin typeface="+mj-lt"/>
              </a:rPr>
              <a:t>harga</a:t>
            </a:r>
            <a:r>
              <a:rPr lang="en-ID" sz="1200" b="0" i="0" dirty="0">
                <a:solidFill>
                  <a:srgbClr val="212121"/>
                </a:solidFill>
                <a:effectLst/>
                <a:latin typeface="+mj-lt"/>
              </a:rPr>
              <a:t> </a:t>
            </a:r>
            <a:r>
              <a:rPr lang="en-ID" sz="1200" b="0" i="0" dirty="0" err="1">
                <a:solidFill>
                  <a:srgbClr val="212121"/>
                </a:solidFill>
                <a:effectLst/>
                <a:latin typeface="+mj-lt"/>
              </a:rPr>
              <a:t>dari</a:t>
            </a:r>
            <a:r>
              <a:rPr lang="en-ID" sz="1200" b="0" i="0" dirty="0">
                <a:solidFill>
                  <a:srgbClr val="212121"/>
                </a:solidFill>
                <a:effectLst/>
                <a:latin typeface="+mj-lt"/>
              </a:rPr>
              <a:t> </a:t>
            </a:r>
            <a:r>
              <a:rPr lang="en-ID" sz="1200" b="0" i="0" dirty="0" err="1">
                <a:solidFill>
                  <a:srgbClr val="212121"/>
                </a:solidFill>
                <a:effectLst/>
                <a:latin typeface="+mj-lt"/>
              </a:rPr>
              <a:t>setiap</a:t>
            </a:r>
            <a:r>
              <a:rPr lang="en-ID" sz="1200" b="0" i="0" dirty="0">
                <a:solidFill>
                  <a:srgbClr val="212121"/>
                </a:solidFill>
                <a:effectLst/>
                <a:latin typeface="+mj-lt"/>
              </a:rPr>
              <a:t> </a:t>
            </a:r>
            <a:r>
              <a:rPr lang="en-ID" sz="1200" b="0" i="0" dirty="0" err="1">
                <a:solidFill>
                  <a:srgbClr val="212121"/>
                </a:solidFill>
                <a:effectLst/>
                <a:latin typeface="+mj-lt"/>
              </a:rPr>
              <a:t>mobil</a:t>
            </a:r>
            <a:r>
              <a:rPr lang="en-ID" sz="1200" b="0" i="0" dirty="0">
                <a:solidFill>
                  <a:srgbClr val="212121"/>
                </a:solidFill>
                <a:effectLst/>
                <a:latin typeface="+mj-lt"/>
              </a:rPr>
              <a:t> </a:t>
            </a:r>
            <a:r>
              <a:rPr lang="en-ID" sz="1200" b="0" i="0" dirty="0" err="1">
                <a:solidFill>
                  <a:srgbClr val="212121"/>
                </a:solidFill>
                <a:effectLst/>
                <a:latin typeface="+mj-lt"/>
              </a:rPr>
              <a:t>bekas</a:t>
            </a:r>
            <a:r>
              <a:rPr lang="en-ID" sz="1200" b="0" i="0" dirty="0">
                <a:solidFill>
                  <a:srgbClr val="212121"/>
                </a:solidFill>
                <a:effectLst/>
                <a:latin typeface="+mj-lt"/>
              </a:rPr>
              <a:t> </a:t>
            </a:r>
            <a:r>
              <a:rPr lang="en-ID" sz="1200" b="0" i="0" dirty="0" err="1">
                <a:solidFill>
                  <a:srgbClr val="212121"/>
                </a:solidFill>
                <a:effectLst/>
                <a:latin typeface="+mj-lt"/>
              </a:rPr>
              <a:t>setelah</a:t>
            </a:r>
            <a:r>
              <a:rPr lang="en-ID" sz="1200" b="0" i="0" dirty="0">
                <a:solidFill>
                  <a:srgbClr val="212121"/>
                </a:solidFill>
                <a:effectLst/>
                <a:latin typeface="+mj-lt"/>
              </a:rPr>
              <a:t> proses </a:t>
            </a:r>
            <a:r>
              <a:rPr lang="en-ID" sz="1200" b="0" i="0" dirty="0" err="1">
                <a:solidFill>
                  <a:srgbClr val="212121"/>
                </a:solidFill>
                <a:effectLst/>
                <a:latin typeface="+mj-lt"/>
              </a:rPr>
              <a:t>negosiasi</a:t>
            </a:r>
            <a:r>
              <a:rPr lang="en-ID" sz="1200" b="0" i="0" dirty="0">
                <a:solidFill>
                  <a:srgbClr val="212121"/>
                </a:solidFill>
                <a:effectLst/>
                <a:latin typeface="+mj-lt"/>
              </a:rPr>
              <a:t>.</a:t>
            </a:r>
            <a:endParaRPr lang="en-ID" sz="1200" dirty="0">
              <a:latin typeface="+mj-lt"/>
            </a:endParaRPr>
          </a:p>
        </p:txBody>
      </p:sp>
      <p:pic>
        <p:nvPicPr>
          <p:cNvPr id="6" name="Picture Placeholder 5">
            <a:extLst>
              <a:ext uri="{FF2B5EF4-FFF2-40B4-BE49-F238E27FC236}">
                <a16:creationId xmlns:a16="http://schemas.microsoft.com/office/drawing/2014/main" id="{29A120B1-E73C-C5F1-9F3D-91F1CCB4B007}"/>
              </a:ext>
            </a:extLst>
          </p:cNvPr>
          <p:cNvPicPr>
            <a:picLocks noGrp="1" noChangeAspect="1"/>
          </p:cNvPicPr>
          <p:nvPr>
            <p:ph type="pic" idx="2"/>
          </p:nvPr>
        </p:nvPicPr>
        <p:blipFill>
          <a:blip r:embed="rId2"/>
          <a:srcRect l="519" r="604"/>
          <a:stretch/>
        </p:blipFill>
        <p:spPr>
          <a:xfrm>
            <a:off x="4657727" y="1339893"/>
            <a:ext cx="3775800" cy="3014157"/>
          </a:xfrm>
        </p:spPr>
      </p:pic>
    </p:spTree>
    <p:extLst>
      <p:ext uri="{BB962C8B-B14F-4D97-AF65-F5344CB8AC3E}">
        <p14:creationId xmlns:p14="http://schemas.microsoft.com/office/powerpoint/2010/main" val="316344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CBFE-D13F-E8DE-AEAB-5A39C3B771DE}"/>
              </a:ext>
            </a:extLst>
          </p:cNvPr>
          <p:cNvSpPr>
            <a:spLocks noGrp="1"/>
          </p:cNvSpPr>
          <p:nvPr>
            <p:ph type="title"/>
          </p:nvPr>
        </p:nvSpPr>
        <p:spPr>
          <a:xfrm>
            <a:off x="720000" y="445025"/>
            <a:ext cx="7704000" cy="905144"/>
          </a:xfrm>
        </p:spPr>
        <p:txBody>
          <a:bodyPr/>
          <a:lstStyle/>
          <a:p>
            <a:r>
              <a:rPr lang="en-US" sz="1200" dirty="0" err="1">
                <a:latin typeface="+mj-lt"/>
              </a:rPr>
              <a:t>Semua</a:t>
            </a:r>
            <a:r>
              <a:rPr lang="en-US" sz="1200" dirty="0">
                <a:latin typeface="+mj-lt"/>
              </a:rPr>
              <a:t> </a:t>
            </a:r>
            <a:r>
              <a:rPr lang="en-ID" sz="1200" i="0" dirty="0" err="1">
                <a:solidFill>
                  <a:srgbClr val="212121"/>
                </a:solidFill>
                <a:effectLst/>
                <a:latin typeface="+mj-lt"/>
              </a:rPr>
              <a:t>kolom</a:t>
            </a:r>
            <a:r>
              <a:rPr lang="en-ID" sz="1200" i="0" dirty="0">
                <a:solidFill>
                  <a:srgbClr val="212121"/>
                </a:solidFill>
                <a:effectLst/>
                <a:latin typeface="+mj-lt"/>
              </a:rPr>
              <a:t> </a:t>
            </a:r>
            <a:r>
              <a:rPr lang="en-ID" sz="1200" i="0" dirty="0" err="1">
                <a:solidFill>
                  <a:srgbClr val="212121"/>
                </a:solidFill>
                <a:effectLst/>
                <a:latin typeface="+mj-lt"/>
              </a:rPr>
              <a:t>numerik</a:t>
            </a:r>
            <a:r>
              <a:rPr lang="en-ID" sz="1200" i="0" dirty="0">
                <a:solidFill>
                  <a:srgbClr val="212121"/>
                </a:solidFill>
                <a:effectLst/>
                <a:latin typeface="+mj-lt"/>
              </a:rPr>
              <a:t> </a:t>
            </a:r>
            <a:r>
              <a:rPr lang="en-ID" sz="1200" i="0" dirty="0" err="1">
                <a:solidFill>
                  <a:srgbClr val="212121"/>
                </a:solidFill>
                <a:effectLst/>
                <a:latin typeface="+mj-lt"/>
              </a:rPr>
              <a:t>terhadap</a:t>
            </a:r>
            <a:r>
              <a:rPr lang="en-ID" sz="1200" i="0" dirty="0">
                <a:solidFill>
                  <a:srgbClr val="212121"/>
                </a:solidFill>
                <a:effectLst/>
                <a:latin typeface="+mj-lt"/>
              </a:rPr>
              <a:t> Price </a:t>
            </a:r>
            <a:r>
              <a:rPr lang="en-ID" sz="1200" i="0" dirty="0" err="1">
                <a:solidFill>
                  <a:srgbClr val="212121"/>
                </a:solidFill>
                <a:effectLst/>
                <a:latin typeface="+mj-lt"/>
              </a:rPr>
              <a:t>memiliki</a:t>
            </a:r>
            <a:r>
              <a:rPr lang="en-ID" sz="1200" i="0" dirty="0">
                <a:solidFill>
                  <a:srgbClr val="212121"/>
                </a:solidFill>
                <a:effectLst/>
                <a:latin typeface="+mj-lt"/>
              </a:rPr>
              <a:t> </a:t>
            </a:r>
            <a:r>
              <a:rPr lang="en-ID" sz="1200" i="0" dirty="0" err="1">
                <a:solidFill>
                  <a:srgbClr val="212121"/>
                </a:solidFill>
                <a:effectLst/>
                <a:latin typeface="+mj-lt"/>
              </a:rPr>
              <a:t>nilai</a:t>
            </a:r>
            <a:r>
              <a:rPr lang="en-ID" sz="1200" i="0" dirty="0">
                <a:solidFill>
                  <a:srgbClr val="212121"/>
                </a:solidFill>
                <a:effectLst/>
                <a:latin typeface="+mj-lt"/>
              </a:rPr>
              <a:t> VIF </a:t>
            </a:r>
            <a:r>
              <a:rPr lang="en-ID" sz="1200" i="0" dirty="0" err="1">
                <a:solidFill>
                  <a:srgbClr val="212121"/>
                </a:solidFill>
                <a:effectLst/>
                <a:latin typeface="+mj-lt"/>
              </a:rPr>
              <a:t>dibawah</a:t>
            </a:r>
            <a:r>
              <a:rPr lang="en-ID" sz="1200" i="0" dirty="0">
                <a:solidFill>
                  <a:srgbClr val="212121"/>
                </a:solidFill>
                <a:effectLst/>
                <a:latin typeface="+mj-lt"/>
              </a:rPr>
              <a:t> 10 </a:t>
            </a:r>
            <a:r>
              <a:rPr lang="en-ID" sz="1200" i="0" dirty="0" err="1">
                <a:solidFill>
                  <a:srgbClr val="212121"/>
                </a:solidFill>
                <a:effectLst/>
                <a:latin typeface="+mj-lt"/>
              </a:rPr>
              <a:t>artinya</a:t>
            </a:r>
            <a:r>
              <a:rPr lang="en-ID" sz="1200" i="0" dirty="0">
                <a:solidFill>
                  <a:srgbClr val="212121"/>
                </a:solidFill>
                <a:effectLst/>
                <a:latin typeface="+mj-lt"/>
              </a:rPr>
              <a:t> </a:t>
            </a:r>
            <a:r>
              <a:rPr lang="en-ID" sz="1200" i="0" dirty="0" err="1">
                <a:solidFill>
                  <a:srgbClr val="212121"/>
                </a:solidFill>
                <a:effectLst/>
                <a:latin typeface="+mj-lt"/>
              </a:rPr>
              <a:t>setiap</a:t>
            </a:r>
            <a:r>
              <a:rPr lang="en-ID" sz="1200" i="0" dirty="0">
                <a:solidFill>
                  <a:srgbClr val="212121"/>
                </a:solidFill>
                <a:effectLst/>
                <a:latin typeface="+mj-lt"/>
              </a:rPr>
              <a:t> variable </a:t>
            </a:r>
            <a:r>
              <a:rPr lang="en-ID" sz="1200" i="0" dirty="0" err="1">
                <a:solidFill>
                  <a:srgbClr val="212121"/>
                </a:solidFill>
                <a:effectLst/>
                <a:latin typeface="+mj-lt"/>
              </a:rPr>
              <a:t>saling</a:t>
            </a:r>
            <a:r>
              <a:rPr lang="en-ID" sz="1200" i="0" dirty="0">
                <a:solidFill>
                  <a:srgbClr val="212121"/>
                </a:solidFill>
                <a:effectLst/>
                <a:latin typeface="+mj-lt"/>
              </a:rPr>
              <a:t> </a:t>
            </a:r>
            <a:r>
              <a:rPr lang="en-ID" sz="1200" i="0" dirty="0" err="1">
                <a:solidFill>
                  <a:srgbClr val="212121"/>
                </a:solidFill>
                <a:effectLst/>
                <a:latin typeface="+mj-lt"/>
              </a:rPr>
              <a:t>berkolerasi</a:t>
            </a:r>
            <a:r>
              <a:rPr lang="en-ID" sz="1200" i="0" dirty="0">
                <a:solidFill>
                  <a:srgbClr val="212121"/>
                </a:solidFill>
                <a:effectLst/>
                <a:latin typeface="+mj-lt"/>
              </a:rPr>
              <a:t> </a:t>
            </a:r>
            <a:r>
              <a:rPr lang="en-ID" sz="1200" i="0" dirty="0" err="1">
                <a:solidFill>
                  <a:srgbClr val="212121"/>
                </a:solidFill>
                <a:effectLst/>
                <a:latin typeface="+mj-lt"/>
              </a:rPr>
              <a:t>dengan</a:t>
            </a:r>
            <a:r>
              <a:rPr lang="en-ID" sz="1200" i="0" dirty="0">
                <a:solidFill>
                  <a:srgbClr val="212121"/>
                </a:solidFill>
                <a:effectLst/>
                <a:latin typeface="+mj-lt"/>
              </a:rPr>
              <a:t> variable lain </a:t>
            </a:r>
            <a:r>
              <a:rPr lang="en-ID" sz="1200" i="0" dirty="0" err="1">
                <a:solidFill>
                  <a:srgbClr val="212121"/>
                </a:solidFill>
                <a:effectLst/>
                <a:latin typeface="+mj-lt"/>
              </a:rPr>
              <a:t>tetapi</a:t>
            </a:r>
            <a:r>
              <a:rPr lang="en-ID" sz="1200" i="0" dirty="0">
                <a:solidFill>
                  <a:srgbClr val="212121"/>
                </a:solidFill>
                <a:effectLst/>
                <a:latin typeface="+mj-lt"/>
              </a:rPr>
              <a:t> </a:t>
            </a:r>
            <a:r>
              <a:rPr lang="en-ID" sz="1200" i="0" dirty="0" err="1">
                <a:solidFill>
                  <a:srgbClr val="212121"/>
                </a:solidFill>
                <a:effectLst/>
                <a:latin typeface="+mj-lt"/>
              </a:rPr>
              <a:t>ini</a:t>
            </a:r>
            <a:r>
              <a:rPr lang="en-ID" sz="1200" i="0" dirty="0">
                <a:solidFill>
                  <a:srgbClr val="212121"/>
                </a:solidFill>
                <a:effectLst/>
                <a:latin typeface="+mj-lt"/>
              </a:rPr>
              <a:t> </a:t>
            </a:r>
            <a:r>
              <a:rPr lang="en-ID" sz="1200" i="0" dirty="0" err="1">
                <a:solidFill>
                  <a:srgbClr val="212121"/>
                </a:solidFill>
                <a:effectLst/>
                <a:latin typeface="+mj-lt"/>
              </a:rPr>
              <a:t>masih</a:t>
            </a:r>
            <a:r>
              <a:rPr lang="en-ID" sz="1200" i="0" dirty="0">
                <a:solidFill>
                  <a:srgbClr val="212121"/>
                </a:solidFill>
                <a:effectLst/>
                <a:latin typeface="+mj-lt"/>
              </a:rPr>
              <a:t> </a:t>
            </a:r>
            <a:r>
              <a:rPr lang="en-ID" sz="1200" i="0" dirty="0" err="1">
                <a:solidFill>
                  <a:srgbClr val="212121"/>
                </a:solidFill>
                <a:effectLst/>
                <a:latin typeface="+mj-lt"/>
              </a:rPr>
              <a:t>dianggap</a:t>
            </a:r>
            <a:r>
              <a:rPr lang="en-ID" sz="1200" i="0" dirty="0">
                <a:solidFill>
                  <a:srgbClr val="212121"/>
                </a:solidFill>
                <a:effectLst/>
                <a:latin typeface="+mj-lt"/>
              </a:rPr>
              <a:t> </a:t>
            </a:r>
            <a:r>
              <a:rPr lang="en-ID" sz="1200" i="0" dirty="0" err="1">
                <a:solidFill>
                  <a:srgbClr val="212121"/>
                </a:solidFill>
                <a:effectLst/>
                <a:latin typeface="+mj-lt"/>
              </a:rPr>
              <a:t>wajar</a:t>
            </a:r>
            <a:r>
              <a:rPr lang="en-ID" sz="1200" i="0" dirty="0">
                <a:solidFill>
                  <a:srgbClr val="212121"/>
                </a:solidFill>
                <a:effectLst/>
                <a:latin typeface="+mj-lt"/>
              </a:rPr>
              <a:t> </a:t>
            </a:r>
            <a:r>
              <a:rPr lang="en-ID" sz="1200" i="0" dirty="0" err="1">
                <a:solidFill>
                  <a:srgbClr val="212121"/>
                </a:solidFill>
                <a:effectLst/>
                <a:latin typeface="+mj-lt"/>
              </a:rPr>
              <a:t>karena</a:t>
            </a:r>
            <a:r>
              <a:rPr lang="en-ID" sz="1200" i="0" dirty="0">
                <a:solidFill>
                  <a:srgbClr val="212121"/>
                </a:solidFill>
                <a:effectLst/>
                <a:latin typeface="+mj-lt"/>
              </a:rPr>
              <a:t> </a:t>
            </a:r>
            <a:r>
              <a:rPr lang="en-ID" sz="1200" i="0" dirty="0" err="1">
                <a:solidFill>
                  <a:srgbClr val="212121"/>
                </a:solidFill>
                <a:effectLst/>
                <a:latin typeface="+mj-lt"/>
              </a:rPr>
              <a:t>berdasarkan</a:t>
            </a:r>
            <a:r>
              <a:rPr lang="en-ID" sz="1200" i="0" dirty="0">
                <a:solidFill>
                  <a:srgbClr val="212121"/>
                </a:solidFill>
                <a:effectLst/>
                <a:latin typeface="+mj-lt"/>
              </a:rPr>
              <a:t> </a:t>
            </a:r>
            <a:r>
              <a:rPr lang="en-ID" sz="1200" i="0" dirty="0" err="1">
                <a:solidFill>
                  <a:srgbClr val="212121"/>
                </a:solidFill>
                <a:effectLst/>
                <a:latin typeface="+mj-lt"/>
              </a:rPr>
              <a:t>studi</a:t>
            </a:r>
            <a:r>
              <a:rPr lang="en-ID" sz="1200" i="0" dirty="0">
                <a:solidFill>
                  <a:srgbClr val="212121"/>
                </a:solidFill>
                <a:effectLst/>
                <a:latin typeface="+mj-lt"/>
              </a:rPr>
              <a:t> </a:t>
            </a:r>
            <a:r>
              <a:rPr lang="en-ID" sz="1200" i="0" dirty="0" err="1">
                <a:solidFill>
                  <a:srgbClr val="212121"/>
                </a:solidFill>
                <a:effectLst/>
                <a:latin typeface="+mj-lt"/>
              </a:rPr>
              <a:t>jika</a:t>
            </a:r>
            <a:r>
              <a:rPr lang="en-ID" sz="1200" i="0" dirty="0">
                <a:solidFill>
                  <a:srgbClr val="212121"/>
                </a:solidFill>
                <a:effectLst/>
                <a:latin typeface="+mj-lt"/>
              </a:rPr>
              <a:t> VIF </a:t>
            </a:r>
            <a:r>
              <a:rPr lang="en-ID" sz="1200" i="0" dirty="0" err="1">
                <a:solidFill>
                  <a:srgbClr val="212121"/>
                </a:solidFill>
                <a:effectLst/>
                <a:latin typeface="+mj-lt"/>
              </a:rPr>
              <a:t>lebih</a:t>
            </a:r>
            <a:r>
              <a:rPr lang="en-ID" sz="1200" i="0" dirty="0">
                <a:solidFill>
                  <a:srgbClr val="212121"/>
                </a:solidFill>
                <a:effectLst/>
                <a:latin typeface="+mj-lt"/>
              </a:rPr>
              <a:t> </a:t>
            </a:r>
            <a:r>
              <a:rPr lang="en-ID" sz="1200" i="0" dirty="0" err="1">
                <a:solidFill>
                  <a:srgbClr val="212121"/>
                </a:solidFill>
                <a:effectLst/>
                <a:latin typeface="+mj-lt"/>
              </a:rPr>
              <a:t>tinggi</a:t>
            </a:r>
            <a:r>
              <a:rPr lang="en-ID" sz="1200" i="0" dirty="0">
                <a:solidFill>
                  <a:srgbClr val="212121"/>
                </a:solidFill>
                <a:effectLst/>
                <a:latin typeface="+mj-lt"/>
              </a:rPr>
              <a:t> </a:t>
            </a:r>
            <a:r>
              <a:rPr lang="en-ID" sz="1200" i="0" dirty="0" err="1">
                <a:solidFill>
                  <a:srgbClr val="212121"/>
                </a:solidFill>
                <a:effectLst/>
                <a:latin typeface="+mj-lt"/>
              </a:rPr>
              <a:t>dari</a:t>
            </a:r>
            <a:r>
              <a:rPr lang="en-ID" sz="1200" i="0" dirty="0">
                <a:solidFill>
                  <a:srgbClr val="212121"/>
                </a:solidFill>
                <a:effectLst/>
                <a:latin typeface="+mj-lt"/>
              </a:rPr>
              <a:t> 10, </a:t>
            </a:r>
            <a:r>
              <a:rPr lang="en-ID" sz="1200" i="0" dirty="0" err="1">
                <a:solidFill>
                  <a:srgbClr val="212121"/>
                </a:solidFill>
                <a:effectLst/>
                <a:latin typeface="+mj-lt"/>
              </a:rPr>
              <a:t>terdapat</a:t>
            </a:r>
            <a:r>
              <a:rPr lang="en-ID" sz="1200" i="0" dirty="0">
                <a:solidFill>
                  <a:srgbClr val="212121"/>
                </a:solidFill>
                <a:effectLst/>
                <a:latin typeface="+mj-lt"/>
              </a:rPr>
              <a:t> </a:t>
            </a:r>
            <a:r>
              <a:rPr lang="en-ID" sz="1200" i="0" dirty="0" err="1">
                <a:solidFill>
                  <a:srgbClr val="212121"/>
                </a:solidFill>
                <a:effectLst/>
                <a:latin typeface="+mj-lt"/>
              </a:rPr>
              <a:t>multikolinearitas</a:t>
            </a:r>
            <a:r>
              <a:rPr lang="en-ID" sz="1200" i="0" dirty="0">
                <a:solidFill>
                  <a:srgbClr val="212121"/>
                </a:solidFill>
                <a:effectLst/>
                <a:latin typeface="+mj-lt"/>
              </a:rPr>
              <a:t> </a:t>
            </a:r>
            <a:r>
              <a:rPr lang="en-ID" sz="1200" i="0" dirty="0" err="1">
                <a:solidFill>
                  <a:srgbClr val="212121"/>
                </a:solidFill>
                <a:effectLst/>
                <a:latin typeface="+mj-lt"/>
              </a:rPr>
              <a:t>signifikan</a:t>
            </a:r>
            <a:r>
              <a:rPr lang="en-ID" sz="1200" i="0" dirty="0">
                <a:solidFill>
                  <a:srgbClr val="212121"/>
                </a:solidFill>
                <a:effectLst/>
                <a:latin typeface="+mj-lt"/>
              </a:rPr>
              <a:t> yang </a:t>
            </a:r>
            <a:r>
              <a:rPr lang="en-ID" sz="1200" i="0" dirty="0" err="1">
                <a:solidFill>
                  <a:srgbClr val="212121"/>
                </a:solidFill>
                <a:effectLst/>
                <a:latin typeface="+mj-lt"/>
              </a:rPr>
              <a:t>perlu</a:t>
            </a:r>
            <a:r>
              <a:rPr lang="en-ID" sz="1200" i="0" dirty="0">
                <a:solidFill>
                  <a:srgbClr val="212121"/>
                </a:solidFill>
                <a:effectLst/>
                <a:latin typeface="+mj-lt"/>
              </a:rPr>
              <a:t> </a:t>
            </a:r>
            <a:r>
              <a:rPr lang="en-ID" sz="1200" i="0" dirty="0" err="1">
                <a:solidFill>
                  <a:srgbClr val="212121"/>
                </a:solidFill>
                <a:effectLst/>
                <a:latin typeface="+mj-lt"/>
              </a:rPr>
              <a:t>diperbaiki</a:t>
            </a:r>
            <a:r>
              <a:rPr lang="en-ID" sz="1200" i="0" dirty="0">
                <a:solidFill>
                  <a:srgbClr val="212121"/>
                </a:solidFill>
                <a:effectLst/>
                <a:latin typeface="+mj-lt"/>
              </a:rPr>
              <a:t>.</a:t>
            </a:r>
            <a:r>
              <a:rPr lang="en-US" sz="1200" dirty="0">
                <a:latin typeface="+mj-lt"/>
              </a:rPr>
              <a:t> </a:t>
            </a:r>
            <a:endParaRPr lang="en-ID" sz="1200" dirty="0">
              <a:latin typeface="+mj-lt"/>
            </a:endParaRPr>
          </a:p>
        </p:txBody>
      </p:sp>
      <p:sp>
        <p:nvSpPr>
          <p:cNvPr id="5" name="Subtitle 4">
            <a:extLst>
              <a:ext uri="{FF2B5EF4-FFF2-40B4-BE49-F238E27FC236}">
                <a16:creationId xmlns:a16="http://schemas.microsoft.com/office/drawing/2014/main" id="{32FC71E1-41FD-8419-D461-AAC53BC3F436}"/>
              </a:ext>
            </a:extLst>
          </p:cNvPr>
          <p:cNvSpPr>
            <a:spLocks noGrp="1"/>
          </p:cNvSpPr>
          <p:nvPr>
            <p:ph type="subTitle" idx="3"/>
          </p:nvPr>
        </p:nvSpPr>
        <p:spPr>
          <a:xfrm>
            <a:off x="5597294" y="1408150"/>
            <a:ext cx="1536504" cy="451200"/>
          </a:xfrm>
        </p:spPr>
        <p:txBody>
          <a:bodyPr/>
          <a:lstStyle/>
          <a:p>
            <a:r>
              <a:rPr lang="en-US" dirty="0">
                <a:latin typeface="+mj-lt"/>
              </a:rPr>
              <a:t>VIF</a:t>
            </a:r>
            <a:endParaRPr lang="en-ID" dirty="0">
              <a:latin typeface="+mj-lt"/>
            </a:endParaRPr>
          </a:p>
        </p:txBody>
      </p:sp>
      <p:sp>
        <p:nvSpPr>
          <p:cNvPr id="6" name="Subtitle 5">
            <a:extLst>
              <a:ext uri="{FF2B5EF4-FFF2-40B4-BE49-F238E27FC236}">
                <a16:creationId xmlns:a16="http://schemas.microsoft.com/office/drawing/2014/main" id="{EECEAF12-CE76-404F-CB8D-FBBEAB087C75}"/>
              </a:ext>
            </a:extLst>
          </p:cNvPr>
          <p:cNvSpPr>
            <a:spLocks noGrp="1"/>
          </p:cNvSpPr>
          <p:nvPr>
            <p:ph type="subTitle" idx="4"/>
          </p:nvPr>
        </p:nvSpPr>
        <p:spPr>
          <a:xfrm>
            <a:off x="834644" y="1408150"/>
            <a:ext cx="2887500" cy="451200"/>
          </a:xfrm>
        </p:spPr>
        <p:txBody>
          <a:bodyPr/>
          <a:lstStyle/>
          <a:p>
            <a:r>
              <a:rPr lang="en-US" dirty="0">
                <a:latin typeface="+mj-lt"/>
              </a:rPr>
              <a:t>Matrix </a:t>
            </a:r>
            <a:r>
              <a:rPr lang="en-US" dirty="0" err="1">
                <a:latin typeface="+mj-lt"/>
              </a:rPr>
              <a:t>Colleration</a:t>
            </a:r>
            <a:endParaRPr lang="en-ID" dirty="0">
              <a:latin typeface="+mj-lt"/>
            </a:endParaRPr>
          </a:p>
        </p:txBody>
      </p:sp>
      <p:pic>
        <p:nvPicPr>
          <p:cNvPr id="1026" name="Picture 2">
            <a:extLst>
              <a:ext uri="{FF2B5EF4-FFF2-40B4-BE49-F238E27FC236}">
                <a16:creationId xmlns:a16="http://schemas.microsoft.com/office/drawing/2014/main" id="{7747221C-26EE-C263-B7D4-51B06272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859350"/>
            <a:ext cx="3295037" cy="27369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F3C1F9-4F0C-167E-2763-0E5ABD52E3B9}"/>
              </a:ext>
            </a:extLst>
          </p:cNvPr>
          <p:cNvPicPr>
            <a:picLocks noChangeAspect="1"/>
          </p:cNvPicPr>
          <p:nvPr/>
        </p:nvPicPr>
        <p:blipFill>
          <a:blip r:embed="rId3"/>
          <a:stretch>
            <a:fillRect/>
          </a:stretch>
        </p:blipFill>
        <p:spPr>
          <a:xfrm>
            <a:off x="5004363" y="2078545"/>
            <a:ext cx="2829353" cy="1886235"/>
          </a:xfrm>
          <a:prstGeom prst="rect">
            <a:avLst/>
          </a:prstGeom>
        </p:spPr>
      </p:pic>
    </p:spTree>
    <p:extLst>
      <p:ext uri="{BB962C8B-B14F-4D97-AF65-F5344CB8AC3E}">
        <p14:creationId xmlns:p14="http://schemas.microsoft.com/office/powerpoint/2010/main" val="317915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6AC6-44A3-227E-3A61-1BE132BF7B57}"/>
              </a:ext>
            </a:extLst>
          </p:cNvPr>
          <p:cNvSpPr>
            <a:spLocks noGrp="1"/>
          </p:cNvSpPr>
          <p:nvPr>
            <p:ph type="title"/>
          </p:nvPr>
        </p:nvSpPr>
        <p:spPr/>
        <p:txBody>
          <a:bodyPr/>
          <a:lstStyle/>
          <a:p>
            <a:r>
              <a:rPr lang="en-ID" sz="1400" i="0" dirty="0">
                <a:solidFill>
                  <a:srgbClr val="212121"/>
                </a:solidFill>
                <a:effectLst/>
                <a:latin typeface="+mj-lt"/>
              </a:rPr>
              <a:t>Data pada </a:t>
            </a:r>
            <a:r>
              <a:rPr lang="en-ID" sz="1400" i="0" dirty="0" err="1">
                <a:solidFill>
                  <a:srgbClr val="212121"/>
                </a:solidFill>
                <a:effectLst/>
                <a:latin typeface="+mj-lt"/>
              </a:rPr>
              <a:t>kolom</a:t>
            </a:r>
            <a:r>
              <a:rPr lang="en-ID" sz="1400" i="0" dirty="0">
                <a:solidFill>
                  <a:srgbClr val="212121"/>
                </a:solidFill>
                <a:effectLst/>
                <a:latin typeface="+mj-lt"/>
              </a:rPr>
              <a:t> Price (positively skewed) </a:t>
            </a:r>
            <a:r>
              <a:rPr lang="en-ID" sz="1400" i="0" dirty="0" err="1">
                <a:solidFill>
                  <a:srgbClr val="212121"/>
                </a:solidFill>
                <a:effectLst/>
                <a:latin typeface="+mj-lt"/>
              </a:rPr>
              <a:t>hal</a:t>
            </a:r>
            <a:r>
              <a:rPr lang="en-ID" sz="1400" i="0" dirty="0">
                <a:solidFill>
                  <a:srgbClr val="212121"/>
                </a:solidFill>
                <a:effectLst/>
                <a:latin typeface="+mj-lt"/>
              </a:rPr>
              <a:t> </a:t>
            </a:r>
            <a:r>
              <a:rPr lang="en-ID" sz="1400" i="0" dirty="0" err="1">
                <a:solidFill>
                  <a:srgbClr val="212121"/>
                </a:solidFill>
                <a:effectLst/>
                <a:latin typeface="+mj-lt"/>
              </a:rPr>
              <a:t>ini</a:t>
            </a:r>
            <a:r>
              <a:rPr lang="en-ID" sz="1400" i="0" dirty="0">
                <a:solidFill>
                  <a:srgbClr val="212121"/>
                </a:solidFill>
                <a:effectLst/>
                <a:latin typeface="+mj-lt"/>
              </a:rPr>
              <a:t> </a:t>
            </a:r>
            <a:r>
              <a:rPr lang="en-ID" sz="1400" i="0" dirty="0" err="1">
                <a:solidFill>
                  <a:srgbClr val="212121"/>
                </a:solidFill>
                <a:effectLst/>
                <a:latin typeface="+mj-lt"/>
              </a:rPr>
              <a:t>menunjukkan</a:t>
            </a:r>
            <a:r>
              <a:rPr lang="en-ID" sz="1400" i="0" dirty="0">
                <a:solidFill>
                  <a:srgbClr val="212121"/>
                </a:solidFill>
                <a:effectLst/>
                <a:latin typeface="+mj-lt"/>
              </a:rPr>
              <a:t> </a:t>
            </a:r>
            <a:r>
              <a:rPr lang="en-ID" sz="1400" i="0" dirty="0" err="1">
                <a:solidFill>
                  <a:srgbClr val="212121"/>
                </a:solidFill>
                <a:effectLst/>
                <a:latin typeface="+mj-lt"/>
              </a:rPr>
              <a:t>terdapat</a:t>
            </a:r>
            <a:r>
              <a:rPr lang="en-ID" sz="1400" i="0" dirty="0">
                <a:solidFill>
                  <a:srgbClr val="212121"/>
                </a:solidFill>
                <a:effectLst/>
                <a:latin typeface="+mj-lt"/>
              </a:rPr>
              <a:t> </a:t>
            </a:r>
            <a:r>
              <a:rPr lang="en-ID" sz="1400" i="0" dirty="0" err="1">
                <a:solidFill>
                  <a:srgbClr val="212121"/>
                </a:solidFill>
                <a:effectLst/>
                <a:latin typeface="+mj-lt"/>
              </a:rPr>
              <a:t>beberapa</a:t>
            </a:r>
            <a:r>
              <a:rPr lang="en-ID" sz="1400" i="0" dirty="0">
                <a:solidFill>
                  <a:srgbClr val="212121"/>
                </a:solidFill>
                <a:effectLst/>
                <a:latin typeface="+mj-lt"/>
              </a:rPr>
              <a:t> </a:t>
            </a:r>
            <a:r>
              <a:rPr lang="en-ID" sz="1400" i="0" dirty="0" err="1">
                <a:solidFill>
                  <a:srgbClr val="212121"/>
                </a:solidFill>
                <a:effectLst/>
                <a:latin typeface="+mj-lt"/>
              </a:rPr>
              <a:t>nilai</a:t>
            </a:r>
            <a:r>
              <a:rPr lang="en-ID" sz="1400" i="0" dirty="0">
                <a:solidFill>
                  <a:srgbClr val="212121"/>
                </a:solidFill>
                <a:effectLst/>
                <a:latin typeface="+mj-lt"/>
              </a:rPr>
              <a:t> price yang </a:t>
            </a:r>
            <a:r>
              <a:rPr lang="en-ID" sz="1400" i="0" dirty="0" err="1">
                <a:solidFill>
                  <a:srgbClr val="212121"/>
                </a:solidFill>
                <a:effectLst/>
                <a:latin typeface="+mj-lt"/>
              </a:rPr>
              <a:t>tinggi</a:t>
            </a:r>
            <a:r>
              <a:rPr lang="en-ID" sz="1400" i="0" dirty="0">
                <a:solidFill>
                  <a:srgbClr val="212121"/>
                </a:solidFill>
                <a:effectLst/>
                <a:latin typeface="+mj-lt"/>
              </a:rPr>
              <a:t> (outlier) yang </a:t>
            </a:r>
            <a:r>
              <a:rPr lang="en-ID" sz="1400" i="0" dirty="0" err="1">
                <a:solidFill>
                  <a:srgbClr val="212121"/>
                </a:solidFill>
                <a:effectLst/>
                <a:latin typeface="+mj-lt"/>
              </a:rPr>
              <a:t>menyebabkan</a:t>
            </a:r>
            <a:r>
              <a:rPr lang="en-ID" sz="1400" i="0" dirty="0">
                <a:solidFill>
                  <a:srgbClr val="212121"/>
                </a:solidFill>
                <a:effectLst/>
                <a:latin typeface="+mj-lt"/>
              </a:rPr>
              <a:t> data </a:t>
            </a:r>
            <a:r>
              <a:rPr lang="en-ID" sz="1400" i="0" dirty="0" err="1">
                <a:solidFill>
                  <a:srgbClr val="212121"/>
                </a:solidFill>
                <a:effectLst/>
                <a:latin typeface="+mj-lt"/>
              </a:rPr>
              <a:t>condong</a:t>
            </a:r>
            <a:r>
              <a:rPr lang="en-ID" sz="1400" i="0" dirty="0">
                <a:solidFill>
                  <a:srgbClr val="212121"/>
                </a:solidFill>
                <a:effectLst/>
                <a:latin typeface="+mj-lt"/>
              </a:rPr>
              <a:t> </a:t>
            </a:r>
            <a:r>
              <a:rPr lang="en-ID" sz="1400" i="0" dirty="0" err="1">
                <a:solidFill>
                  <a:srgbClr val="212121"/>
                </a:solidFill>
                <a:effectLst/>
                <a:latin typeface="+mj-lt"/>
              </a:rPr>
              <a:t>ke</a:t>
            </a:r>
            <a:r>
              <a:rPr lang="en-ID" sz="1400" i="0" dirty="0">
                <a:solidFill>
                  <a:srgbClr val="212121"/>
                </a:solidFill>
                <a:effectLst/>
                <a:latin typeface="+mj-lt"/>
              </a:rPr>
              <a:t> </a:t>
            </a:r>
            <a:r>
              <a:rPr lang="en-ID" sz="1400" i="0" dirty="0" err="1">
                <a:solidFill>
                  <a:srgbClr val="212121"/>
                </a:solidFill>
                <a:effectLst/>
                <a:latin typeface="+mj-lt"/>
              </a:rPr>
              <a:t>kanan</a:t>
            </a:r>
            <a:r>
              <a:rPr lang="en-ID" sz="1400" i="0" dirty="0">
                <a:solidFill>
                  <a:srgbClr val="212121"/>
                </a:solidFill>
                <a:effectLst/>
                <a:latin typeface="+mj-lt"/>
              </a:rPr>
              <a:t>.</a:t>
            </a:r>
            <a:endParaRPr lang="en-ID" sz="1400" dirty="0">
              <a:latin typeface="+mj-lt"/>
            </a:endParaRPr>
          </a:p>
        </p:txBody>
      </p:sp>
      <p:pic>
        <p:nvPicPr>
          <p:cNvPr id="5" name="Picture 4">
            <a:extLst>
              <a:ext uri="{FF2B5EF4-FFF2-40B4-BE49-F238E27FC236}">
                <a16:creationId xmlns:a16="http://schemas.microsoft.com/office/drawing/2014/main" id="{195AE59A-1E01-BEAA-ADFA-F3268939F406}"/>
              </a:ext>
            </a:extLst>
          </p:cNvPr>
          <p:cNvPicPr>
            <a:picLocks noChangeAspect="1"/>
          </p:cNvPicPr>
          <p:nvPr/>
        </p:nvPicPr>
        <p:blipFill>
          <a:blip r:embed="rId2"/>
          <a:stretch>
            <a:fillRect/>
          </a:stretch>
        </p:blipFill>
        <p:spPr>
          <a:xfrm>
            <a:off x="1861322" y="1198440"/>
            <a:ext cx="4278606" cy="3316409"/>
          </a:xfrm>
          <a:prstGeom prst="rect">
            <a:avLst/>
          </a:prstGeom>
        </p:spPr>
      </p:pic>
    </p:spTree>
    <p:extLst>
      <p:ext uri="{BB962C8B-B14F-4D97-AF65-F5344CB8AC3E}">
        <p14:creationId xmlns:p14="http://schemas.microsoft.com/office/powerpoint/2010/main" val="122111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8141-B59F-DEFE-193E-9166FC573D04}"/>
              </a:ext>
            </a:extLst>
          </p:cNvPr>
          <p:cNvSpPr>
            <a:spLocks noGrp="1"/>
          </p:cNvSpPr>
          <p:nvPr>
            <p:ph type="title"/>
          </p:nvPr>
        </p:nvSpPr>
        <p:spPr>
          <a:xfrm>
            <a:off x="720000" y="242888"/>
            <a:ext cx="7704000" cy="971550"/>
          </a:xfrm>
        </p:spPr>
        <p:txBody>
          <a:bodyPr/>
          <a:lstStyle/>
          <a:p>
            <a:r>
              <a:rPr lang="en-US" sz="1400" dirty="0" err="1">
                <a:latin typeface="+mj-lt"/>
              </a:rPr>
              <a:t>Setelah</a:t>
            </a:r>
            <a:r>
              <a:rPr lang="en-US" sz="1400" dirty="0">
                <a:latin typeface="+mj-lt"/>
              </a:rPr>
              <a:t> </a:t>
            </a:r>
            <a:r>
              <a:rPr lang="en-US" sz="1400" dirty="0" err="1">
                <a:latin typeface="+mj-lt"/>
              </a:rPr>
              <a:t>dilakukan</a:t>
            </a:r>
            <a:r>
              <a:rPr lang="en-US" sz="1400" dirty="0">
                <a:latin typeface="+mj-lt"/>
              </a:rPr>
              <a:t> data cleaning </a:t>
            </a:r>
            <a:r>
              <a:rPr lang="en-US" sz="1400" dirty="0" err="1">
                <a:latin typeface="+mj-lt"/>
              </a:rPr>
              <a:t>menggunakan</a:t>
            </a:r>
            <a:r>
              <a:rPr lang="en-US" sz="1400" dirty="0">
                <a:latin typeface="+mj-lt"/>
              </a:rPr>
              <a:t> domain knowledge </a:t>
            </a:r>
            <a:r>
              <a:rPr lang="en-US" sz="1400" dirty="0" err="1">
                <a:latin typeface="+mj-lt"/>
              </a:rPr>
              <a:t>maka</a:t>
            </a:r>
            <a:r>
              <a:rPr lang="en-US" sz="1400" dirty="0">
                <a:latin typeface="+mj-lt"/>
              </a:rPr>
              <a:t> </a:t>
            </a:r>
            <a:r>
              <a:rPr lang="en-US" sz="1400" dirty="0" err="1">
                <a:latin typeface="+mj-lt"/>
              </a:rPr>
              <a:t>nilai</a:t>
            </a:r>
            <a:r>
              <a:rPr lang="en-US" sz="1400" dirty="0">
                <a:latin typeface="+mj-lt"/>
              </a:rPr>
              <a:t> max </a:t>
            </a:r>
            <a:r>
              <a:rPr lang="en-US" sz="1400" dirty="0" err="1">
                <a:latin typeface="+mj-lt"/>
              </a:rPr>
              <a:t>dari</a:t>
            </a:r>
            <a:r>
              <a:rPr lang="en-US" sz="1400" dirty="0">
                <a:latin typeface="+mj-lt"/>
              </a:rPr>
              <a:t> </a:t>
            </a:r>
            <a:r>
              <a:rPr lang="en-US" sz="1400" dirty="0" err="1">
                <a:latin typeface="+mj-lt"/>
              </a:rPr>
              <a:t>Engine_size</a:t>
            </a:r>
            <a:r>
              <a:rPr lang="en-US" sz="1400" dirty="0">
                <a:latin typeface="+mj-lt"/>
              </a:rPr>
              <a:t> </a:t>
            </a:r>
            <a:r>
              <a:rPr lang="en-US" sz="1400" dirty="0" err="1">
                <a:latin typeface="+mj-lt"/>
              </a:rPr>
              <a:t>menjadi</a:t>
            </a:r>
            <a:r>
              <a:rPr lang="en-US" sz="1400" dirty="0">
                <a:latin typeface="+mj-lt"/>
              </a:rPr>
              <a:t> 7.5 max </a:t>
            </a:r>
            <a:r>
              <a:rPr lang="en-US" sz="1400" dirty="0" err="1">
                <a:latin typeface="+mj-lt"/>
              </a:rPr>
              <a:t>dari</a:t>
            </a:r>
            <a:r>
              <a:rPr lang="en-US" sz="1400" dirty="0">
                <a:latin typeface="+mj-lt"/>
              </a:rPr>
              <a:t> Mileage </a:t>
            </a:r>
            <a:r>
              <a:rPr lang="en-US" sz="1400" dirty="0" err="1">
                <a:latin typeface="+mj-lt"/>
              </a:rPr>
              <a:t>menjadi</a:t>
            </a:r>
            <a:r>
              <a:rPr lang="en-US" sz="1400" dirty="0">
                <a:latin typeface="+mj-lt"/>
              </a:rPr>
              <a:t> 3.6 </a:t>
            </a:r>
            <a:r>
              <a:rPr lang="en-US" sz="1400" dirty="0" err="1">
                <a:latin typeface="+mj-lt"/>
              </a:rPr>
              <a:t>juta</a:t>
            </a:r>
            <a:r>
              <a:rPr lang="en-US" sz="1400" dirty="0">
                <a:latin typeface="+mj-lt"/>
              </a:rPr>
              <a:t> miles. Lalu </a:t>
            </a:r>
            <a:r>
              <a:rPr lang="en-US" sz="1400" dirty="0" err="1">
                <a:latin typeface="+mj-lt"/>
              </a:rPr>
              <a:t>untuk</a:t>
            </a:r>
            <a:r>
              <a:rPr lang="en-US" sz="1400" dirty="0">
                <a:latin typeface="+mj-lt"/>
              </a:rPr>
              <a:t> </a:t>
            </a:r>
            <a:r>
              <a:rPr lang="en-US" sz="1400" dirty="0" err="1">
                <a:latin typeface="+mj-lt"/>
              </a:rPr>
              <a:t>nilai</a:t>
            </a:r>
            <a:r>
              <a:rPr lang="en-US" sz="1400" dirty="0">
                <a:latin typeface="+mj-lt"/>
              </a:rPr>
              <a:t> min pada Price </a:t>
            </a:r>
            <a:r>
              <a:rPr lang="en-US" sz="1400" dirty="0" err="1">
                <a:latin typeface="+mj-lt"/>
              </a:rPr>
              <a:t>menjadi</a:t>
            </a:r>
            <a:r>
              <a:rPr lang="en-US" sz="1400" dirty="0">
                <a:latin typeface="+mj-lt"/>
              </a:rPr>
              <a:t> 10000 SAR</a:t>
            </a:r>
            <a:endParaRPr lang="en-ID" sz="1400" dirty="0">
              <a:latin typeface="+mj-lt"/>
            </a:endParaRPr>
          </a:p>
        </p:txBody>
      </p:sp>
      <p:pic>
        <p:nvPicPr>
          <p:cNvPr id="4" name="Picture 3">
            <a:extLst>
              <a:ext uri="{FF2B5EF4-FFF2-40B4-BE49-F238E27FC236}">
                <a16:creationId xmlns:a16="http://schemas.microsoft.com/office/drawing/2014/main" id="{ED931992-047B-C14C-4A28-D15E18A95A09}"/>
              </a:ext>
            </a:extLst>
          </p:cNvPr>
          <p:cNvPicPr>
            <a:picLocks noChangeAspect="1"/>
          </p:cNvPicPr>
          <p:nvPr/>
        </p:nvPicPr>
        <p:blipFill>
          <a:blip r:embed="rId2"/>
          <a:stretch>
            <a:fillRect/>
          </a:stretch>
        </p:blipFill>
        <p:spPr>
          <a:xfrm>
            <a:off x="600374" y="1423857"/>
            <a:ext cx="4099915" cy="2415749"/>
          </a:xfrm>
          <a:prstGeom prst="rect">
            <a:avLst/>
          </a:prstGeom>
        </p:spPr>
      </p:pic>
      <p:pic>
        <p:nvPicPr>
          <p:cNvPr id="6" name="Picture 5">
            <a:extLst>
              <a:ext uri="{FF2B5EF4-FFF2-40B4-BE49-F238E27FC236}">
                <a16:creationId xmlns:a16="http://schemas.microsoft.com/office/drawing/2014/main" id="{AEB14AAC-6E98-573E-29E1-6515D4DAD71A}"/>
              </a:ext>
            </a:extLst>
          </p:cNvPr>
          <p:cNvPicPr>
            <a:picLocks noChangeAspect="1"/>
          </p:cNvPicPr>
          <p:nvPr/>
        </p:nvPicPr>
        <p:blipFill>
          <a:blip r:embed="rId3"/>
          <a:stretch>
            <a:fillRect/>
          </a:stretch>
        </p:blipFill>
        <p:spPr>
          <a:xfrm>
            <a:off x="5099555" y="1423857"/>
            <a:ext cx="3002540" cy="2712955"/>
          </a:xfrm>
          <a:prstGeom prst="rect">
            <a:avLst/>
          </a:prstGeom>
        </p:spPr>
      </p:pic>
    </p:spTree>
    <p:extLst>
      <p:ext uri="{BB962C8B-B14F-4D97-AF65-F5344CB8AC3E}">
        <p14:creationId xmlns:p14="http://schemas.microsoft.com/office/powerpoint/2010/main" val="1339721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264517" y="1205650"/>
            <a:ext cx="4194900" cy="1194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a:t>Data Preparation</a:t>
            </a:r>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2" name="Google Shape;322;p31">
            <a:extLst>
              <a:ext uri="{FF2B5EF4-FFF2-40B4-BE49-F238E27FC236}">
                <a16:creationId xmlns:a16="http://schemas.microsoft.com/office/drawing/2014/main" id="{9BE5047B-DB7B-E0B0-D754-92D80E28FBFD}"/>
              </a:ext>
            </a:extLst>
          </p:cNvPr>
          <p:cNvPicPr preferRelativeResize="0"/>
          <p:nvPr/>
        </p:nvPicPr>
        <p:blipFill>
          <a:blip r:embed="rId3">
            <a:alphaModFix/>
          </a:blip>
          <a:stretch>
            <a:fillRect/>
          </a:stretch>
        </p:blipFill>
        <p:spPr>
          <a:xfrm>
            <a:off x="1064773" y="1762975"/>
            <a:ext cx="3154751" cy="2351817"/>
          </a:xfrm>
          <a:prstGeom prst="rect">
            <a:avLst/>
          </a:prstGeom>
          <a:noFill/>
          <a:ln>
            <a:noFill/>
          </a:ln>
        </p:spPr>
      </p:pic>
    </p:spTree>
    <p:extLst>
      <p:ext uri="{BB962C8B-B14F-4D97-AF65-F5344CB8AC3E}">
        <p14:creationId xmlns:p14="http://schemas.microsoft.com/office/powerpoint/2010/main" val="84695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C0D7-8493-E66A-1605-443115C02FD1}"/>
              </a:ext>
            </a:extLst>
          </p:cNvPr>
          <p:cNvSpPr>
            <a:spLocks noGrp="1"/>
          </p:cNvSpPr>
          <p:nvPr>
            <p:ph type="title"/>
          </p:nvPr>
        </p:nvSpPr>
        <p:spPr>
          <a:xfrm>
            <a:off x="720000" y="259287"/>
            <a:ext cx="7704000" cy="572700"/>
          </a:xfrm>
        </p:spPr>
        <p:txBody>
          <a:bodyPr/>
          <a:lstStyle/>
          <a:p>
            <a:r>
              <a:rPr lang="en-US" sz="1400" i="0" dirty="0">
                <a:solidFill>
                  <a:srgbClr val="212121"/>
                </a:solidFill>
                <a:effectLst/>
                <a:latin typeface="+mj-lt"/>
              </a:rPr>
              <a:t>Column Transformer yang </a:t>
            </a:r>
            <a:r>
              <a:rPr lang="en-US" sz="1400" i="0" dirty="0" err="1">
                <a:solidFill>
                  <a:srgbClr val="212121"/>
                </a:solidFill>
                <a:effectLst/>
                <a:latin typeface="+mj-lt"/>
              </a:rPr>
              <a:t>berisi</a:t>
            </a:r>
            <a:r>
              <a:rPr lang="en-US" sz="1400" i="0" dirty="0">
                <a:solidFill>
                  <a:srgbClr val="212121"/>
                </a:solidFill>
                <a:effectLst/>
                <a:latin typeface="+mj-lt"/>
              </a:rPr>
              <a:t> One-Hot Encoder, Binary Encoder, Min Max Scaler </a:t>
            </a:r>
            <a:r>
              <a:rPr lang="en-US" sz="1400" i="0" dirty="0" err="1">
                <a:solidFill>
                  <a:srgbClr val="212121"/>
                </a:solidFill>
                <a:effectLst/>
                <a:latin typeface="+mj-lt"/>
              </a:rPr>
              <a:t>serta</a:t>
            </a:r>
            <a:r>
              <a:rPr lang="en-US" sz="1400" i="0" dirty="0">
                <a:solidFill>
                  <a:srgbClr val="212121"/>
                </a:solidFill>
                <a:effectLst/>
                <a:latin typeface="+mj-lt"/>
              </a:rPr>
              <a:t> Robust Scaler</a:t>
            </a:r>
            <a:endParaRPr lang="en-ID" sz="1400" dirty="0">
              <a:latin typeface="+mj-lt"/>
            </a:endParaRPr>
          </a:p>
        </p:txBody>
      </p:sp>
      <p:sp>
        <p:nvSpPr>
          <p:cNvPr id="3" name="Text Placeholder 2">
            <a:extLst>
              <a:ext uri="{FF2B5EF4-FFF2-40B4-BE49-F238E27FC236}">
                <a16:creationId xmlns:a16="http://schemas.microsoft.com/office/drawing/2014/main" id="{506AEA06-3E46-4B2E-0B5A-8EE676AFFF76}"/>
              </a:ext>
            </a:extLst>
          </p:cNvPr>
          <p:cNvSpPr>
            <a:spLocks noGrp="1"/>
          </p:cNvSpPr>
          <p:nvPr>
            <p:ph type="body" idx="1"/>
          </p:nvPr>
        </p:nvSpPr>
        <p:spPr>
          <a:xfrm>
            <a:off x="720000" y="831987"/>
            <a:ext cx="7704000" cy="1838955"/>
          </a:xfrm>
        </p:spPr>
        <p:txBody>
          <a:bodyPr/>
          <a:lstStyle/>
          <a:p>
            <a:pPr algn="l">
              <a:buFont typeface="Arial" panose="020B0604020202020204" pitchFamily="34" charset="0"/>
              <a:buChar char="•"/>
            </a:pPr>
            <a:r>
              <a:rPr lang="en-ID" sz="1200" b="0" i="0" dirty="0">
                <a:solidFill>
                  <a:srgbClr val="212121"/>
                </a:solidFill>
                <a:effectLst/>
                <a:latin typeface="+mj-lt"/>
              </a:rPr>
              <a:t>One-Hot Encoder </a:t>
            </a:r>
            <a:r>
              <a:rPr lang="en-ID" sz="1200" b="0" i="0" dirty="0" err="1">
                <a:solidFill>
                  <a:srgbClr val="212121"/>
                </a:solidFill>
                <a:effectLst/>
                <a:latin typeface="+mj-lt"/>
              </a:rPr>
              <a:t>digunakan</a:t>
            </a:r>
            <a:r>
              <a:rPr lang="en-ID" sz="1200" b="0" i="0" dirty="0">
                <a:solidFill>
                  <a:srgbClr val="212121"/>
                </a:solidFill>
                <a:effectLst/>
                <a:latin typeface="+mj-lt"/>
              </a:rPr>
              <a:t> pada </a:t>
            </a:r>
            <a:r>
              <a:rPr lang="en-ID" sz="1200" b="0" i="0" dirty="0" err="1">
                <a:solidFill>
                  <a:srgbClr val="212121"/>
                </a:solidFill>
                <a:effectLst/>
                <a:latin typeface="+mj-lt"/>
              </a:rPr>
              <a:t>kolom</a:t>
            </a:r>
            <a:r>
              <a:rPr lang="en-ID" sz="1200" b="0" i="0" dirty="0">
                <a:solidFill>
                  <a:srgbClr val="212121"/>
                </a:solidFill>
                <a:effectLst/>
                <a:latin typeface="+mj-lt"/>
              </a:rPr>
              <a:t> </a:t>
            </a:r>
            <a:r>
              <a:rPr lang="en-ID" sz="1200" b="0" i="0" dirty="0" err="1">
                <a:solidFill>
                  <a:srgbClr val="212121"/>
                </a:solidFill>
                <a:effectLst/>
                <a:latin typeface="+mj-lt"/>
              </a:rPr>
              <a:t>Gear_Type</a:t>
            </a:r>
            <a:r>
              <a:rPr lang="en-ID" sz="1200" b="0" i="0" dirty="0">
                <a:solidFill>
                  <a:srgbClr val="212121"/>
                </a:solidFill>
                <a:effectLst/>
                <a:latin typeface="+mj-lt"/>
              </a:rPr>
              <a:t>, Origin, dan Option </a:t>
            </a:r>
            <a:r>
              <a:rPr lang="en-ID" sz="1200" b="0" i="0" dirty="0" err="1">
                <a:solidFill>
                  <a:srgbClr val="212121"/>
                </a:solidFill>
                <a:effectLst/>
                <a:latin typeface="+mj-lt"/>
              </a:rPr>
              <a:t>karena</a:t>
            </a:r>
            <a:r>
              <a:rPr lang="en-ID" sz="1200" b="0" i="0" dirty="0">
                <a:solidFill>
                  <a:srgbClr val="212121"/>
                </a:solidFill>
                <a:effectLst/>
                <a:latin typeface="+mj-lt"/>
              </a:rPr>
              <a:t> </a:t>
            </a:r>
            <a:r>
              <a:rPr lang="en-ID" sz="1200" b="0" i="0" dirty="0" err="1">
                <a:solidFill>
                  <a:srgbClr val="212121"/>
                </a:solidFill>
                <a:effectLst/>
                <a:latin typeface="+mj-lt"/>
              </a:rPr>
              <a:t>memiliki</a:t>
            </a:r>
            <a:r>
              <a:rPr lang="en-ID" sz="1200" b="0" i="0" dirty="0">
                <a:solidFill>
                  <a:srgbClr val="212121"/>
                </a:solidFill>
                <a:effectLst/>
                <a:latin typeface="+mj-lt"/>
              </a:rPr>
              <a:t> Unique Values </a:t>
            </a:r>
            <a:r>
              <a:rPr lang="en-ID" sz="1200" b="0" i="0" dirty="0" err="1">
                <a:solidFill>
                  <a:srgbClr val="212121"/>
                </a:solidFill>
                <a:effectLst/>
                <a:latin typeface="+mj-lt"/>
              </a:rPr>
              <a:t>dibawah</a:t>
            </a:r>
            <a:r>
              <a:rPr lang="en-ID" sz="1200" b="0" i="0" dirty="0">
                <a:solidFill>
                  <a:srgbClr val="212121"/>
                </a:solidFill>
                <a:effectLst/>
                <a:latin typeface="+mj-lt"/>
              </a:rPr>
              <a:t> 5.</a:t>
            </a:r>
          </a:p>
          <a:p>
            <a:pPr algn="l">
              <a:buFont typeface="Arial" panose="020B0604020202020204" pitchFamily="34" charset="0"/>
              <a:buChar char="•"/>
            </a:pPr>
            <a:r>
              <a:rPr lang="en-ID" sz="1200" b="0" i="0" dirty="0">
                <a:solidFill>
                  <a:srgbClr val="212121"/>
                </a:solidFill>
                <a:effectLst/>
                <a:latin typeface="+mj-lt"/>
              </a:rPr>
              <a:t>Binary Encoder </a:t>
            </a:r>
            <a:r>
              <a:rPr lang="en-ID" sz="1200" b="0" i="0" dirty="0" err="1">
                <a:solidFill>
                  <a:srgbClr val="212121"/>
                </a:solidFill>
                <a:effectLst/>
                <a:latin typeface="+mj-lt"/>
              </a:rPr>
              <a:t>digunakan</a:t>
            </a:r>
            <a:r>
              <a:rPr lang="en-ID" sz="1200" b="0" i="0" dirty="0">
                <a:solidFill>
                  <a:srgbClr val="212121"/>
                </a:solidFill>
                <a:effectLst/>
                <a:latin typeface="+mj-lt"/>
              </a:rPr>
              <a:t> pada </a:t>
            </a:r>
            <a:r>
              <a:rPr lang="en-ID" sz="1200" b="0" i="0" dirty="0" err="1">
                <a:solidFill>
                  <a:srgbClr val="212121"/>
                </a:solidFill>
                <a:effectLst/>
                <a:latin typeface="+mj-lt"/>
              </a:rPr>
              <a:t>kolom</a:t>
            </a:r>
            <a:r>
              <a:rPr lang="en-ID" sz="1200" b="0" i="0" dirty="0">
                <a:solidFill>
                  <a:srgbClr val="212121"/>
                </a:solidFill>
                <a:effectLst/>
                <a:latin typeface="+mj-lt"/>
              </a:rPr>
              <a:t> Type, Region, Make </a:t>
            </a:r>
            <a:r>
              <a:rPr lang="en-ID" sz="1200" b="0" i="0" dirty="0" err="1">
                <a:solidFill>
                  <a:srgbClr val="212121"/>
                </a:solidFill>
                <a:effectLst/>
                <a:latin typeface="+mj-lt"/>
              </a:rPr>
              <a:t>karena</a:t>
            </a:r>
            <a:r>
              <a:rPr lang="en-ID" sz="1200" b="0" i="0" dirty="0">
                <a:solidFill>
                  <a:srgbClr val="212121"/>
                </a:solidFill>
                <a:effectLst/>
                <a:latin typeface="+mj-lt"/>
              </a:rPr>
              <a:t> </a:t>
            </a:r>
            <a:r>
              <a:rPr lang="en-ID" sz="1200" b="0" i="0" dirty="0" err="1">
                <a:solidFill>
                  <a:srgbClr val="212121"/>
                </a:solidFill>
                <a:effectLst/>
                <a:latin typeface="+mj-lt"/>
              </a:rPr>
              <a:t>memiliki</a:t>
            </a:r>
            <a:r>
              <a:rPr lang="en-ID" sz="1200" b="0" i="0" dirty="0">
                <a:solidFill>
                  <a:srgbClr val="212121"/>
                </a:solidFill>
                <a:effectLst/>
                <a:latin typeface="+mj-lt"/>
              </a:rPr>
              <a:t> Unique Values 5 </a:t>
            </a:r>
            <a:r>
              <a:rPr lang="en-ID" sz="1200" b="0" i="0" dirty="0" err="1">
                <a:solidFill>
                  <a:srgbClr val="212121"/>
                </a:solidFill>
                <a:effectLst/>
                <a:latin typeface="+mj-lt"/>
              </a:rPr>
              <a:t>atau</a:t>
            </a:r>
            <a:r>
              <a:rPr lang="en-ID" sz="1200" b="0" i="0" dirty="0">
                <a:solidFill>
                  <a:srgbClr val="212121"/>
                </a:solidFill>
                <a:effectLst/>
                <a:latin typeface="+mj-lt"/>
              </a:rPr>
              <a:t> </a:t>
            </a:r>
            <a:r>
              <a:rPr lang="en-ID" sz="1200" b="0" i="0" dirty="0" err="1">
                <a:solidFill>
                  <a:srgbClr val="212121"/>
                </a:solidFill>
                <a:effectLst/>
                <a:latin typeface="+mj-lt"/>
              </a:rPr>
              <a:t>lebih</a:t>
            </a:r>
            <a:r>
              <a:rPr lang="en-ID" sz="1200" b="0" i="0" dirty="0">
                <a:solidFill>
                  <a:srgbClr val="212121"/>
                </a:solidFill>
                <a:effectLst/>
                <a:latin typeface="+mj-lt"/>
              </a:rPr>
              <a:t>.</a:t>
            </a:r>
          </a:p>
          <a:p>
            <a:pPr algn="l">
              <a:buFont typeface="Arial" panose="020B0604020202020204" pitchFamily="34" charset="0"/>
              <a:buChar char="•"/>
            </a:pPr>
            <a:r>
              <a:rPr lang="en-ID" sz="1200" b="0" i="0" dirty="0">
                <a:solidFill>
                  <a:srgbClr val="212121"/>
                </a:solidFill>
                <a:effectLst/>
                <a:latin typeface="+mj-lt"/>
              </a:rPr>
              <a:t>Min Max Scaler </a:t>
            </a:r>
            <a:r>
              <a:rPr lang="en-ID" sz="1200" b="0" i="0" dirty="0" err="1">
                <a:solidFill>
                  <a:srgbClr val="212121"/>
                </a:solidFill>
                <a:effectLst/>
                <a:latin typeface="+mj-lt"/>
              </a:rPr>
              <a:t>digunakan</a:t>
            </a:r>
            <a:r>
              <a:rPr lang="en-ID" sz="1200" b="0" i="0" dirty="0">
                <a:solidFill>
                  <a:srgbClr val="212121"/>
                </a:solidFill>
                <a:effectLst/>
                <a:latin typeface="+mj-lt"/>
              </a:rPr>
              <a:t> pada data Year, dan </a:t>
            </a:r>
            <a:r>
              <a:rPr lang="en-ID" sz="1200" b="0" i="0" dirty="0" err="1">
                <a:solidFill>
                  <a:srgbClr val="212121"/>
                </a:solidFill>
                <a:effectLst/>
                <a:latin typeface="+mj-lt"/>
              </a:rPr>
              <a:t>Engine_Size</a:t>
            </a:r>
            <a:r>
              <a:rPr lang="en-ID" sz="1200" b="0" i="0" dirty="0">
                <a:solidFill>
                  <a:srgbClr val="212121"/>
                </a:solidFill>
                <a:effectLst/>
                <a:latin typeface="+mj-lt"/>
              </a:rPr>
              <a:t> </a:t>
            </a:r>
            <a:r>
              <a:rPr lang="en-ID" sz="1200" b="0" i="0" dirty="0" err="1">
                <a:solidFill>
                  <a:srgbClr val="212121"/>
                </a:solidFill>
                <a:effectLst/>
                <a:latin typeface="+mj-lt"/>
              </a:rPr>
              <a:t>karena</a:t>
            </a:r>
            <a:r>
              <a:rPr lang="en-ID" sz="1200" b="0" i="0" dirty="0">
                <a:solidFill>
                  <a:srgbClr val="212121"/>
                </a:solidFill>
                <a:effectLst/>
                <a:latin typeface="+mj-lt"/>
              </a:rPr>
              <a:t> </a:t>
            </a:r>
            <a:r>
              <a:rPr lang="en-ID" sz="1200" b="0" i="0" dirty="0" err="1">
                <a:solidFill>
                  <a:srgbClr val="212121"/>
                </a:solidFill>
                <a:effectLst/>
                <a:latin typeface="+mj-lt"/>
              </a:rPr>
              <a:t>tidak</a:t>
            </a:r>
            <a:r>
              <a:rPr lang="en-ID" sz="1200" b="0" i="0" dirty="0">
                <a:solidFill>
                  <a:srgbClr val="212121"/>
                </a:solidFill>
                <a:effectLst/>
                <a:latin typeface="+mj-lt"/>
              </a:rPr>
              <a:t> </a:t>
            </a:r>
            <a:r>
              <a:rPr lang="en-ID" sz="1200" b="0" i="0" dirty="0" err="1">
                <a:solidFill>
                  <a:srgbClr val="212121"/>
                </a:solidFill>
                <a:effectLst/>
                <a:latin typeface="+mj-lt"/>
              </a:rPr>
              <a:t>seperti</a:t>
            </a:r>
            <a:r>
              <a:rPr lang="en-ID" sz="1200" b="0" i="0" dirty="0">
                <a:solidFill>
                  <a:srgbClr val="212121"/>
                </a:solidFill>
                <a:effectLst/>
                <a:latin typeface="+mj-lt"/>
              </a:rPr>
              <a:t> </a:t>
            </a:r>
            <a:r>
              <a:rPr lang="en-ID" sz="1200" b="0" i="0" dirty="0" err="1">
                <a:solidFill>
                  <a:srgbClr val="212121"/>
                </a:solidFill>
                <a:effectLst/>
                <a:latin typeface="+mj-lt"/>
              </a:rPr>
              <a:t>StandardScaler</a:t>
            </a:r>
            <a:r>
              <a:rPr lang="en-ID" sz="1200" b="0" i="0" dirty="0">
                <a:solidFill>
                  <a:srgbClr val="212121"/>
                </a:solidFill>
                <a:effectLst/>
                <a:latin typeface="+mj-lt"/>
              </a:rPr>
              <a:t>, yang </a:t>
            </a:r>
            <a:r>
              <a:rPr lang="en-ID" sz="1200" b="0" i="0" dirty="0" err="1">
                <a:solidFill>
                  <a:srgbClr val="212121"/>
                </a:solidFill>
                <a:effectLst/>
                <a:latin typeface="+mj-lt"/>
              </a:rPr>
              <a:t>mengasumsikan</a:t>
            </a:r>
            <a:r>
              <a:rPr lang="en-ID" sz="1200" b="0" i="0" dirty="0">
                <a:solidFill>
                  <a:srgbClr val="212121"/>
                </a:solidFill>
                <a:effectLst/>
                <a:latin typeface="+mj-lt"/>
              </a:rPr>
              <a:t> data </a:t>
            </a:r>
            <a:r>
              <a:rPr lang="en-ID" sz="1200" b="0" i="0" dirty="0" err="1">
                <a:solidFill>
                  <a:srgbClr val="212121"/>
                </a:solidFill>
                <a:effectLst/>
                <a:latin typeface="+mj-lt"/>
              </a:rPr>
              <a:t>terdistribusi</a:t>
            </a:r>
            <a:r>
              <a:rPr lang="en-ID" sz="1200" b="0" i="0" dirty="0">
                <a:solidFill>
                  <a:srgbClr val="212121"/>
                </a:solidFill>
                <a:effectLst/>
                <a:latin typeface="+mj-lt"/>
              </a:rPr>
              <a:t> normal (</a:t>
            </a:r>
            <a:r>
              <a:rPr lang="en-ID" sz="1200" b="0" i="0" dirty="0" err="1">
                <a:solidFill>
                  <a:srgbClr val="212121"/>
                </a:solidFill>
                <a:effectLst/>
                <a:latin typeface="+mj-lt"/>
              </a:rPr>
              <a:t>berpusat</a:t>
            </a:r>
            <a:r>
              <a:rPr lang="en-ID" sz="1200" b="0" i="0" dirty="0">
                <a:solidFill>
                  <a:srgbClr val="212121"/>
                </a:solidFill>
                <a:effectLst/>
                <a:latin typeface="+mj-lt"/>
              </a:rPr>
              <a:t> di </a:t>
            </a:r>
            <a:r>
              <a:rPr lang="en-ID" sz="1200" b="0" i="0" dirty="0" err="1">
                <a:solidFill>
                  <a:srgbClr val="212121"/>
                </a:solidFill>
                <a:effectLst/>
                <a:latin typeface="+mj-lt"/>
              </a:rPr>
              <a:t>sekitar</a:t>
            </a:r>
            <a:r>
              <a:rPr lang="en-ID" sz="1200" b="0" i="0" dirty="0">
                <a:solidFill>
                  <a:srgbClr val="212121"/>
                </a:solidFill>
                <a:effectLst/>
                <a:latin typeface="+mj-lt"/>
              </a:rPr>
              <a:t> rata-rata 0), </a:t>
            </a:r>
            <a:r>
              <a:rPr lang="en-ID" sz="1200" b="0" i="0" dirty="0" err="1">
                <a:solidFill>
                  <a:srgbClr val="212121"/>
                </a:solidFill>
                <a:effectLst/>
                <a:latin typeface="+mj-lt"/>
              </a:rPr>
              <a:t>MinMaxScaler</a:t>
            </a:r>
            <a:r>
              <a:rPr lang="en-ID" sz="1200" b="0" i="0" dirty="0">
                <a:solidFill>
                  <a:srgbClr val="212121"/>
                </a:solidFill>
                <a:effectLst/>
                <a:latin typeface="+mj-lt"/>
              </a:rPr>
              <a:t> </a:t>
            </a:r>
            <a:r>
              <a:rPr lang="en-ID" sz="1200" b="0" i="0" dirty="0" err="1">
                <a:solidFill>
                  <a:srgbClr val="212121"/>
                </a:solidFill>
                <a:effectLst/>
                <a:latin typeface="+mj-lt"/>
              </a:rPr>
              <a:t>tidak</a:t>
            </a:r>
            <a:r>
              <a:rPr lang="en-ID" sz="1200" b="0" i="0" dirty="0">
                <a:solidFill>
                  <a:srgbClr val="212121"/>
                </a:solidFill>
                <a:effectLst/>
                <a:latin typeface="+mj-lt"/>
              </a:rPr>
              <a:t> </a:t>
            </a:r>
            <a:r>
              <a:rPr lang="en-ID" sz="1200" b="0" i="0" dirty="0" err="1">
                <a:solidFill>
                  <a:srgbClr val="212121"/>
                </a:solidFill>
                <a:effectLst/>
                <a:latin typeface="+mj-lt"/>
              </a:rPr>
              <a:t>membuat</a:t>
            </a:r>
            <a:r>
              <a:rPr lang="en-ID" sz="1200" b="0" i="0" dirty="0">
                <a:solidFill>
                  <a:srgbClr val="212121"/>
                </a:solidFill>
                <a:effectLst/>
                <a:latin typeface="+mj-lt"/>
              </a:rPr>
              <a:t> </a:t>
            </a:r>
            <a:r>
              <a:rPr lang="en-ID" sz="1200" b="0" i="0" dirty="0" err="1">
                <a:solidFill>
                  <a:srgbClr val="212121"/>
                </a:solidFill>
                <a:effectLst/>
                <a:latin typeface="+mj-lt"/>
              </a:rPr>
              <a:t>asumsi</a:t>
            </a:r>
            <a:r>
              <a:rPr lang="en-ID" sz="1200" b="0" i="0" dirty="0">
                <a:solidFill>
                  <a:srgbClr val="212121"/>
                </a:solidFill>
                <a:effectLst/>
                <a:latin typeface="+mj-lt"/>
              </a:rPr>
              <a:t> </a:t>
            </a:r>
            <a:r>
              <a:rPr lang="en-ID" sz="1200" b="0" i="0" dirty="0" err="1">
                <a:solidFill>
                  <a:srgbClr val="212121"/>
                </a:solidFill>
                <a:effectLst/>
                <a:latin typeface="+mj-lt"/>
              </a:rPr>
              <a:t>tentang</a:t>
            </a:r>
            <a:r>
              <a:rPr lang="en-ID" sz="1200" b="0" i="0" dirty="0">
                <a:solidFill>
                  <a:srgbClr val="212121"/>
                </a:solidFill>
                <a:effectLst/>
                <a:latin typeface="+mj-lt"/>
              </a:rPr>
              <a:t> </a:t>
            </a:r>
            <a:r>
              <a:rPr lang="en-ID" sz="1200" b="0" i="0" dirty="0" err="1">
                <a:solidFill>
                  <a:srgbClr val="212121"/>
                </a:solidFill>
                <a:effectLst/>
                <a:latin typeface="+mj-lt"/>
              </a:rPr>
              <a:t>distribusi</a:t>
            </a:r>
            <a:r>
              <a:rPr lang="en-ID" sz="1200" b="0" i="0" dirty="0">
                <a:solidFill>
                  <a:srgbClr val="212121"/>
                </a:solidFill>
                <a:effectLst/>
                <a:latin typeface="+mj-lt"/>
              </a:rPr>
              <a:t> data yang </a:t>
            </a:r>
            <a:r>
              <a:rPr lang="en-ID" sz="1200" b="0" i="0" dirty="0" err="1">
                <a:solidFill>
                  <a:srgbClr val="212121"/>
                </a:solidFill>
                <a:effectLst/>
                <a:latin typeface="+mj-lt"/>
              </a:rPr>
              <a:t>mendasarinya</a:t>
            </a:r>
            <a:r>
              <a:rPr lang="en-ID" sz="1200" b="0" i="0" dirty="0">
                <a:solidFill>
                  <a:srgbClr val="212121"/>
                </a:solidFill>
                <a:effectLst/>
                <a:latin typeface="+mj-lt"/>
              </a:rPr>
              <a:t>. </a:t>
            </a:r>
            <a:r>
              <a:rPr lang="en-ID" sz="1200" b="0" i="0" dirty="0" err="1">
                <a:solidFill>
                  <a:srgbClr val="212121"/>
                </a:solidFill>
                <a:effectLst/>
                <a:latin typeface="+mj-lt"/>
              </a:rPr>
              <a:t>Ini</a:t>
            </a:r>
            <a:r>
              <a:rPr lang="en-ID" sz="1200" b="0" i="0" dirty="0">
                <a:solidFill>
                  <a:srgbClr val="212121"/>
                </a:solidFill>
                <a:effectLst/>
                <a:latin typeface="+mj-lt"/>
              </a:rPr>
              <a:t> sangat </a:t>
            </a:r>
            <a:r>
              <a:rPr lang="en-ID" sz="1200" b="0" i="0" dirty="0" err="1">
                <a:solidFill>
                  <a:srgbClr val="212121"/>
                </a:solidFill>
                <a:effectLst/>
                <a:latin typeface="+mj-lt"/>
              </a:rPr>
              <a:t>berguna</a:t>
            </a:r>
            <a:r>
              <a:rPr lang="en-ID" sz="1200" b="0" i="0" dirty="0">
                <a:solidFill>
                  <a:srgbClr val="212121"/>
                </a:solidFill>
                <a:effectLst/>
                <a:latin typeface="+mj-lt"/>
              </a:rPr>
              <a:t> </a:t>
            </a:r>
            <a:r>
              <a:rPr lang="en-ID" sz="1200" b="0" i="0" dirty="0" err="1">
                <a:solidFill>
                  <a:srgbClr val="212121"/>
                </a:solidFill>
                <a:effectLst/>
                <a:latin typeface="+mj-lt"/>
              </a:rPr>
              <a:t>jika</a:t>
            </a:r>
            <a:r>
              <a:rPr lang="en-ID" sz="1200" b="0" i="0" dirty="0">
                <a:solidFill>
                  <a:srgbClr val="212121"/>
                </a:solidFill>
                <a:effectLst/>
                <a:latin typeface="+mj-lt"/>
              </a:rPr>
              <a:t> </a:t>
            </a:r>
            <a:r>
              <a:rPr lang="en-ID" sz="1200" b="0" i="0" dirty="0" err="1">
                <a:solidFill>
                  <a:srgbClr val="212121"/>
                </a:solidFill>
                <a:effectLst/>
                <a:latin typeface="+mj-lt"/>
              </a:rPr>
              <a:t>fitur</a:t>
            </a:r>
            <a:r>
              <a:rPr lang="en-ID" sz="1200" b="0" i="0" dirty="0">
                <a:solidFill>
                  <a:srgbClr val="212121"/>
                </a:solidFill>
                <a:effectLst/>
                <a:latin typeface="+mj-lt"/>
              </a:rPr>
              <a:t> Year, dan </a:t>
            </a:r>
            <a:r>
              <a:rPr lang="en-ID" sz="1200" b="0" i="0" dirty="0" err="1">
                <a:solidFill>
                  <a:srgbClr val="212121"/>
                </a:solidFill>
                <a:effectLst/>
                <a:latin typeface="+mj-lt"/>
              </a:rPr>
              <a:t>Engine_Size</a:t>
            </a:r>
            <a:r>
              <a:rPr lang="en-ID" sz="1200" b="0" i="0" dirty="0">
                <a:solidFill>
                  <a:srgbClr val="212121"/>
                </a:solidFill>
                <a:effectLst/>
                <a:latin typeface="+mj-lt"/>
              </a:rPr>
              <a:t> yang </a:t>
            </a:r>
            <a:r>
              <a:rPr lang="en-ID" sz="1200" b="0" i="0" dirty="0" err="1">
                <a:solidFill>
                  <a:srgbClr val="212121"/>
                </a:solidFill>
                <a:effectLst/>
                <a:latin typeface="+mj-lt"/>
              </a:rPr>
              <a:t>tidak</a:t>
            </a:r>
            <a:r>
              <a:rPr lang="en-ID" sz="1200" b="0" i="0" dirty="0">
                <a:solidFill>
                  <a:srgbClr val="212121"/>
                </a:solidFill>
                <a:effectLst/>
                <a:latin typeface="+mj-lt"/>
              </a:rPr>
              <a:t> </a:t>
            </a:r>
            <a:r>
              <a:rPr lang="en-ID" sz="1200" b="0" i="0" dirty="0" err="1">
                <a:solidFill>
                  <a:srgbClr val="212121"/>
                </a:solidFill>
                <a:effectLst/>
                <a:latin typeface="+mj-lt"/>
              </a:rPr>
              <a:t>terdistribusi</a:t>
            </a:r>
            <a:r>
              <a:rPr lang="en-ID" sz="1200" b="0" i="0" dirty="0">
                <a:solidFill>
                  <a:srgbClr val="212121"/>
                </a:solidFill>
                <a:effectLst/>
                <a:latin typeface="+mj-lt"/>
              </a:rPr>
              <a:t> normal </a:t>
            </a:r>
            <a:r>
              <a:rPr lang="en-ID" sz="1200" b="0" i="0" dirty="0" err="1">
                <a:solidFill>
                  <a:srgbClr val="212121"/>
                </a:solidFill>
                <a:effectLst/>
                <a:latin typeface="+mj-lt"/>
              </a:rPr>
              <a:t>atau</a:t>
            </a:r>
            <a:r>
              <a:rPr lang="en-ID" sz="1200" b="0" i="0" dirty="0">
                <a:solidFill>
                  <a:srgbClr val="212121"/>
                </a:solidFill>
                <a:effectLst/>
                <a:latin typeface="+mj-lt"/>
              </a:rPr>
              <a:t> </a:t>
            </a:r>
            <a:r>
              <a:rPr lang="en-ID" sz="1200" b="0" i="0" dirty="0" err="1">
                <a:solidFill>
                  <a:srgbClr val="212121"/>
                </a:solidFill>
                <a:effectLst/>
                <a:latin typeface="+mj-lt"/>
              </a:rPr>
              <a:t>memiliki</a:t>
            </a:r>
            <a:r>
              <a:rPr lang="en-ID" sz="1200" b="0" i="0" dirty="0">
                <a:solidFill>
                  <a:srgbClr val="212121"/>
                </a:solidFill>
                <a:effectLst/>
                <a:latin typeface="+mj-lt"/>
              </a:rPr>
              <a:t> outlier </a:t>
            </a:r>
            <a:r>
              <a:rPr lang="en-ID" sz="1200" b="0" i="0" dirty="0" err="1">
                <a:solidFill>
                  <a:srgbClr val="212121"/>
                </a:solidFill>
                <a:effectLst/>
                <a:latin typeface="+mj-lt"/>
              </a:rPr>
              <a:t>serta</a:t>
            </a:r>
            <a:r>
              <a:rPr lang="en-ID" sz="1200" b="0" i="0" dirty="0">
                <a:solidFill>
                  <a:srgbClr val="212121"/>
                </a:solidFill>
                <a:effectLst/>
                <a:latin typeface="+mj-lt"/>
              </a:rPr>
              <a:t> outlier pada data </a:t>
            </a:r>
            <a:r>
              <a:rPr lang="en-ID" sz="1200" b="0" i="0" dirty="0" err="1">
                <a:solidFill>
                  <a:srgbClr val="212121"/>
                </a:solidFill>
                <a:effectLst/>
                <a:latin typeface="+mj-lt"/>
              </a:rPr>
              <a:t>bukan</a:t>
            </a:r>
            <a:r>
              <a:rPr lang="en-ID" sz="1200" b="0" i="0" dirty="0">
                <a:solidFill>
                  <a:srgbClr val="212121"/>
                </a:solidFill>
                <a:effectLst/>
                <a:latin typeface="+mj-lt"/>
              </a:rPr>
              <a:t> </a:t>
            </a:r>
            <a:r>
              <a:rPr lang="en-ID" sz="1200" b="0" i="0" dirty="0" err="1">
                <a:solidFill>
                  <a:srgbClr val="212121"/>
                </a:solidFill>
                <a:effectLst/>
                <a:latin typeface="+mj-lt"/>
              </a:rPr>
              <a:t>merupakan</a:t>
            </a:r>
            <a:r>
              <a:rPr lang="en-ID" sz="1200" b="0" i="0" dirty="0">
                <a:solidFill>
                  <a:srgbClr val="212121"/>
                </a:solidFill>
                <a:effectLst/>
                <a:latin typeface="+mj-lt"/>
              </a:rPr>
              <a:t> outlier </a:t>
            </a:r>
            <a:r>
              <a:rPr lang="en-ID" sz="1200" b="0" i="0" dirty="0" err="1">
                <a:solidFill>
                  <a:srgbClr val="212121"/>
                </a:solidFill>
                <a:effectLst/>
                <a:latin typeface="+mj-lt"/>
              </a:rPr>
              <a:t>ekstrem</a:t>
            </a:r>
            <a:r>
              <a:rPr lang="en-ID" sz="1200" b="0" i="0" dirty="0">
                <a:solidFill>
                  <a:srgbClr val="212121"/>
                </a:solidFill>
                <a:effectLst/>
                <a:latin typeface="+mj-lt"/>
              </a:rPr>
              <a:t>, </a:t>
            </a:r>
            <a:r>
              <a:rPr lang="en-ID" sz="1200" b="0" i="0" dirty="0" err="1">
                <a:solidFill>
                  <a:srgbClr val="212121"/>
                </a:solidFill>
                <a:effectLst/>
                <a:latin typeface="+mj-lt"/>
              </a:rPr>
              <a:t>karena</a:t>
            </a:r>
            <a:r>
              <a:rPr lang="en-ID" sz="1200" b="0" i="0" dirty="0">
                <a:solidFill>
                  <a:srgbClr val="212121"/>
                </a:solidFill>
                <a:effectLst/>
                <a:latin typeface="+mj-lt"/>
              </a:rPr>
              <a:t> </a:t>
            </a:r>
            <a:r>
              <a:rPr lang="en-ID" sz="1200" b="0" i="0" dirty="0" err="1">
                <a:solidFill>
                  <a:srgbClr val="212121"/>
                </a:solidFill>
                <a:effectLst/>
                <a:latin typeface="+mj-lt"/>
              </a:rPr>
              <a:t>ia</a:t>
            </a:r>
            <a:r>
              <a:rPr lang="en-ID" sz="1200" b="0" i="0" dirty="0">
                <a:solidFill>
                  <a:srgbClr val="212121"/>
                </a:solidFill>
                <a:effectLst/>
                <a:latin typeface="+mj-lt"/>
              </a:rPr>
              <a:t> </a:t>
            </a:r>
            <a:r>
              <a:rPr lang="en-ID" sz="1200" b="0" i="0" dirty="0" err="1">
                <a:solidFill>
                  <a:srgbClr val="212121"/>
                </a:solidFill>
                <a:effectLst/>
                <a:latin typeface="+mj-lt"/>
              </a:rPr>
              <a:t>hanya</a:t>
            </a:r>
            <a:r>
              <a:rPr lang="en-ID" sz="1200" b="0" i="0" dirty="0">
                <a:solidFill>
                  <a:srgbClr val="212121"/>
                </a:solidFill>
                <a:effectLst/>
                <a:latin typeface="+mj-lt"/>
              </a:rPr>
              <a:t> </a:t>
            </a:r>
            <a:r>
              <a:rPr lang="en-ID" sz="1200" b="0" i="0" dirty="0" err="1">
                <a:solidFill>
                  <a:srgbClr val="212121"/>
                </a:solidFill>
                <a:effectLst/>
                <a:latin typeface="+mj-lt"/>
              </a:rPr>
              <a:t>menskalakan</a:t>
            </a:r>
            <a:r>
              <a:rPr lang="en-ID" sz="1200" b="0" i="0" dirty="0">
                <a:solidFill>
                  <a:srgbClr val="212121"/>
                </a:solidFill>
                <a:effectLst/>
                <a:latin typeface="+mj-lt"/>
              </a:rPr>
              <a:t> </a:t>
            </a:r>
            <a:r>
              <a:rPr lang="en-ID" sz="1200" b="0" i="0" dirty="0" err="1">
                <a:solidFill>
                  <a:srgbClr val="212121"/>
                </a:solidFill>
                <a:effectLst/>
                <a:latin typeface="+mj-lt"/>
              </a:rPr>
              <a:t>ulang</a:t>
            </a:r>
            <a:r>
              <a:rPr lang="en-ID" sz="1200" b="0" i="0" dirty="0">
                <a:solidFill>
                  <a:srgbClr val="212121"/>
                </a:solidFill>
                <a:effectLst/>
                <a:latin typeface="+mj-lt"/>
              </a:rPr>
              <a:t> </a:t>
            </a:r>
            <a:r>
              <a:rPr lang="en-ID" sz="1200" b="0" i="0" dirty="0" err="1">
                <a:solidFill>
                  <a:srgbClr val="212121"/>
                </a:solidFill>
                <a:effectLst/>
                <a:latin typeface="+mj-lt"/>
              </a:rPr>
              <a:t>nilai</a:t>
            </a:r>
            <a:r>
              <a:rPr lang="en-ID" sz="1200" b="0" i="0" dirty="0">
                <a:solidFill>
                  <a:srgbClr val="212121"/>
                </a:solidFill>
                <a:effectLst/>
                <a:latin typeface="+mj-lt"/>
              </a:rPr>
              <a:t> </a:t>
            </a:r>
            <a:r>
              <a:rPr lang="en-ID" sz="1200" b="0" i="0" dirty="0" err="1">
                <a:solidFill>
                  <a:srgbClr val="212121"/>
                </a:solidFill>
                <a:effectLst/>
                <a:latin typeface="+mj-lt"/>
              </a:rPr>
              <a:t>tanpa</a:t>
            </a:r>
            <a:r>
              <a:rPr lang="en-ID" sz="1200" b="0" i="0" dirty="0">
                <a:solidFill>
                  <a:srgbClr val="212121"/>
                </a:solidFill>
                <a:effectLst/>
                <a:latin typeface="+mj-lt"/>
              </a:rPr>
              <a:t> </a:t>
            </a:r>
            <a:r>
              <a:rPr lang="en-ID" sz="1200" b="0" i="0" dirty="0" err="1">
                <a:solidFill>
                  <a:srgbClr val="212121"/>
                </a:solidFill>
                <a:effectLst/>
                <a:latin typeface="+mj-lt"/>
              </a:rPr>
              <a:t>memengaruhi</a:t>
            </a:r>
            <a:r>
              <a:rPr lang="en-ID" sz="1200" b="0" i="0" dirty="0">
                <a:solidFill>
                  <a:srgbClr val="212121"/>
                </a:solidFill>
                <a:effectLst/>
                <a:latin typeface="+mj-lt"/>
              </a:rPr>
              <a:t> </a:t>
            </a:r>
            <a:r>
              <a:rPr lang="en-ID" sz="1200" b="0" i="0" dirty="0" err="1">
                <a:solidFill>
                  <a:srgbClr val="212121"/>
                </a:solidFill>
                <a:effectLst/>
                <a:latin typeface="+mj-lt"/>
              </a:rPr>
              <a:t>distribusinya</a:t>
            </a:r>
            <a:r>
              <a:rPr lang="en-ID" sz="1200" b="0" i="0" dirty="0">
                <a:solidFill>
                  <a:srgbClr val="212121"/>
                </a:solidFill>
                <a:effectLst/>
                <a:latin typeface="+mj-lt"/>
              </a:rPr>
              <a:t>.</a:t>
            </a:r>
          </a:p>
          <a:p>
            <a:pPr algn="l">
              <a:buFont typeface="Arial" panose="020B0604020202020204" pitchFamily="34" charset="0"/>
              <a:buChar char="•"/>
            </a:pPr>
            <a:r>
              <a:rPr lang="en-ID" sz="1200" b="0" i="0" dirty="0">
                <a:solidFill>
                  <a:srgbClr val="212121"/>
                </a:solidFill>
                <a:effectLst/>
                <a:latin typeface="+mj-lt"/>
              </a:rPr>
              <a:t>Robust Scaler </a:t>
            </a:r>
            <a:r>
              <a:rPr lang="en-ID" sz="1200" b="0" i="0" dirty="0" err="1">
                <a:solidFill>
                  <a:srgbClr val="212121"/>
                </a:solidFill>
                <a:effectLst/>
                <a:latin typeface="+mj-lt"/>
              </a:rPr>
              <a:t>digunakan</a:t>
            </a:r>
            <a:r>
              <a:rPr lang="en-ID" sz="1200" b="0" i="0" dirty="0">
                <a:solidFill>
                  <a:srgbClr val="212121"/>
                </a:solidFill>
                <a:effectLst/>
                <a:latin typeface="+mj-lt"/>
              </a:rPr>
              <a:t> pada data Mileage </a:t>
            </a:r>
            <a:r>
              <a:rPr lang="en-ID" sz="1200" b="0" i="0" dirty="0" err="1">
                <a:solidFill>
                  <a:srgbClr val="212121"/>
                </a:solidFill>
                <a:effectLst/>
                <a:latin typeface="+mj-lt"/>
              </a:rPr>
              <a:t>karena</a:t>
            </a:r>
            <a:r>
              <a:rPr lang="en-ID" sz="1200" b="0" i="0" dirty="0">
                <a:solidFill>
                  <a:srgbClr val="212121"/>
                </a:solidFill>
                <a:effectLst/>
                <a:latin typeface="+mj-lt"/>
              </a:rPr>
              <a:t> data </a:t>
            </a:r>
            <a:r>
              <a:rPr lang="en-ID" sz="1200" b="0" i="0" dirty="0" err="1">
                <a:solidFill>
                  <a:srgbClr val="212121"/>
                </a:solidFill>
                <a:effectLst/>
                <a:latin typeface="+mj-lt"/>
              </a:rPr>
              <a:t>berisi</a:t>
            </a:r>
            <a:r>
              <a:rPr lang="en-ID" sz="1200" b="0" i="0" dirty="0">
                <a:solidFill>
                  <a:srgbClr val="212121"/>
                </a:solidFill>
                <a:effectLst/>
                <a:latin typeface="+mj-lt"/>
              </a:rPr>
              <a:t> outlier </a:t>
            </a:r>
            <a:r>
              <a:rPr lang="en-ID" sz="1200" b="0" i="0" dirty="0" err="1">
                <a:solidFill>
                  <a:srgbClr val="212121"/>
                </a:solidFill>
                <a:effectLst/>
                <a:latin typeface="+mj-lt"/>
              </a:rPr>
              <a:t>ekstrem</a:t>
            </a:r>
            <a:r>
              <a:rPr lang="en-ID" sz="1200" b="0" i="0" dirty="0">
                <a:solidFill>
                  <a:srgbClr val="212121"/>
                </a:solidFill>
                <a:effectLst/>
                <a:latin typeface="+mj-lt"/>
              </a:rPr>
              <a:t>.</a:t>
            </a:r>
          </a:p>
          <a:p>
            <a:endParaRPr lang="en-ID" dirty="0"/>
          </a:p>
        </p:txBody>
      </p:sp>
      <p:pic>
        <p:nvPicPr>
          <p:cNvPr id="5" name="Picture 4">
            <a:extLst>
              <a:ext uri="{FF2B5EF4-FFF2-40B4-BE49-F238E27FC236}">
                <a16:creationId xmlns:a16="http://schemas.microsoft.com/office/drawing/2014/main" id="{212A313A-7DEF-DF25-8CFA-9B9C72F171C3}"/>
              </a:ext>
            </a:extLst>
          </p:cNvPr>
          <p:cNvPicPr>
            <a:picLocks noChangeAspect="1"/>
          </p:cNvPicPr>
          <p:nvPr/>
        </p:nvPicPr>
        <p:blipFill>
          <a:blip r:embed="rId2"/>
          <a:stretch>
            <a:fillRect/>
          </a:stretch>
        </p:blipFill>
        <p:spPr>
          <a:xfrm>
            <a:off x="1295990" y="2743198"/>
            <a:ext cx="6164221" cy="1771651"/>
          </a:xfrm>
          <a:prstGeom prst="rect">
            <a:avLst/>
          </a:prstGeom>
        </p:spPr>
      </p:pic>
    </p:spTree>
    <p:extLst>
      <p:ext uri="{BB962C8B-B14F-4D97-AF65-F5344CB8AC3E}">
        <p14:creationId xmlns:p14="http://schemas.microsoft.com/office/powerpoint/2010/main" val="89153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0B0D-D7C1-23C8-B17E-84CBA36E9F68}"/>
              </a:ext>
            </a:extLst>
          </p:cNvPr>
          <p:cNvSpPr>
            <a:spLocks noGrp="1"/>
          </p:cNvSpPr>
          <p:nvPr>
            <p:ph type="title"/>
          </p:nvPr>
        </p:nvSpPr>
        <p:spPr/>
        <p:txBody>
          <a:bodyPr/>
          <a:lstStyle/>
          <a:p>
            <a:pPr algn="ctr"/>
            <a:r>
              <a:rPr lang="sv-SE" sz="1400" i="0" dirty="0">
                <a:solidFill>
                  <a:srgbClr val="212121"/>
                </a:solidFill>
                <a:effectLst/>
                <a:latin typeface="+mj-lt"/>
              </a:rPr>
              <a:t>MAE sebagai Evaluation Metrics dalam menentukan model yang akan dipilih</a:t>
            </a:r>
            <a:endParaRPr lang="en-ID" sz="1400" dirty="0">
              <a:latin typeface="+mj-lt"/>
            </a:endParaRPr>
          </a:p>
        </p:txBody>
      </p:sp>
      <p:sp>
        <p:nvSpPr>
          <p:cNvPr id="3" name="Text Placeholder 2">
            <a:extLst>
              <a:ext uri="{FF2B5EF4-FFF2-40B4-BE49-F238E27FC236}">
                <a16:creationId xmlns:a16="http://schemas.microsoft.com/office/drawing/2014/main" id="{C9D3DD9A-EE27-7EDA-BF74-4B71AD13B153}"/>
              </a:ext>
            </a:extLst>
          </p:cNvPr>
          <p:cNvSpPr>
            <a:spLocks noGrp="1"/>
          </p:cNvSpPr>
          <p:nvPr>
            <p:ph type="body" idx="1"/>
          </p:nvPr>
        </p:nvSpPr>
        <p:spPr>
          <a:xfrm>
            <a:off x="720000" y="1154275"/>
            <a:ext cx="7704000" cy="2631913"/>
          </a:xfrm>
        </p:spPr>
        <p:txBody>
          <a:bodyPr/>
          <a:lstStyle/>
          <a:p>
            <a:pPr algn="l">
              <a:buFont typeface="Arial" panose="020B0604020202020204" pitchFamily="34" charset="0"/>
              <a:buChar char="•"/>
            </a:pPr>
            <a:r>
              <a:rPr lang="en-ID" sz="1200" b="0" i="0" dirty="0">
                <a:solidFill>
                  <a:srgbClr val="212121"/>
                </a:solidFill>
                <a:effectLst/>
                <a:latin typeface="+mj-lt"/>
              </a:rPr>
              <a:t>MAE </a:t>
            </a:r>
            <a:r>
              <a:rPr lang="en-ID" sz="1200" b="0" i="0" dirty="0" err="1">
                <a:solidFill>
                  <a:srgbClr val="212121"/>
                </a:solidFill>
                <a:effectLst/>
                <a:latin typeface="+mj-lt"/>
              </a:rPr>
              <a:t>mengukur</a:t>
            </a:r>
            <a:r>
              <a:rPr lang="en-ID" sz="1200" b="0" i="0" dirty="0">
                <a:solidFill>
                  <a:srgbClr val="212121"/>
                </a:solidFill>
                <a:effectLst/>
                <a:latin typeface="+mj-lt"/>
              </a:rPr>
              <a:t> rata-rata </a:t>
            </a:r>
            <a:r>
              <a:rPr lang="en-ID" sz="1200" b="0" i="0" dirty="0" err="1">
                <a:solidFill>
                  <a:srgbClr val="212121"/>
                </a:solidFill>
                <a:effectLst/>
                <a:latin typeface="+mj-lt"/>
              </a:rPr>
              <a:t>kesalahan</a:t>
            </a:r>
            <a:r>
              <a:rPr lang="en-ID" sz="1200" b="0" i="0" dirty="0">
                <a:solidFill>
                  <a:srgbClr val="212121"/>
                </a:solidFill>
                <a:effectLst/>
                <a:latin typeface="+mj-lt"/>
              </a:rPr>
              <a:t> </a:t>
            </a:r>
            <a:r>
              <a:rPr lang="en-ID" sz="1200" b="0" i="0" dirty="0" err="1">
                <a:solidFill>
                  <a:srgbClr val="212121"/>
                </a:solidFill>
                <a:effectLst/>
                <a:latin typeface="+mj-lt"/>
              </a:rPr>
              <a:t>dalam</a:t>
            </a:r>
            <a:r>
              <a:rPr lang="en-ID" sz="1200" b="0" i="0" dirty="0">
                <a:solidFill>
                  <a:srgbClr val="212121"/>
                </a:solidFill>
                <a:effectLst/>
                <a:latin typeface="+mj-lt"/>
              </a:rPr>
              <a:t> </a:t>
            </a:r>
            <a:r>
              <a:rPr lang="en-ID" sz="1200" b="0" i="0" dirty="0" err="1">
                <a:solidFill>
                  <a:srgbClr val="212121"/>
                </a:solidFill>
                <a:effectLst/>
                <a:latin typeface="+mj-lt"/>
              </a:rPr>
              <a:t>satuan</a:t>
            </a:r>
            <a:r>
              <a:rPr lang="en-ID" sz="1200" b="0" i="0" dirty="0">
                <a:solidFill>
                  <a:srgbClr val="212121"/>
                </a:solidFill>
                <a:effectLst/>
                <a:latin typeface="+mj-lt"/>
              </a:rPr>
              <a:t> yang </a:t>
            </a:r>
            <a:r>
              <a:rPr lang="en-ID" sz="1200" b="0" i="0" dirty="0" err="1">
                <a:solidFill>
                  <a:srgbClr val="212121"/>
                </a:solidFill>
                <a:effectLst/>
                <a:latin typeface="+mj-lt"/>
              </a:rPr>
              <a:t>sama</a:t>
            </a:r>
            <a:r>
              <a:rPr lang="en-ID" sz="1200" b="0" i="0" dirty="0">
                <a:solidFill>
                  <a:srgbClr val="212121"/>
                </a:solidFill>
                <a:effectLst/>
                <a:latin typeface="+mj-lt"/>
              </a:rPr>
              <a:t> </a:t>
            </a:r>
            <a:r>
              <a:rPr lang="en-ID" sz="1200" b="0" i="0" dirty="0" err="1">
                <a:solidFill>
                  <a:srgbClr val="212121"/>
                </a:solidFill>
                <a:effectLst/>
                <a:latin typeface="+mj-lt"/>
              </a:rPr>
              <a:t>dengan</a:t>
            </a:r>
            <a:r>
              <a:rPr lang="en-ID" sz="1200" b="0" i="0" dirty="0">
                <a:solidFill>
                  <a:srgbClr val="212121"/>
                </a:solidFill>
                <a:effectLst/>
                <a:latin typeface="+mj-lt"/>
              </a:rPr>
              <a:t> variable target 'Price'. </a:t>
            </a:r>
            <a:r>
              <a:rPr lang="en-ID" sz="1200" b="0" i="0" dirty="0" err="1">
                <a:solidFill>
                  <a:srgbClr val="212121"/>
                </a:solidFill>
                <a:effectLst/>
                <a:latin typeface="+mj-lt"/>
              </a:rPr>
              <a:t>Dalam</a:t>
            </a:r>
            <a:r>
              <a:rPr lang="en-ID" sz="1200" b="0" i="0" dirty="0">
                <a:solidFill>
                  <a:srgbClr val="212121"/>
                </a:solidFill>
                <a:effectLst/>
                <a:latin typeface="+mj-lt"/>
              </a:rPr>
              <a:t> </a:t>
            </a:r>
            <a:r>
              <a:rPr lang="en-ID" sz="1200" b="0" i="0" dirty="0" err="1">
                <a:solidFill>
                  <a:srgbClr val="212121"/>
                </a:solidFill>
                <a:effectLst/>
                <a:latin typeface="+mj-lt"/>
              </a:rPr>
              <a:t>hal</a:t>
            </a:r>
            <a:r>
              <a:rPr lang="en-ID" sz="1200" b="0" i="0" dirty="0">
                <a:solidFill>
                  <a:srgbClr val="212121"/>
                </a:solidFill>
                <a:effectLst/>
                <a:latin typeface="+mj-lt"/>
              </a:rPr>
              <a:t> </a:t>
            </a:r>
            <a:r>
              <a:rPr lang="en-ID" sz="1200" b="0" i="0" dirty="0" err="1">
                <a:solidFill>
                  <a:srgbClr val="212121"/>
                </a:solidFill>
                <a:effectLst/>
                <a:latin typeface="+mj-lt"/>
              </a:rPr>
              <a:t>ini</a:t>
            </a:r>
            <a:r>
              <a:rPr lang="en-ID" sz="1200" b="0" i="0" dirty="0">
                <a:solidFill>
                  <a:srgbClr val="212121"/>
                </a:solidFill>
                <a:effectLst/>
                <a:latin typeface="+mj-lt"/>
              </a:rPr>
              <a:t>, </a:t>
            </a:r>
            <a:r>
              <a:rPr lang="en-ID" sz="1200" b="0" i="0" dirty="0" err="1">
                <a:solidFill>
                  <a:srgbClr val="212121"/>
                </a:solidFill>
                <a:effectLst/>
                <a:latin typeface="+mj-lt"/>
              </a:rPr>
              <a:t>kesalahan</a:t>
            </a:r>
            <a:r>
              <a:rPr lang="en-ID" sz="1200" b="0" i="0" dirty="0">
                <a:solidFill>
                  <a:srgbClr val="212121"/>
                </a:solidFill>
                <a:effectLst/>
                <a:latin typeface="+mj-lt"/>
              </a:rPr>
              <a:t> rata-rata </a:t>
            </a:r>
            <a:r>
              <a:rPr lang="en-ID" sz="1200" b="0" i="0" dirty="0" err="1">
                <a:solidFill>
                  <a:srgbClr val="212121"/>
                </a:solidFill>
                <a:effectLst/>
                <a:latin typeface="+mj-lt"/>
              </a:rPr>
              <a:t>dihitung</a:t>
            </a:r>
            <a:r>
              <a:rPr lang="en-ID" sz="1200" b="0" i="0" dirty="0">
                <a:solidFill>
                  <a:srgbClr val="212121"/>
                </a:solidFill>
                <a:effectLst/>
                <a:latin typeface="+mj-lt"/>
              </a:rPr>
              <a:t> </a:t>
            </a:r>
            <a:r>
              <a:rPr lang="en-ID" sz="1200" b="0" i="0" dirty="0" err="1">
                <a:solidFill>
                  <a:srgbClr val="212121"/>
                </a:solidFill>
                <a:effectLst/>
                <a:latin typeface="+mj-lt"/>
              </a:rPr>
              <a:t>dalam</a:t>
            </a:r>
            <a:r>
              <a:rPr lang="en-ID" sz="1200" b="0" i="0" dirty="0">
                <a:solidFill>
                  <a:srgbClr val="212121"/>
                </a:solidFill>
                <a:effectLst/>
                <a:latin typeface="+mj-lt"/>
              </a:rPr>
              <a:t> </a:t>
            </a:r>
            <a:r>
              <a:rPr lang="en-ID" sz="1200" b="0" i="0" dirty="0" err="1">
                <a:solidFill>
                  <a:srgbClr val="212121"/>
                </a:solidFill>
                <a:effectLst/>
                <a:latin typeface="+mj-lt"/>
              </a:rPr>
              <a:t>satuan</a:t>
            </a:r>
            <a:r>
              <a:rPr lang="en-ID" sz="1200" b="0" i="0" dirty="0">
                <a:solidFill>
                  <a:srgbClr val="212121"/>
                </a:solidFill>
                <a:effectLst/>
                <a:latin typeface="+mj-lt"/>
              </a:rPr>
              <a:t> Riyals. </a:t>
            </a:r>
            <a:r>
              <a:rPr lang="en-ID" sz="1200" b="0" i="0" dirty="0" err="1">
                <a:solidFill>
                  <a:srgbClr val="212121"/>
                </a:solidFill>
                <a:effectLst/>
                <a:latin typeface="+mj-lt"/>
              </a:rPr>
              <a:t>Ini</a:t>
            </a:r>
            <a:r>
              <a:rPr lang="en-ID" sz="1200" b="0" i="0" dirty="0">
                <a:solidFill>
                  <a:srgbClr val="212121"/>
                </a:solidFill>
                <a:effectLst/>
                <a:latin typeface="+mj-lt"/>
              </a:rPr>
              <a:t> </a:t>
            </a:r>
            <a:r>
              <a:rPr lang="en-ID" sz="1200" b="0" i="0" dirty="0" err="1">
                <a:solidFill>
                  <a:srgbClr val="212121"/>
                </a:solidFill>
                <a:effectLst/>
                <a:latin typeface="+mj-lt"/>
              </a:rPr>
              <a:t>memberikan</a:t>
            </a:r>
            <a:r>
              <a:rPr lang="en-ID" sz="1200" b="0" i="0" dirty="0">
                <a:solidFill>
                  <a:srgbClr val="212121"/>
                </a:solidFill>
                <a:effectLst/>
                <a:latin typeface="+mj-lt"/>
              </a:rPr>
              <a:t> </a:t>
            </a:r>
            <a:r>
              <a:rPr lang="en-ID" sz="1200" b="0" i="0" dirty="0" err="1">
                <a:solidFill>
                  <a:srgbClr val="212121"/>
                </a:solidFill>
                <a:effectLst/>
                <a:latin typeface="+mj-lt"/>
              </a:rPr>
              <a:t>interpretasi</a:t>
            </a:r>
            <a:r>
              <a:rPr lang="en-ID" sz="1200" b="0" i="0" dirty="0">
                <a:solidFill>
                  <a:srgbClr val="212121"/>
                </a:solidFill>
                <a:effectLst/>
                <a:latin typeface="+mj-lt"/>
              </a:rPr>
              <a:t> yang </a:t>
            </a:r>
            <a:r>
              <a:rPr lang="en-ID" sz="1200" b="0" i="0" dirty="0" err="1">
                <a:solidFill>
                  <a:srgbClr val="212121"/>
                </a:solidFill>
                <a:effectLst/>
                <a:latin typeface="+mj-lt"/>
              </a:rPr>
              <a:t>mudah</a:t>
            </a:r>
            <a:r>
              <a:rPr lang="en-ID" sz="1200" b="0" i="0" dirty="0">
                <a:solidFill>
                  <a:srgbClr val="212121"/>
                </a:solidFill>
                <a:effectLst/>
                <a:latin typeface="+mj-lt"/>
              </a:rPr>
              <a:t> dan </a:t>
            </a:r>
            <a:r>
              <a:rPr lang="en-ID" sz="1200" b="0" i="0" dirty="0" err="1">
                <a:solidFill>
                  <a:srgbClr val="212121"/>
                </a:solidFill>
                <a:effectLst/>
                <a:latin typeface="+mj-lt"/>
              </a:rPr>
              <a:t>jelas</a:t>
            </a:r>
            <a:r>
              <a:rPr lang="en-ID" sz="1200" b="0" i="0" dirty="0">
                <a:solidFill>
                  <a:srgbClr val="212121"/>
                </a:solidFill>
                <a:effectLst/>
                <a:latin typeface="+mj-lt"/>
              </a:rPr>
              <a:t> </a:t>
            </a:r>
            <a:r>
              <a:rPr lang="en-ID" sz="1200" b="0" i="0" dirty="0" err="1">
                <a:solidFill>
                  <a:srgbClr val="212121"/>
                </a:solidFill>
                <a:effectLst/>
                <a:latin typeface="+mj-lt"/>
              </a:rPr>
              <a:t>karena</a:t>
            </a:r>
            <a:r>
              <a:rPr lang="en-ID" sz="1200" b="0" i="0" dirty="0">
                <a:solidFill>
                  <a:srgbClr val="212121"/>
                </a:solidFill>
                <a:effectLst/>
                <a:latin typeface="+mj-lt"/>
              </a:rPr>
              <a:t> </a:t>
            </a:r>
            <a:r>
              <a:rPr lang="en-ID" sz="1200" b="0" i="0" dirty="0" err="1">
                <a:solidFill>
                  <a:srgbClr val="212121"/>
                </a:solidFill>
                <a:effectLst/>
                <a:latin typeface="+mj-lt"/>
              </a:rPr>
              <a:t>menunjukkan</a:t>
            </a:r>
            <a:r>
              <a:rPr lang="en-ID" sz="1200" b="0" i="0" dirty="0">
                <a:solidFill>
                  <a:srgbClr val="212121"/>
                </a:solidFill>
                <a:effectLst/>
                <a:latin typeface="+mj-lt"/>
              </a:rPr>
              <a:t> </a:t>
            </a:r>
            <a:r>
              <a:rPr lang="en-ID" sz="1200" b="0" i="0" dirty="0" err="1">
                <a:solidFill>
                  <a:srgbClr val="212121"/>
                </a:solidFill>
                <a:effectLst/>
                <a:latin typeface="+mj-lt"/>
              </a:rPr>
              <a:t>secara</a:t>
            </a:r>
            <a:r>
              <a:rPr lang="en-ID" sz="1200" b="0" i="0" dirty="0">
                <a:solidFill>
                  <a:srgbClr val="212121"/>
                </a:solidFill>
                <a:effectLst/>
                <a:latin typeface="+mj-lt"/>
              </a:rPr>
              <a:t> </a:t>
            </a:r>
            <a:r>
              <a:rPr lang="en-ID" sz="1200" b="0" i="0" dirty="0" err="1">
                <a:solidFill>
                  <a:srgbClr val="212121"/>
                </a:solidFill>
                <a:effectLst/>
                <a:latin typeface="+mj-lt"/>
              </a:rPr>
              <a:t>langsung</a:t>
            </a:r>
            <a:r>
              <a:rPr lang="en-ID" sz="1200" b="0" i="0" dirty="0">
                <a:solidFill>
                  <a:srgbClr val="212121"/>
                </a:solidFill>
                <a:effectLst/>
                <a:latin typeface="+mj-lt"/>
              </a:rPr>
              <a:t> </a:t>
            </a:r>
            <a:r>
              <a:rPr lang="en-ID" sz="1200" b="0" i="0" dirty="0" err="1">
                <a:solidFill>
                  <a:srgbClr val="212121"/>
                </a:solidFill>
                <a:effectLst/>
                <a:latin typeface="+mj-lt"/>
              </a:rPr>
              <a:t>berapa</a:t>
            </a:r>
            <a:r>
              <a:rPr lang="en-ID" sz="1200" b="0" i="0" dirty="0">
                <a:solidFill>
                  <a:srgbClr val="212121"/>
                </a:solidFill>
                <a:effectLst/>
                <a:latin typeface="+mj-lt"/>
              </a:rPr>
              <a:t> </a:t>
            </a:r>
            <a:r>
              <a:rPr lang="en-ID" sz="1200" b="0" i="0" dirty="0" err="1">
                <a:solidFill>
                  <a:srgbClr val="212121"/>
                </a:solidFill>
                <a:effectLst/>
                <a:latin typeface="+mj-lt"/>
              </a:rPr>
              <a:t>besar</a:t>
            </a:r>
            <a:r>
              <a:rPr lang="en-ID" sz="1200" b="0" i="0" dirty="0">
                <a:solidFill>
                  <a:srgbClr val="212121"/>
                </a:solidFill>
                <a:effectLst/>
                <a:latin typeface="+mj-lt"/>
              </a:rPr>
              <a:t> rata-rata </a:t>
            </a:r>
            <a:r>
              <a:rPr lang="en-ID" sz="1200" b="0" i="0" dirty="0" err="1">
                <a:solidFill>
                  <a:srgbClr val="212121"/>
                </a:solidFill>
                <a:effectLst/>
                <a:latin typeface="+mj-lt"/>
              </a:rPr>
              <a:t>kesalahan</a:t>
            </a:r>
            <a:r>
              <a:rPr lang="en-ID" sz="1200" b="0" i="0" dirty="0">
                <a:solidFill>
                  <a:srgbClr val="212121"/>
                </a:solidFill>
                <a:effectLst/>
                <a:latin typeface="+mj-lt"/>
              </a:rPr>
              <a:t> </a:t>
            </a:r>
            <a:r>
              <a:rPr lang="en-ID" sz="1200" b="0" i="0" dirty="0" err="1">
                <a:solidFill>
                  <a:srgbClr val="212121"/>
                </a:solidFill>
                <a:effectLst/>
                <a:latin typeface="+mj-lt"/>
              </a:rPr>
              <a:t>prediksi</a:t>
            </a:r>
            <a:r>
              <a:rPr lang="en-ID" sz="1200" b="0" i="0" dirty="0">
                <a:solidFill>
                  <a:srgbClr val="212121"/>
                </a:solidFill>
                <a:effectLst/>
                <a:latin typeface="+mj-lt"/>
              </a:rPr>
              <a:t> model </a:t>
            </a:r>
            <a:r>
              <a:rPr lang="en-ID" sz="1200" b="0" i="0" dirty="0" err="1">
                <a:solidFill>
                  <a:srgbClr val="212121"/>
                </a:solidFill>
                <a:effectLst/>
                <a:latin typeface="+mj-lt"/>
              </a:rPr>
              <a:t>dalam</a:t>
            </a:r>
            <a:r>
              <a:rPr lang="en-ID" sz="1200" b="0" i="0" dirty="0">
                <a:solidFill>
                  <a:srgbClr val="212121"/>
                </a:solidFill>
                <a:effectLst/>
                <a:latin typeface="+mj-lt"/>
              </a:rPr>
              <a:t> </a:t>
            </a:r>
            <a:r>
              <a:rPr lang="en-ID" sz="1200" b="0" i="0" dirty="0" err="1">
                <a:solidFill>
                  <a:srgbClr val="212121"/>
                </a:solidFill>
                <a:effectLst/>
                <a:latin typeface="+mj-lt"/>
              </a:rPr>
              <a:t>memprediksi</a:t>
            </a:r>
            <a:r>
              <a:rPr lang="en-ID" sz="1200" b="0" i="0" dirty="0">
                <a:solidFill>
                  <a:srgbClr val="212121"/>
                </a:solidFill>
                <a:effectLst/>
                <a:latin typeface="+mj-lt"/>
              </a:rPr>
              <a:t> </a:t>
            </a:r>
            <a:r>
              <a:rPr lang="en-ID" sz="1200" b="0" i="0" dirty="0" err="1">
                <a:solidFill>
                  <a:srgbClr val="212121"/>
                </a:solidFill>
                <a:effectLst/>
                <a:latin typeface="+mj-lt"/>
              </a:rPr>
              <a:t>harga</a:t>
            </a:r>
            <a:r>
              <a:rPr lang="en-ID" sz="1200" b="0" i="0" dirty="0">
                <a:solidFill>
                  <a:srgbClr val="212121"/>
                </a:solidFill>
                <a:effectLst/>
                <a:latin typeface="+mj-lt"/>
              </a:rPr>
              <a:t> </a:t>
            </a:r>
            <a:r>
              <a:rPr lang="en-ID" sz="1200" b="0" i="0" dirty="0" err="1">
                <a:solidFill>
                  <a:srgbClr val="212121"/>
                </a:solidFill>
                <a:effectLst/>
                <a:latin typeface="+mj-lt"/>
              </a:rPr>
              <a:t>mobil</a:t>
            </a:r>
            <a:r>
              <a:rPr lang="en-ID" sz="1200" b="0" i="0" dirty="0">
                <a:solidFill>
                  <a:srgbClr val="212121"/>
                </a:solidFill>
                <a:effectLst/>
                <a:latin typeface="+mj-lt"/>
              </a:rPr>
              <a:t>.</a:t>
            </a:r>
          </a:p>
          <a:p>
            <a:pPr algn="l">
              <a:buFont typeface="Arial" panose="020B0604020202020204" pitchFamily="34" charset="0"/>
              <a:buChar char="•"/>
            </a:pPr>
            <a:r>
              <a:rPr lang="en-ID" sz="1200" b="0" i="0" dirty="0">
                <a:solidFill>
                  <a:srgbClr val="212121"/>
                </a:solidFill>
                <a:effectLst/>
                <a:latin typeface="+mj-lt"/>
              </a:rPr>
              <a:t>MAE </a:t>
            </a:r>
            <a:r>
              <a:rPr lang="en-ID" sz="1200" b="0" i="0" dirty="0" err="1">
                <a:solidFill>
                  <a:srgbClr val="212121"/>
                </a:solidFill>
                <a:effectLst/>
                <a:latin typeface="+mj-lt"/>
              </a:rPr>
              <a:t>tidak</a:t>
            </a:r>
            <a:r>
              <a:rPr lang="en-ID" sz="1200" b="0" i="0" dirty="0">
                <a:solidFill>
                  <a:srgbClr val="212121"/>
                </a:solidFill>
                <a:effectLst/>
                <a:latin typeface="+mj-lt"/>
              </a:rPr>
              <a:t> </a:t>
            </a:r>
            <a:r>
              <a:rPr lang="en-ID" sz="1200" b="0" i="0" dirty="0" err="1">
                <a:solidFill>
                  <a:srgbClr val="212121"/>
                </a:solidFill>
                <a:effectLst/>
                <a:latin typeface="+mj-lt"/>
              </a:rPr>
              <a:t>terlalu</a:t>
            </a:r>
            <a:r>
              <a:rPr lang="en-ID" sz="1200" b="0" i="0" dirty="0">
                <a:solidFill>
                  <a:srgbClr val="212121"/>
                </a:solidFill>
                <a:effectLst/>
                <a:latin typeface="+mj-lt"/>
              </a:rPr>
              <a:t> </a:t>
            </a:r>
            <a:r>
              <a:rPr lang="en-ID" sz="1200" b="0" i="0" dirty="0" err="1">
                <a:solidFill>
                  <a:srgbClr val="212121"/>
                </a:solidFill>
                <a:effectLst/>
                <a:latin typeface="+mj-lt"/>
              </a:rPr>
              <a:t>sensitif</a:t>
            </a:r>
            <a:r>
              <a:rPr lang="en-ID" sz="1200" b="0" i="0" dirty="0">
                <a:solidFill>
                  <a:srgbClr val="212121"/>
                </a:solidFill>
                <a:effectLst/>
                <a:latin typeface="+mj-lt"/>
              </a:rPr>
              <a:t> </a:t>
            </a:r>
            <a:r>
              <a:rPr lang="en-ID" sz="1200" b="0" i="0" dirty="0" err="1">
                <a:solidFill>
                  <a:srgbClr val="212121"/>
                </a:solidFill>
                <a:effectLst/>
                <a:latin typeface="+mj-lt"/>
              </a:rPr>
              <a:t>terhadap</a:t>
            </a:r>
            <a:r>
              <a:rPr lang="en-ID" sz="1200" b="0" i="0" dirty="0">
                <a:solidFill>
                  <a:srgbClr val="212121"/>
                </a:solidFill>
                <a:effectLst/>
                <a:latin typeface="+mj-lt"/>
              </a:rPr>
              <a:t> outliers </a:t>
            </a:r>
            <a:r>
              <a:rPr lang="en-ID" sz="1200" b="0" i="0" dirty="0" err="1">
                <a:solidFill>
                  <a:srgbClr val="212121"/>
                </a:solidFill>
                <a:effectLst/>
                <a:latin typeface="+mj-lt"/>
              </a:rPr>
              <a:t>dibandingkan</a:t>
            </a:r>
            <a:r>
              <a:rPr lang="en-ID" sz="1200" b="0" i="0" dirty="0">
                <a:solidFill>
                  <a:srgbClr val="212121"/>
                </a:solidFill>
                <a:effectLst/>
                <a:latin typeface="+mj-lt"/>
              </a:rPr>
              <a:t> metric </a:t>
            </a:r>
            <a:r>
              <a:rPr lang="en-ID" sz="1200" b="0" i="0" dirty="0" err="1">
                <a:solidFill>
                  <a:srgbClr val="212121"/>
                </a:solidFill>
                <a:effectLst/>
                <a:latin typeface="+mj-lt"/>
              </a:rPr>
              <a:t>seperti</a:t>
            </a:r>
            <a:r>
              <a:rPr lang="en-ID" sz="1200" b="0" i="0" dirty="0">
                <a:solidFill>
                  <a:srgbClr val="212121"/>
                </a:solidFill>
                <a:effectLst/>
                <a:latin typeface="+mj-lt"/>
              </a:rPr>
              <a:t> RMSE. </a:t>
            </a:r>
            <a:r>
              <a:rPr lang="en-ID" sz="1200" b="0" i="0" dirty="0" err="1">
                <a:solidFill>
                  <a:srgbClr val="212121"/>
                </a:solidFill>
                <a:effectLst/>
                <a:latin typeface="+mj-lt"/>
              </a:rPr>
              <a:t>Ini</a:t>
            </a:r>
            <a:r>
              <a:rPr lang="en-ID" sz="1200" b="0" i="0" dirty="0">
                <a:solidFill>
                  <a:srgbClr val="212121"/>
                </a:solidFill>
                <a:effectLst/>
                <a:latin typeface="+mj-lt"/>
              </a:rPr>
              <a:t> </a:t>
            </a:r>
            <a:r>
              <a:rPr lang="en-ID" sz="1200" b="0" i="0" dirty="0" err="1">
                <a:solidFill>
                  <a:srgbClr val="212121"/>
                </a:solidFill>
                <a:effectLst/>
                <a:latin typeface="+mj-lt"/>
              </a:rPr>
              <a:t>berarti</a:t>
            </a:r>
            <a:r>
              <a:rPr lang="en-ID" sz="1200" b="0" i="0" dirty="0">
                <a:solidFill>
                  <a:srgbClr val="212121"/>
                </a:solidFill>
                <a:effectLst/>
                <a:latin typeface="+mj-lt"/>
              </a:rPr>
              <a:t> </a:t>
            </a:r>
            <a:r>
              <a:rPr lang="en-ID" sz="1200" b="0" i="0" dirty="0" err="1">
                <a:solidFill>
                  <a:srgbClr val="212121"/>
                </a:solidFill>
                <a:effectLst/>
                <a:latin typeface="+mj-lt"/>
              </a:rPr>
              <a:t>bahwa</a:t>
            </a:r>
            <a:r>
              <a:rPr lang="en-ID" sz="1200" b="0" i="0" dirty="0">
                <a:solidFill>
                  <a:srgbClr val="212121"/>
                </a:solidFill>
                <a:effectLst/>
                <a:latin typeface="+mj-lt"/>
              </a:rPr>
              <a:t> </a:t>
            </a:r>
            <a:r>
              <a:rPr lang="en-ID" sz="1200" b="0" i="0" dirty="0" err="1">
                <a:solidFill>
                  <a:srgbClr val="212121"/>
                </a:solidFill>
                <a:effectLst/>
                <a:latin typeface="+mj-lt"/>
              </a:rPr>
              <a:t>jika</a:t>
            </a:r>
            <a:r>
              <a:rPr lang="en-ID" sz="1200" b="0" i="0" dirty="0">
                <a:solidFill>
                  <a:srgbClr val="212121"/>
                </a:solidFill>
                <a:effectLst/>
                <a:latin typeface="+mj-lt"/>
              </a:rPr>
              <a:t> </a:t>
            </a:r>
            <a:r>
              <a:rPr lang="en-ID" sz="1200" b="0" i="0" dirty="0" err="1">
                <a:solidFill>
                  <a:srgbClr val="212121"/>
                </a:solidFill>
                <a:effectLst/>
                <a:latin typeface="+mj-lt"/>
              </a:rPr>
              <a:t>ada</a:t>
            </a:r>
            <a:r>
              <a:rPr lang="en-ID" sz="1200" b="0" i="0" dirty="0">
                <a:solidFill>
                  <a:srgbClr val="212121"/>
                </a:solidFill>
                <a:effectLst/>
                <a:latin typeface="+mj-lt"/>
              </a:rPr>
              <a:t> </a:t>
            </a:r>
            <a:r>
              <a:rPr lang="en-ID" sz="1200" b="0" i="0" dirty="0" err="1">
                <a:solidFill>
                  <a:srgbClr val="212121"/>
                </a:solidFill>
                <a:effectLst/>
                <a:latin typeface="+mj-lt"/>
              </a:rPr>
              <a:t>beberapa</a:t>
            </a:r>
            <a:r>
              <a:rPr lang="en-ID" sz="1200" b="0" i="0" dirty="0">
                <a:solidFill>
                  <a:srgbClr val="212121"/>
                </a:solidFill>
                <a:effectLst/>
                <a:latin typeface="+mj-lt"/>
              </a:rPr>
              <a:t> </a:t>
            </a:r>
            <a:r>
              <a:rPr lang="en-ID" sz="1200" b="0" i="0" dirty="0" err="1">
                <a:solidFill>
                  <a:srgbClr val="212121"/>
                </a:solidFill>
                <a:effectLst/>
                <a:latin typeface="+mj-lt"/>
              </a:rPr>
              <a:t>harga</a:t>
            </a:r>
            <a:r>
              <a:rPr lang="en-ID" sz="1200" b="0" i="0" dirty="0">
                <a:solidFill>
                  <a:srgbClr val="212121"/>
                </a:solidFill>
                <a:effectLst/>
                <a:latin typeface="+mj-lt"/>
              </a:rPr>
              <a:t> </a:t>
            </a:r>
            <a:r>
              <a:rPr lang="en-ID" sz="1200" b="0" i="0" dirty="0" err="1">
                <a:solidFill>
                  <a:srgbClr val="212121"/>
                </a:solidFill>
                <a:effectLst/>
                <a:latin typeface="+mj-lt"/>
              </a:rPr>
              <a:t>mobil</a:t>
            </a:r>
            <a:r>
              <a:rPr lang="en-ID" sz="1200" b="0" i="0" dirty="0">
                <a:solidFill>
                  <a:srgbClr val="212121"/>
                </a:solidFill>
                <a:effectLst/>
                <a:latin typeface="+mj-lt"/>
              </a:rPr>
              <a:t> yang sangat </a:t>
            </a:r>
            <a:r>
              <a:rPr lang="en-ID" sz="1200" b="0" i="0" dirty="0" err="1">
                <a:solidFill>
                  <a:srgbClr val="212121"/>
                </a:solidFill>
                <a:effectLst/>
                <a:latin typeface="+mj-lt"/>
              </a:rPr>
              <a:t>ekstrem</a:t>
            </a:r>
            <a:r>
              <a:rPr lang="en-ID" sz="1200" b="0" i="0" dirty="0">
                <a:solidFill>
                  <a:srgbClr val="212121"/>
                </a:solidFill>
                <a:effectLst/>
                <a:latin typeface="+mj-lt"/>
              </a:rPr>
              <a:t> (</a:t>
            </a:r>
            <a:r>
              <a:rPr lang="en-ID" sz="1200" b="0" i="0" dirty="0" err="1">
                <a:solidFill>
                  <a:srgbClr val="212121"/>
                </a:solidFill>
                <a:effectLst/>
                <a:latin typeface="+mj-lt"/>
              </a:rPr>
              <a:t>mobil</a:t>
            </a:r>
            <a:r>
              <a:rPr lang="en-ID" sz="1200" b="0" i="0" dirty="0">
                <a:solidFill>
                  <a:srgbClr val="212121"/>
                </a:solidFill>
                <a:effectLst/>
                <a:latin typeface="+mj-lt"/>
              </a:rPr>
              <a:t> </a:t>
            </a:r>
            <a:r>
              <a:rPr lang="en-ID" sz="1200" b="0" i="0" dirty="0" err="1">
                <a:solidFill>
                  <a:srgbClr val="212121"/>
                </a:solidFill>
                <a:effectLst/>
                <a:latin typeface="+mj-lt"/>
              </a:rPr>
              <a:t>mewah</a:t>
            </a:r>
            <a:r>
              <a:rPr lang="en-ID" sz="1200" b="0" i="0" dirty="0">
                <a:solidFill>
                  <a:srgbClr val="212121"/>
                </a:solidFill>
                <a:effectLst/>
                <a:latin typeface="+mj-lt"/>
              </a:rPr>
              <a:t> </a:t>
            </a:r>
            <a:r>
              <a:rPr lang="en-ID" sz="1200" b="0" i="0" dirty="0" err="1">
                <a:solidFill>
                  <a:srgbClr val="212121"/>
                </a:solidFill>
                <a:effectLst/>
                <a:latin typeface="+mj-lt"/>
              </a:rPr>
              <a:t>dengan</a:t>
            </a:r>
            <a:r>
              <a:rPr lang="en-ID" sz="1200" b="0" i="0" dirty="0">
                <a:solidFill>
                  <a:srgbClr val="212121"/>
                </a:solidFill>
                <a:effectLst/>
                <a:latin typeface="+mj-lt"/>
              </a:rPr>
              <a:t> </a:t>
            </a:r>
            <a:r>
              <a:rPr lang="en-ID" sz="1200" b="0" i="0" dirty="0" err="1">
                <a:solidFill>
                  <a:srgbClr val="212121"/>
                </a:solidFill>
                <a:effectLst/>
                <a:latin typeface="+mj-lt"/>
              </a:rPr>
              <a:t>harga</a:t>
            </a:r>
            <a:r>
              <a:rPr lang="en-ID" sz="1200" b="0" i="0" dirty="0">
                <a:solidFill>
                  <a:srgbClr val="212121"/>
                </a:solidFill>
                <a:effectLst/>
                <a:latin typeface="+mj-lt"/>
              </a:rPr>
              <a:t> sangat </a:t>
            </a:r>
            <a:r>
              <a:rPr lang="en-ID" sz="1200" b="0" i="0" dirty="0" err="1">
                <a:solidFill>
                  <a:srgbClr val="212121"/>
                </a:solidFill>
                <a:effectLst/>
                <a:latin typeface="+mj-lt"/>
              </a:rPr>
              <a:t>tinggi</a:t>
            </a:r>
            <a:r>
              <a:rPr lang="en-ID" sz="1200" b="0" i="0" dirty="0">
                <a:solidFill>
                  <a:srgbClr val="212121"/>
                </a:solidFill>
                <a:effectLst/>
                <a:latin typeface="+mj-lt"/>
              </a:rPr>
              <a:t>), MAE </a:t>
            </a:r>
            <a:r>
              <a:rPr lang="en-ID" sz="1200" b="0" i="0" dirty="0" err="1">
                <a:solidFill>
                  <a:srgbClr val="212121"/>
                </a:solidFill>
                <a:effectLst/>
                <a:latin typeface="+mj-lt"/>
              </a:rPr>
              <a:t>tidak</a:t>
            </a:r>
            <a:r>
              <a:rPr lang="en-ID" sz="1200" b="0" i="0" dirty="0">
                <a:solidFill>
                  <a:srgbClr val="212121"/>
                </a:solidFill>
                <a:effectLst/>
                <a:latin typeface="+mj-lt"/>
              </a:rPr>
              <a:t> </a:t>
            </a:r>
            <a:r>
              <a:rPr lang="en-ID" sz="1200" b="0" i="0" dirty="0" err="1">
                <a:solidFill>
                  <a:srgbClr val="212121"/>
                </a:solidFill>
                <a:effectLst/>
                <a:latin typeface="+mj-lt"/>
              </a:rPr>
              <a:t>akan</a:t>
            </a:r>
            <a:r>
              <a:rPr lang="en-ID" sz="1200" b="0" i="0" dirty="0">
                <a:solidFill>
                  <a:srgbClr val="212121"/>
                </a:solidFill>
                <a:effectLst/>
                <a:latin typeface="+mj-lt"/>
              </a:rPr>
              <a:t> </a:t>
            </a:r>
            <a:r>
              <a:rPr lang="en-ID" sz="1200" b="0" i="0" dirty="0" err="1">
                <a:solidFill>
                  <a:srgbClr val="212121"/>
                </a:solidFill>
                <a:effectLst/>
                <a:latin typeface="+mj-lt"/>
              </a:rPr>
              <a:t>memberikan</a:t>
            </a:r>
            <a:r>
              <a:rPr lang="en-ID" sz="1200" b="0" i="0" dirty="0">
                <a:solidFill>
                  <a:srgbClr val="212121"/>
                </a:solidFill>
                <a:effectLst/>
                <a:latin typeface="+mj-lt"/>
              </a:rPr>
              <a:t> </a:t>
            </a:r>
            <a:r>
              <a:rPr lang="en-ID" sz="1200" b="0" i="0" dirty="0" err="1">
                <a:solidFill>
                  <a:srgbClr val="212121"/>
                </a:solidFill>
                <a:effectLst/>
                <a:latin typeface="+mj-lt"/>
              </a:rPr>
              <a:t>penalti</a:t>
            </a:r>
            <a:r>
              <a:rPr lang="en-ID" sz="1200" b="0" i="0" dirty="0">
                <a:solidFill>
                  <a:srgbClr val="212121"/>
                </a:solidFill>
                <a:effectLst/>
                <a:latin typeface="+mj-lt"/>
              </a:rPr>
              <a:t> </a:t>
            </a:r>
            <a:r>
              <a:rPr lang="en-ID" sz="1200" b="0" i="0" dirty="0" err="1">
                <a:solidFill>
                  <a:srgbClr val="212121"/>
                </a:solidFill>
                <a:effectLst/>
                <a:latin typeface="+mj-lt"/>
              </a:rPr>
              <a:t>besar</a:t>
            </a:r>
            <a:r>
              <a:rPr lang="en-ID" sz="1200" b="0" i="0" dirty="0">
                <a:solidFill>
                  <a:srgbClr val="212121"/>
                </a:solidFill>
                <a:effectLst/>
                <a:latin typeface="+mj-lt"/>
              </a:rPr>
              <a:t> </a:t>
            </a:r>
            <a:r>
              <a:rPr lang="en-ID" sz="1200" b="0" i="0" dirty="0" err="1">
                <a:solidFill>
                  <a:srgbClr val="212121"/>
                </a:solidFill>
                <a:effectLst/>
                <a:latin typeface="+mj-lt"/>
              </a:rPr>
              <a:t>terhadap</a:t>
            </a:r>
            <a:r>
              <a:rPr lang="en-ID" sz="1200" b="0" i="0" dirty="0">
                <a:solidFill>
                  <a:srgbClr val="212121"/>
                </a:solidFill>
                <a:effectLst/>
                <a:latin typeface="+mj-lt"/>
              </a:rPr>
              <a:t> </a:t>
            </a:r>
            <a:r>
              <a:rPr lang="en-ID" sz="1200" b="0" i="0" dirty="0" err="1">
                <a:solidFill>
                  <a:srgbClr val="212121"/>
                </a:solidFill>
                <a:effectLst/>
                <a:latin typeface="+mj-lt"/>
              </a:rPr>
              <a:t>kesalahan</a:t>
            </a:r>
            <a:r>
              <a:rPr lang="en-ID" sz="1200" b="0" i="0" dirty="0">
                <a:solidFill>
                  <a:srgbClr val="212121"/>
                </a:solidFill>
                <a:effectLst/>
                <a:latin typeface="+mj-lt"/>
              </a:rPr>
              <a:t> pada outliers </a:t>
            </a:r>
            <a:r>
              <a:rPr lang="en-ID" sz="1200" b="0" i="0" dirty="0" err="1">
                <a:solidFill>
                  <a:srgbClr val="212121"/>
                </a:solidFill>
                <a:effectLst/>
                <a:latin typeface="+mj-lt"/>
              </a:rPr>
              <a:t>tersebut</a:t>
            </a:r>
            <a:r>
              <a:rPr lang="en-ID" sz="1200" b="0" i="0" dirty="0">
                <a:solidFill>
                  <a:srgbClr val="212121"/>
                </a:solidFill>
                <a:effectLst/>
                <a:latin typeface="+mj-lt"/>
              </a:rPr>
              <a:t>.</a:t>
            </a:r>
          </a:p>
          <a:p>
            <a:pPr algn="l">
              <a:buFont typeface="Arial" panose="020B0604020202020204" pitchFamily="34" charset="0"/>
              <a:buChar char="•"/>
            </a:pPr>
            <a:r>
              <a:rPr lang="en-ID" sz="1200" b="0" i="0" dirty="0">
                <a:solidFill>
                  <a:srgbClr val="212121"/>
                </a:solidFill>
                <a:effectLst/>
                <a:latin typeface="+mj-lt"/>
              </a:rPr>
              <a:t>MAE </a:t>
            </a:r>
            <a:r>
              <a:rPr lang="en-ID" sz="1200" b="0" i="0" dirty="0" err="1">
                <a:solidFill>
                  <a:srgbClr val="212121"/>
                </a:solidFill>
                <a:effectLst/>
                <a:latin typeface="+mj-lt"/>
              </a:rPr>
              <a:t>memberikan</a:t>
            </a:r>
            <a:r>
              <a:rPr lang="en-ID" sz="1200" b="0" i="0" dirty="0">
                <a:solidFill>
                  <a:srgbClr val="212121"/>
                </a:solidFill>
                <a:effectLst/>
                <a:latin typeface="+mj-lt"/>
              </a:rPr>
              <a:t> </a:t>
            </a:r>
            <a:r>
              <a:rPr lang="en-ID" sz="1200" b="0" i="0" dirty="0" err="1">
                <a:solidFill>
                  <a:srgbClr val="212121"/>
                </a:solidFill>
                <a:effectLst/>
                <a:latin typeface="+mj-lt"/>
              </a:rPr>
              <a:t>penilaian</a:t>
            </a:r>
            <a:r>
              <a:rPr lang="en-ID" sz="1200" b="0" i="0" dirty="0">
                <a:solidFill>
                  <a:srgbClr val="212121"/>
                </a:solidFill>
                <a:effectLst/>
                <a:latin typeface="+mj-lt"/>
              </a:rPr>
              <a:t> yang </a:t>
            </a:r>
            <a:r>
              <a:rPr lang="en-ID" sz="1200" b="0" i="0" dirty="0" err="1">
                <a:solidFill>
                  <a:srgbClr val="212121"/>
                </a:solidFill>
                <a:effectLst/>
                <a:latin typeface="+mj-lt"/>
              </a:rPr>
              <a:t>adil</a:t>
            </a:r>
            <a:r>
              <a:rPr lang="en-ID" sz="1200" b="0" i="0" dirty="0">
                <a:solidFill>
                  <a:srgbClr val="212121"/>
                </a:solidFill>
                <a:effectLst/>
                <a:latin typeface="+mj-lt"/>
              </a:rPr>
              <a:t> </a:t>
            </a:r>
            <a:r>
              <a:rPr lang="en-ID" sz="1200" b="0" i="0" dirty="0" err="1">
                <a:solidFill>
                  <a:srgbClr val="212121"/>
                </a:solidFill>
                <a:effectLst/>
                <a:latin typeface="+mj-lt"/>
              </a:rPr>
              <a:t>terhadap</a:t>
            </a:r>
            <a:r>
              <a:rPr lang="en-ID" sz="1200" b="0" i="0" dirty="0">
                <a:solidFill>
                  <a:srgbClr val="212121"/>
                </a:solidFill>
                <a:effectLst/>
                <a:latin typeface="+mj-lt"/>
              </a:rPr>
              <a:t> </a:t>
            </a:r>
            <a:r>
              <a:rPr lang="en-ID" sz="1200" b="0" i="0" dirty="0" err="1">
                <a:solidFill>
                  <a:srgbClr val="212121"/>
                </a:solidFill>
                <a:effectLst/>
                <a:latin typeface="+mj-lt"/>
              </a:rPr>
              <a:t>performa</a:t>
            </a:r>
            <a:r>
              <a:rPr lang="en-ID" sz="1200" b="0" i="0" dirty="0">
                <a:solidFill>
                  <a:srgbClr val="212121"/>
                </a:solidFill>
                <a:effectLst/>
                <a:latin typeface="+mj-lt"/>
              </a:rPr>
              <a:t> model di </a:t>
            </a:r>
            <a:r>
              <a:rPr lang="en-ID" sz="1200" b="0" i="0" dirty="0" err="1">
                <a:solidFill>
                  <a:srgbClr val="212121"/>
                </a:solidFill>
                <a:effectLst/>
                <a:latin typeface="+mj-lt"/>
              </a:rPr>
              <a:t>seluruh</a:t>
            </a:r>
            <a:r>
              <a:rPr lang="en-ID" sz="1200" b="0" i="0" dirty="0">
                <a:solidFill>
                  <a:srgbClr val="212121"/>
                </a:solidFill>
                <a:effectLst/>
                <a:latin typeface="+mj-lt"/>
              </a:rPr>
              <a:t> </a:t>
            </a:r>
            <a:r>
              <a:rPr lang="en-ID" sz="1200" b="0" i="0" dirty="0" err="1">
                <a:solidFill>
                  <a:srgbClr val="212121"/>
                </a:solidFill>
                <a:effectLst/>
                <a:latin typeface="+mj-lt"/>
              </a:rPr>
              <a:t>rentang</a:t>
            </a:r>
            <a:r>
              <a:rPr lang="en-ID" sz="1200" b="0" i="0" dirty="0">
                <a:solidFill>
                  <a:srgbClr val="212121"/>
                </a:solidFill>
                <a:effectLst/>
                <a:latin typeface="+mj-lt"/>
              </a:rPr>
              <a:t> </a:t>
            </a:r>
            <a:r>
              <a:rPr lang="en-ID" sz="1200" b="0" i="0" dirty="0" err="1">
                <a:solidFill>
                  <a:srgbClr val="212121"/>
                </a:solidFill>
                <a:effectLst/>
                <a:latin typeface="+mj-lt"/>
              </a:rPr>
              <a:t>harga</a:t>
            </a:r>
            <a:r>
              <a:rPr lang="en-ID" sz="1200" b="0" i="0" dirty="0">
                <a:solidFill>
                  <a:srgbClr val="212121"/>
                </a:solidFill>
                <a:effectLst/>
                <a:latin typeface="+mj-lt"/>
              </a:rPr>
              <a:t> </a:t>
            </a:r>
            <a:r>
              <a:rPr lang="en-ID" sz="1200" b="0" i="0" dirty="0" err="1">
                <a:solidFill>
                  <a:srgbClr val="212121"/>
                </a:solidFill>
                <a:effectLst/>
                <a:latin typeface="+mj-lt"/>
              </a:rPr>
              <a:t>mobil</a:t>
            </a:r>
            <a:r>
              <a:rPr lang="en-ID" sz="1200" b="0" i="0" dirty="0">
                <a:solidFill>
                  <a:srgbClr val="212121"/>
                </a:solidFill>
                <a:effectLst/>
                <a:latin typeface="+mj-lt"/>
              </a:rPr>
              <a:t>.</a:t>
            </a:r>
          </a:p>
          <a:p>
            <a:pPr algn="l">
              <a:buFont typeface="Arial" panose="020B0604020202020204" pitchFamily="34" charset="0"/>
              <a:buChar char="•"/>
            </a:pPr>
            <a:r>
              <a:rPr lang="en-ID" sz="1200" b="0" i="0" dirty="0">
                <a:solidFill>
                  <a:srgbClr val="212121"/>
                </a:solidFill>
                <a:effectLst/>
                <a:latin typeface="+mj-lt"/>
              </a:rPr>
              <a:t>Karena variable target 'Price' </a:t>
            </a:r>
            <a:r>
              <a:rPr lang="en-ID" sz="1200" b="0" i="0" dirty="0" err="1">
                <a:solidFill>
                  <a:srgbClr val="212121"/>
                </a:solidFill>
                <a:effectLst/>
                <a:latin typeface="+mj-lt"/>
              </a:rPr>
              <a:t>memiliki</a:t>
            </a:r>
            <a:r>
              <a:rPr lang="en-ID" sz="1200" b="0" i="0" dirty="0">
                <a:solidFill>
                  <a:srgbClr val="212121"/>
                </a:solidFill>
                <a:effectLst/>
                <a:latin typeface="+mj-lt"/>
              </a:rPr>
              <a:t> </a:t>
            </a:r>
            <a:r>
              <a:rPr lang="en-ID" sz="1200" b="0" i="0" dirty="0" err="1">
                <a:solidFill>
                  <a:srgbClr val="212121"/>
                </a:solidFill>
                <a:effectLst/>
                <a:latin typeface="+mj-lt"/>
              </a:rPr>
              <a:t>rentang</a:t>
            </a:r>
            <a:r>
              <a:rPr lang="en-ID" sz="1200" b="0" i="0" dirty="0">
                <a:solidFill>
                  <a:srgbClr val="212121"/>
                </a:solidFill>
                <a:effectLst/>
                <a:latin typeface="+mj-lt"/>
              </a:rPr>
              <a:t> yang </a:t>
            </a:r>
            <a:r>
              <a:rPr lang="en-ID" sz="1200" b="0" i="0" dirty="0" err="1">
                <a:solidFill>
                  <a:srgbClr val="212121"/>
                </a:solidFill>
                <a:effectLst/>
                <a:latin typeface="+mj-lt"/>
              </a:rPr>
              <a:t>cukup</a:t>
            </a:r>
            <a:r>
              <a:rPr lang="en-ID" sz="1200" b="0" i="0" dirty="0">
                <a:solidFill>
                  <a:srgbClr val="212121"/>
                </a:solidFill>
                <a:effectLst/>
                <a:latin typeface="+mj-lt"/>
              </a:rPr>
              <a:t> </a:t>
            </a:r>
            <a:r>
              <a:rPr lang="en-ID" sz="1200" b="0" i="0" dirty="0" err="1">
                <a:solidFill>
                  <a:srgbClr val="212121"/>
                </a:solidFill>
                <a:effectLst/>
                <a:latin typeface="+mj-lt"/>
              </a:rPr>
              <a:t>luas</a:t>
            </a:r>
            <a:r>
              <a:rPr lang="en-ID" sz="1200" b="0" i="0" dirty="0">
                <a:solidFill>
                  <a:srgbClr val="212121"/>
                </a:solidFill>
                <a:effectLst/>
                <a:latin typeface="+mj-lt"/>
              </a:rPr>
              <a:t>, </a:t>
            </a:r>
            <a:r>
              <a:rPr lang="en-ID" sz="1200" b="0" i="0" dirty="0" err="1">
                <a:solidFill>
                  <a:srgbClr val="212121"/>
                </a:solidFill>
                <a:effectLst/>
                <a:latin typeface="+mj-lt"/>
              </a:rPr>
              <a:t>seperti</a:t>
            </a:r>
            <a:r>
              <a:rPr lang="en-ID" sz="1200" b="0" i="0" dirty="0">
                <a:solidFill>
                  <a:srgbClr val="212121"/>
                </a:solidFill>
                <a:effectLst/>
                <a:latin typeface="+mj-lt"/>
              </a:rPr>
              <a:t> pada dataset yang </a:t>
            </a:r>
            <a:r>
              <a:rPr lang="en-ID" sz="1200" b="0" i="0" dirty="0" err="1">
                <a:solidFill>
                  <a:srgbClr val="212121"/>
                </a:solidFill>
                <a:effectLst/>
                <a:latin typeface="+mj-lt"/>
              </a:rPr>
              <a:t>digunakan</a:t>
            </a:r>
            <a:r>
              <a:rPr lang="en-ID" sz="1200" b="0" i="0" dirty="0">
                <a:solidFill>
                  <a:srgbClr val="212121"/>
                </a:solidFill>
                <a:effectLst/>
                <a:latin typeface="+mj-lt"/>
              </a:rPr>
              <a:t>, MAE </a:t>
            </a:r>
            <a:r>
              <a:rPr lang="en-ID" sz="1200" b="0" i="0" dirty="0" err="1">
                <a:solidFill>
                  <a:srgbClr val="212121"/>
                </a:solidFill>
                <a:effectLst/>
                <a:latin typeface="+mj-lt"/>
              </a:rPr>
              <a:t>bisa</a:t>
            </a:r>
            <a:r>
              <a:rPr lang="en-ID" sz="1200" b="0" i="0" dirty="0">
                <a:solidFill>
                  <a:srgbClr val="212121"/>
                </a:solidFill>
                <a:effectLst/>
                <a:latin typeface="+mj-lt"/>
              </a:rPr>
              <a:t> </a:t>
            </a:r>
            <a:r>
              <a:rPr lang="en-ID" sz="1200" b="0" i="0" dirty="0" err="1">
                <a:solidFill>
                  <a:srgbClr val="212121"/>
                </a:solidFill>
                <a:effectLst/>
                <a:latin typeface="+mj-lt"/>
              </a:rPr>
              <a:t>digunakan</a:t>
            </a:r>
            <a:r>
              <a:rPr lang="en-ID" sz="1200" b="0" i="0" dirty="0">
                <a:solidFill>
                  <a:srgbClr val="212121"/>
                </a:solidFill>
                <a:effectLst/>
                <a:latin typeface="+mj-lt"/>
              </a:rPr>
              <a:t> </a:t>
            </a:r>
            <a:r>
              <a:rPr lang="en-ID" sz="1200" b="0" i="0" dirty="0" err="1">
                <a:solidFill>
                  <a:srgbClr val="212121"/>
                </a:solidFill>
                <a:effectLst/>
                <a:latin typeface="+mj-lt"/>
              </a:rPr>
              <a:t>untuk</a:t>
            </a:r>
            <a:r>
              <a:rPr lang="en-ID" sz="1200" b="0" i="0" dirty="0">
                <a:solidFill>
                  <a:srgbClr val="212121"/>
                </a:solidFill>
                <a:effectLst/>
                <a:latin typeface="+mj-lt"/>
              </a:rPr>
              <a:t> </a:t>
            </a:r>
            <a:r>
              <a:rPr lang="en-ID" sz="1200" b="0" i="0" dirty="0" err="1">
                <a:solidFill>
                  <a:srgbClr val="212121"/>
                </a:solidFill>
                <a:effectLst/>
                <a:latin typeface="+mj-lt"/>
              </a:rPr>
              <a:t>memberikan</a:t>
            </a:r>
            <a:r>
              <a:rPr lang="en-ID" sz="1200" b="0" i="0" dirty="0">
                <a:solidFill>
                  <a:srgbClr val="212121"/>
                </a:solidFill>
                <a:effectLst/>
                <a:latin typeface="+mj-lt"/>
              </a:rPr>
              <a:t> </a:t>
            </a:r>
            <a:r>
              <a:rPr lang="en-ID" sz="1200" b="0" i="0" dirty="0" err="1">
                <a:solidFill>
                  <a:srgbClr val="212121"/>
                </a:solidFill>
                <a:effectLst/>
                <a:latin typeface="+mj-lt"/>
              </a:rPr>
              <a:t>ukuran</a:t>
            </a:r>
            <a:r>
              <a:rPr lang="en-ID" sz="1200" b="0" i="0" dirty="0">
                <a:solidFill>
                  <a:srgbClr val="212121"/>
                </a:solidFill>
                <a:effectLst/>
                <a:latin typeface="+mj-lt"/>
              </a:rPr>
              <a:t> yang </a:t>
            </a:r>
            <a:r>
              <a:rPr lang="en-ID" sz="1200" b="0" i="0" dirty="0" err="1">
                <a:solidFill>
                  <a:srgbClr val="212121"/>
                </a:solidFill>
                <a:effectLst/>
                <a:latin typeface="+mj-lt"/>
              </a:rPr>
              <a:t>relatif</a:t>
            </a:r>
            <a:r>
              <a:rPr lang="en-ID" sz="1200" b="0" i="0" dirty="0">
                <a:solidFill>
                  <a:srgbClr val="212121"/>
                </a:solidFill>
                <a:effectLst/>
                <a:latin typeface="+mj-lt"/>
              </a:rPr>
              <a:t> </a:t>
            </a:r>
            <a:r>
              <a:rPr lang="en-ID" sz="1200" b="0" i="0" dirty="0" err="1">
                <a:solidFill>
                  <a:srgbClr val="212121"/>
                </a:solidFill>
                <a:effectLst/>
                <a:latin typeface="+mj-lt"/>
              </a:rPr>
              <a:t>netral</a:t>
            </a:r>
            <a:r>
              <a:rPr lang="en-ID" sz="1200" b="0" i="0" dirty="0">
                <a:solidFill>
                  <a:srgbClr val="212121"/>
                </a:solidFill>
                <a:effectLst/>
                <a:latin typeface="+mj-lt"/>
              </a:rPr>
              <a:t> </a:t>
            </a:r>
            <a:r>
              <a:rPr lang="en-ID" sz="1200" b="0" i="0" dirty="0" err="1">
                <a:solidFill>
                  <a:srgbClr val="212121"/>
                </a:solidFill>
                <a:effectLst/>
                <a:latin typeface="+mj-lt"/>
              </a:rPr>
              <a:t>terhadap</a:t>
            </a:r>
            <a:r>
              <a:rPr lang="en-ID" sz="1200" b="0" i="0" dirty="0">
                <a:solidFill>
                  <a:srgbClr val="212121"/>
                </a:solidFill>
                <a:effectLst/>
                <a:latin typeface="+mj-lt"/>
              </a:rPr>
              <a:t> </a:t>
            </a:r>
            <a:r>
              <a:rPr lang="en-ID" sz="1200" b="0" i="0" dirty="0" err="1">
                <a:solidFill>
                  <a:srgbClr val="212121"/>
                </a:solidFill>
                <a:effectLst/>
                <a:latin typeface="+mj-lt"/>
              </a:rPr>
              <a:t>keseluruhan</a:t>
            </a:r>
            <a:r>
              <a:rPr lang="en-ID" sz="1200" b="0" i="0" dirty="0">
                <a:solidFill>
                  <a:srgbClr val="212121"/>
                </a:solidFill>
                <a:effectLst/>
                <a:latin typeface="+mj-lt"/>
              </a:rPr>
              <a:t> </a:t>
            </a:r>
            <a:r>
              <a:rPr lang="en-ID" sz="1200" b="0" i="0" dirty="0" err="1">
                <a:solidFill>
                  <a:srgbClr val="212121"/>
                </a:solidFill>
                <a:effectLst/>
                <a:latin typeface="+mj-lt"/>
              </a:rPr>
              <a:t>performa</a:t>
            </a:r>
            <a:r>
              <a:rPr lang="en-ID" sz="1200" b="0" i="0" dirty="0">
                <a:solidFill>
                  <a:srgbClr val="212121"/>
                </a:solidFill>
                <a:effectLst/>
                <a:latin typeface="+mj-lt"/>
              </a:rPr>
              <a:t> model.</a:t>
            </a:r>
          </a:p>
          <a:p>
            <a:pPr marL="158750" indent="0" algn="l">
              <a:buNone/>
            </a:pPr>
            <a:endParaRPr lang="en-ID" sz="1200" dirty="0">
              <a:solidFill>
                <a:srgbClr val="212121"/>
              </a:solidFill>
              <a:latin typeface="+mj-lt"/>
            </a:endParaRPr>
          </a:p>
          <a:p>
            <a:pPr marL="158750" indent="0" algn="l">
              <a:buNone/>
            </a:pPr>
            <a:r>
              <a:rPr lang="en-ID" sz="1200" b="0" i="0" dirty="0">
                <a:solidFill>
                  <a:srgbClr val="212121"/>
                </a:solidFill>
                <a:effectLst/>
                <a:latin typeface="+mj-lt"/>
              </a:rPr>
              <a:t>Lalu </a:t>
            </a:r>
            <a:r>
              <a:rPr lang="en-ID" sz="1200" b="0" i="0" dirty="0" err="1">
                <a:solidFill>
                  <a:srgbClr val="212121"/>
                </a:solidFill>
                <a:effectLst/>
                <a:latin typeface="+mj-lt"/>
              </a:rPr>
              <a:t>kita</a:t>
            </a:r>
            <a:r>
              <a:rPr lang="en-ID" sz="1200" b="0" i="0" dirty="0">
                <a:solidFill>
                  <a:srgbClr val="212121"/>
                </a:solidFill>
                <a:effectLst/>
                <a:latin typeface="+mj-lt"/>
              </a:rPr>
              <a:t> juga </a:t>
            </a:r>
            <a:r>
              <a:rPr lang="en-ID" sz="1200" b="0" i="0" dirty="0" err="1">
                <a:solidFill>
                  <a:srgbClr val="212121"/>
                </a:solidFill>
                <a:effectLst/>
                <a:latin typeface="+mj-lt"/>
              </a:rPr>
              <a:t>akan</a:t>
            </a:r>
            <a:r>
              <a:rPr lang="en-ID" sz="1200" b="0" i="0" dirty="0">
                <a:solidFill>
                  <a:srgbClr val="212121"/>
                </a:solidFill>
                <a:effectLst/>
                <a:latin typeface="+mj-lt"/>
              </a:rPr>
              <a:t> </a:t>
            </a:r>
            <a:r>
              <a:rPr lang="en-ID" sz="1200" b="0" i="0" dirty="0" err="1">
                <a:solidFill>
                  <a:srgbClr val="212121"/>
                </a:solidFill>
                <a:effectLst/>
                <a:latin typeface="+mj-lt"/>
              </a:rPr>
              <a:t>menggunakan</a:t>
            </a:r>
            <a:r>
              <a:rPr lang="en-ID" sz="1200" b="0" i="0" dirty="0">
                <a:solidFill>
                  <a:srgbClr val="212121"/>
                </a:solidFill>
                <a:effectLst/>
                <a:latin typeface="+mj-lt"/>
              </a:rPr>
              <a:t> MAPE dan R2 </a:t>
            </a:r>
            <a:r>
              <a:rPr lang="en-ID" sz="1200" b="0" i="0" dirty="0" err="1">
                <a:solidFill>
                  <a:srgbClr val="212121"/>
                </a:solidFill>
                <a:effectLst/>
                <a:latin typeface="+mj-lt"/>
              </a:rPr>
              <a:t>sebagai</a:t>
            </a:r>
            <a:r>
              <a:rPr lang="en-ID" sz="1200" b="0" i="0" dirty="0">
                <a:solidFill>
                  <a:srgbClr val="212121"/>
                </a:solidFill>
                <a:effectLst/>
                <a:latin typeface="+mj-lt"/>
              </a:rPr>
              <a:t> </a:t>
            </a:r>
            <a:r>
              <a:rPr lang="en-ID" sz="1200" b="0" i="0" dirty="0" err="1">
                <a:solidFill>
                  <a:srgbClr val="212121"/>
                </a:solidFill>
                <a:effectLst/>
                <a:latin typeface="+mj-lt"/>
              </a:rPr>
              <a:t>faktor</a:t>
            </a:r>
            <a:r>
              <a:rPr lang="en-ID" sz="1200" b="0" i="0" dirty="0">
                <a:solidFill>
                  <a:srgbClr val="212121"/>
                </a:solidFill>
                <a:effectLst/>
                <a:latin typeface="+mj-lt"/>
              </a:rPr>
              <a:t> </a:t>
            </a:r>
            <a:r>
              <a:rPr lang="en-ID" sz="1200" b="0" i="0" dirty="0" err="1">
                <a:solidFill>
                  <a:srgbClr val="212121"/>
                </a:solidFill>
                <a:effectLst/>
                <a:latin typeface="+mj-lt"/>
              </a:rPr>
              <a:t>pendukung</a:t>
            </a:r>
            <a:r>
              <a:rPr lang="en-ID" sz="1200" b="0" i="0" dirty="0">
                <a:solidFill>
                  <a:srgbClr val="212121"/>
                </a:solidFill>
                <a:effectLst/>
                <a:latin typeface="+mj-lt"/>
              </a:rPr>
              <a:t> MAE dan RMSE </a:t>
            </a:r>
            <a:r>
              <a:rPr lang="en-ID" sz="1200" b="0" i="0" dirty="0" err="1">
                <a:solidFill>
                  <a:srgbClr val="212121"/>
                </a:solidFill>
                <a:effectLst/>
                <a:latin typeface="+mj-lt"/>
              </a:rPr>
              <a:t>sebagai</a:t>
            </a:r>
            <a:r>
              <a:rPr lang="en-ID" sz="1200" b="0" i="0" dirty="0">
                <a:solidFill>
                  <a:srgbClr val="212121"/>
                </a:solidFill>
                <a:effectLst/>
                <a:latin typeface="+mj-lt"/>
              </a:rPr>
              <a:t> </a:t>
            </a:r>
            <a:r>
              <a:rPr lang="en-ID" sz="1200" b="0" i="0" dirty="0" err="1">
                <a:solidFill>
                  <a:srgbClr val="212121"/>
                </a:solidFill>
                <a:effectLst/>
                <a:latin typeface="+mj-lt"/>
              </a:rPr>
              <a:t>perbandingan</a:t>
            </a:r>
            <a:r>
              <a:rPr lang="en-ID" sz="1200" b="0" i="0" dirty="0">
                <a:solidFill>
                  <a:srgbClr val="212121"/>
                </a:solidFill>
                <a:effectLst/>
                <a:latin typeface="+mj-lt"/>
              </a:rPr>
              <a:t> </a:t>
            </a:r>
            <a:r>
              <a:rPr lang="en-ID" sz="1200" b="0" i="0" dirty="0" err="1">
                <a:solidFill>
                  <a:srgbClr val="212121"/>
                </a:solidFill>
                <a:effectLst/>
                <a:latin typeface="+mj-lt"/>
              </a:rPr>
              <a:t>terhadap</a:t>
            </a:r>
            <a:r>
              <a:rPr lang="en-ID" sz="1200" b="0" i="0" dirty="0">
                <a:solidFill>
                  <a:srgbClr val="212121"/>
                </a:solidFill>
                <a:effectLst/>
                <a:latin typeface="+mj-lt"/>
              </a:rPr>
              <a:t> MAE.</a:t>
            </a:r>
          </a:p>
          <a:p>
            <a:endParaRPr lang="en-ID" dirty="0"/>
          </a:p>
        </p:txBody>
      </p:sp>
    </p:spTree>
    <p:extLst>
      <p:ext uri="{BB962C8B-B14F-4D97-AF65-F5344CB8AC3E}">
        <p14:creationId xmlns:p14="http://schemas.microsoft.com/office/powerpoint/2010/main" val="277735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314775" y="756627"/>
            <a:ext cx="4194900" cy="1194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a:t>Modelling</a:t>
            </a:r>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pic>
        <p:nvPicPr>
          <p:cNvPr id="298" name="Google Shape;298;p29"/>
          <p:cNvPicPr preferRelativeResize="0"/>
          <p:nvPr/>
        </p:nvPicPr>
        <p:blipFill>
          <a:blip r:embed="rId3">
            <a:alphaModFix/>
          </a:blip>
          <a:stretch>
            <a:fillRect/>
          </a:stretch>
        </p:blipFill>
        <p:spPr>
          <a:xfrm flipH="1">
            <a:off x="468447" y="1930088"/>
            <a:ext cx="3846328" cy="2013299"/>
          </a:xfrm>
          <a:prstGeom prst="rect">
            <a:avLst/>
          </a:prstGeom>
          <a:noFill/>
          <a:ln>
            <a:noFill/>
          </a:ln>
        </p:spPr>
      </p:pic>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667384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A6A1-1EBA-9124-5A36-7BF28949AC8A}"/>
              </a:ext>
            </a:extLst>
          </p:cNvPr>
          <p:cNvSpPr>
            <a:spLocks noGrp="1"/>
          </p:cNvSpPr>
          <p:nvPr>
            <p:ph type="title"/>
          </p:nvPr>
        </p:nvSpPr>
        <p:spPr/>
        <p:txBody>
          <a:bodyPr/>
          <a:lstStyle/>
          <a:p>
            <a:r>
              <a:rPr lang="en-ID" sz="1600" dirty="0">
                <a:solidFill>
                  <a:srgbClr val="212121"/>
                </a:solidFill>
                <a:latin typeface="+mj-lt"/>
              </a:rPr>
              <a:t>N</a:t>
            </a:r>
            <a:r>
              <a:rPr lang="en-ID" sz="1600" i="0" dirty="0">
                <a:solidFill>
                  <a:srgbClr val="212121"/>
                </a:solidFill>
                <a:effectLst/>
                <a:latin typeface="+mj-lt"/>
              </a:rPr>
              <a:t>ilai MAE yang </a:t>
            </a:r>
            <a:r>
              <a:rPr lang="en-ID" sz="1600" i="0" dirty="0" err="1">
                <a:solidFill>
                  <a:srgbClr val="212121"/>
                </a:solidFill>
                <a:effectLst/>
                <a:latin typeface="+mj-lt"/>
              </a:rPr>
              <a:t>diperoleh</a:t>
            </a:r>
            <a:r>
              <a:rPr lang="en-ID" sz="1600" i="0" dirty="0">
                <a:solidFill>
                  <a:srgbClr val="212121"/>
                </a:solidFill>
                <a:effectLst/>
                <a:latin typeface="+mj-lt"/>
              </a:rPr>
              <a:t> </a:t>
            </a:r>
            <a:r>
              <a:rPr lang="en-ID" sz="1600" i="0" dirty="0" err="1">
                <a:solidFill>
                  <a:srgbClr val="212121"/>
                </a:solidFill>
                <a:effectLst/>
                <a:latin typeface="+mj-lt"/>
              </a:rPr>
              <a:t>dari</a:t>
            </a:r>
            <a:r>
              <a:rPr lang="en-ID" sz="1600" i="0" dirty="0">
                <a:solidFill>
                  <a:srgbClr val="212121"/>
                </a:solidFill>
                <a:effectLst/>
                <a:latin typeface="+mj-lt"/>
              </a:rPr>
              <a:t> Rule based model (Non ML) </a:t>
            </a:r>
            <a:r>
              <a:rPr lang="en-ID" sz="1600" i="0" dirty="0" err="1">
                <a:solidFill>
                  <a:srgbClr val="212121"/>
                </a:solidFill>
                <a:effectLst/>
                <a:latin typeface="+mj-lt"/>
              </a:rPr>
              <a:t>adalah</a:t>
            </a:r>
            <a:r>
              <a:rPr lang="en-ID" sz="1600" i="0" dirty="0">
                <a:solidFill>
                  <a:srgbClr val="212121"/>
                </a:solidFill>
                <a:effectLst/>
                <a:latin typeface="+mj-lt"/>
              </a:rPr>
              <a:t> 55230.571 SAR</a:t>
            </a:r>
            <a:endParaRPr lang="en-ID" sz="1600" dirty="0">
              <a:latin typeface="+mj-lt"/>
            </a:endParaRPr>
          </a:p>
        </p:txBody>
      </p:sp>
      <p:pic>
        <p:nvPicPr>
          <p:cNvPr id="5" name="Picture 4">
            <a:extLst>
              <a:ext uri="{FF2B5EF4-FFF2-40B4-BE49-F238E27FC236}">
                <a16:creationId xmlns:a16="http://schemas.microsoft.com/office/drawing/2014/main" id="{34678110-F778-CB1E-A50F-1915AF83AA87}"/>
              </a:ext>
            </a:extLst>
          </p:cNvPr>
          <p:cNvPicPr>
            <a:picLocks noChangeAspect="1"/>
          </p:cNvPicPr>
          <p:nvPr/>
        </p:nvPicPr>
        <p:blipFill>
          <a:blip r:embed="rId2"/>
          <a:stretch>
            <a:fillRect/>
          </a:stretch>
        </p:blipFill>
        <p:spPr>
          <a:xfrm>
            <a:off x="2728914" y="878682"/>
            <a:ext cx="2614612" cy="3614738"/>
          </a:xfrm>
          <a:prstGeom prst="rect">
            <a:avLst/>
          </a:prstGeom>
        </p:spPr>
      </p:pic>
    </p:spTree>
    <p:extLst>
      <p:ext uri="{BB962C8B-B14F-4D97-AF65-F5344CB8AC3E}">
        <p14:creationId xmlns:p14="http://schemas.microsoft.com/office/powerpoint/2010/main" val="310236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4C4D-7674-2BB3-7551-9521C2AD6420}"/>
              </a:ext>
            </a:extLst>
          </p:cNvPr>
          <p:cNvSpPr>
            <a:spLocks noGrp="1"/>
          </p:cNvSpPr>
          <p:nvPr>
            <p:ph type="title"/>
          </p:nvPr>
        </p:nvSpPr>
        <p:spPr>
          <a:xfrm>
            <a:off x="720000" y="249431"/>
            <a:ext cx="7704000" cy="572700"/>
          </a:xfrm>
        </p:spPr>
        <p:txBody>
          <a:bodyPr/>
          <a:lstStyle/>
          <a:p>
            <a:r>
              <a:rPr lang="en-US" sz="1400" dirty="0">
                <a:latin typeface="+mj-lt"/>
              </a:rPr>
              <a:t>5 Model </a:t>
            </a:r>
            <a:r>
              <a:rPr lang="en-US" sz="1400" dirty="0" err="1">
                <a:latin typeface="+mj-lt"/>
              </a:rPr>
              <a:t>terbaik</a:t>
            </a:r>
            <a:r>
              <a:rPr lang="en-US" sz="1400" dirty="0">
                <a:latin typeface="+mj-lt"/>
              </a:rPr>
              <a:t> </a:t>
            </a:r>
            <a:r>
              <a:rPr lang="en-US" sz="1400" dirty="0" err="1">
                <a:latin typeface="+mj-lt"/>
              </a:rPr>
              <a:t>didapat</a:t>
            </a:r>
            <a:r>
              <a:rPr lang="en-US" sz="1400" dirty="0">
                <a:latin typeface="+mj-lt"/>
              </a:rPr>
              <a:t> </a:t>
            </a:r>
            <a:r>
              <a:rPr lang="en-US" sz="1400" dirty="0" err="1">
                <a:latin typeface="+mj-lt"/>
              </a:rPr>
              <a:t>dari</a:t>
            </a:r>
            <a:r>
              <a:rPr lang="en-US" sz="1400" dirty="0">
                <a:latin typeface="+mj-lt"/>
              </a:rPr>
              <a:t> Experiment 2 </a:t>
            </a:r>
            <a:r>
              <a:rPr lang="en-US" sz="1400" dirty="0" err="1">
                <a:latin typeface="+mj-lt"/>
              </a:rPr>
              <a:t>yaitu</a:t>
            </a:r>
            <a:r>
              <a:rPr lang="en-US" sz="1400" dirty="0">
                <a:latin typeface="+mj-lt"/>
              </a:rPr>
              <a:t> </a:t>
            </a:r>
            <a:r>
              <a:rPr lang="en-US" sz="1400" dirty="0" err="1">
                <a:latin typeface="+mj-lt"/>
              </a:rPr>
              <a:t>XGBoost</a:t>
            </a:r>
            <a:r>
              <a:rPr lang="en-US" sz="1400" dirty="0">
                <a:latin typeface="+mj-lt"/>
              </a:rPr>
              <a:t> Regressor, Random Forest Regressor, Stacking Regressor, Voting Regressor dan Gradient Boosting Regressor</a:t>
            </a:r>
            <a:endParaRPr lang="en-ID" sz="1400" dirty="0">
              <a:latin typeface="+mj-lt"/>
            </a:endParaRPr>
          </a:p>
        </p:txBody>
      </p:sp>
      <p:pic>
        <p:nvPicPr>
          <p:cNvPr id="7" name="Picture 6">
            <a:extLst>
              <a:ext uri="{FF2B5EF4-FFF2-40B4-BE49-F238E27FC236}">
                <a16:creationId xmlns:a16="http://schemas.microsoft.com/office/drawing/2014/main" id="{6117A248-D86F-1B2B-1EE0-924E41F432F9}"/>
              </a:ext>
            </a:extLst>
          </p:cNvPr>
          <p:cNvPicPr>
            <a:picLocks noChangeAspect="1"/>
          </p:cNvPicPr>
          <p:nvPr/>
        </p:nvPicPr>
        <p:blipFill>
          <a:blip r:embed="rId2"/>
          <a:stretch>
            <a:fillRect/>
          </a:stretch>
        </p:blipFill>
        <p:spPr>
          <a:xfrm>
            <a:off x="720000" y="1478276"/>
            <a:ext cx="3732944" cy="3129443"/>
          </a:xfrm>
          <a:prstGeom prst="rect">
            <a:avLst/>
          </a:prstGeom>
        </p:spPr>
      </p:pic>
      <p:pic>
        <p:nvPicPr>
          <p:cNvPr id="9" name="Picture 8">
            <a:extLst>
              <a:ext uri="{FF2B5EF4-FFF2-40B4-BE49-F238E27FC236}">
                <a16:creationId xmlns:a16="http://schemas.microsoft.com/office/drawing/2014/main" id="{5B77A2D8-3497-6DF9-F125-8B648A1772C9}"/>
              </a:ext>
            </a:extLst>
          </p:cNvPr>
          <p:cNvPicPr>
            <a:picLocks noChangeAspect="1"/>
          </p:cNvPicPr>
          <p:nvPr/>
        </p:nvPicPr>
        <p:blipFill>
          <a:blip r:embed="rId3"/>
          <a:stretch>
            <a:fillRect/>
          </a:stretch>
        </p:blipFill>
        <p:spPr>
          <a:xfrm>
            <a:off x="5067204" y="1478276"/>
            <a:ext cx="1897951" cy="3129442"/>
          </a:xfrm>
          <a:prstGeom prst="rect">
            <a:avLst/>
          </a:prstGeom>
        </p:spPr>
      </p:pic>
    </p:spTree>
    <p:extLst>
      <p:ext uri="{BB962C8B-B14F-4D97-AF65-F5344CB8AC3E}">
        <p14:creationId xmlns:p14="http://schemas.microsoft.com/office/powerpoint/2010/main" val="38448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271471" y="3143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80" name="Google Shape;280;p28"/>
          <p:cNvSpPr txBox="1">
            <a:spLocks noGrp="1"/>
          </p:cNvSpPr>
          <p:nvPr>
            <p:ph type="title" idx="2"/>
          </p:nvPr>
        </p:nvSpPr>
        <p:spPr>
          <a:xfrm>
            <a:off x="2864080" y="925093"/>
            <a:ext cx="4608043"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 Understanding</a:t>
            </a:r>
            <a:endParaRPr dirty="0"/>
          </a:p>
        </p:txBody>
      </p:sp>
      <p:sp>
        <p:nvSpPr>
          <p:cNvPr id="282" name="Google Shape;282;p28"/>
          <p:cNvSpPr txBox="1">
            <a:spLocks noGrp="1"/>
          </p:cNvSpPr>
          <p:nvPr>
            <p:ph type="title" idx="3"/>
          </p:nvPr>
        </p:nvSpPr>
        <p:spPr>
          <a:xfrm>
            <a:off x="1899857" y="967336"/>
            <a:ext cx="8301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83" name="Google Shape;283;p28"/>
          <p:cNvSpPr txBox="1">
            <a:spLocks noGrp="1"/>
          </p:cNvSpPr>
          <p:nvPr>
            <p:ph type="title" idx="4"/>
          </p:nvPr>
        </p:nvSpPr>
        <p:spPr>
          <a:xfrm>
            <a:off x="2886132" y="1466466"/>
            <a:ext cx="463702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sp>
        <p:nvSpPr>
          <p:cNvPr id="285" name="Google Shape;285;p28"/>
          <p:cNvSpPr txBox="1">
            <a:spLocks noGrp="1"/>
          </p:cNvSpPr>
          <p:nvPr>
            <p:ph type="title" idx="6"/>
          </p:nvPr>
        </p:nvSpPr>
        <p:spPr>
          <a:xfrm>
            <a:off x="1899857" y="1501899"/>
            <a:ext cx="8301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86" name="Google Shape;286;p28"/>
          <p:cNvSpPr txBox="1">
            <a:spLocks noGrp="1"/>
          </p:cNvSpPr>
          <p:nvPr>
            <p:ph type="title" idx="7"/>
          </p:nvPr>
        </p:nvSpPr>
        <p:spPr>
          <a:xfrm>
            <a:off x="2886132" y="2001577"/>
            <a:ext cx="4358011"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288" name="Google Shape;288;p28"/>
          <p:cNvSpPr txBox="1">
            <a:spLocks noGrp="1"/>
          </p:cNvSpPr>
          <p:nvPr>
            <p:ph type="title" idx="9"/>
          </p:nvPr>
        </p:nvSpPr>
        <p:spPr>
          <a:xfrm>
            <a:off x="1899857" y="2047214"/>
            <a:ext cx="8301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89" name="Google Shape;289;p28"/>
          <p:cNvCxnSpPr>
            <a:cxnSpLocks/>
          </p:cNvCxnSpPr>
          <p:nvPr/>
        </p:nvCxnSpPr>
        <p:spPr>
          <a:xfrm flipH="1">
            <a:off x="2793475" y="914400"/>
            <a:ext cx="7087" cy="3636169"/>
          </a:xfrm>
          <a:prstGeom prst="straightConnector1">
            <a:avLst/>
          </a:prstGeom>
          <a:noFill/>
          <a:ln w="9525" cap="flat" cmpd="sng">
            <a:solidFill>
              <a:schemeClr val="dk1"/>
            </a:solidFill>
            <a:prstDash val="solid"/>
            <a:round/>
            <a:headEnd type="none" w="med" len="med"/>
            <a:tailEnd type="none" w="med" len="med"/>
          </a:ln>
        </p:spPr>
      </p:cxnSp>
      <p:sp>
        <p:nvSpPr>
          <p:cNvPr id="5" name="Google Shape;282;p28">
            <a:extLst>
              <a:ext uri="{FF2B5EF4-FFF2-40B4-BE49-F238E27FC236}">
                <a16:creationId xmlns:a16="http://schemas.microsoft.com/office/drawing/2014/main" id="{DCC51EA8-1106-3403-AD3A-46EEDF58888C}"/>
              </a:ext>
            </a:extLst>
          </p:cNvPr>
          <p:cNvSpPr txBox="1">
            <a:spLocks/>
          </p:cNvSpPr>
          <p:nvPr/>
        </p:nvSpPr>
        <p:spPr>
          <a:xfrm>
            <a:off x="1899857" y="2595664"/>
            <a:ext cx="8301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04</a:t>
            </a:r>
          </a:p>
        </p:txBody>
      </p:sp>
      <p:sp>
        <p:nvSpPr>
          <p:cNvPr id="10" name="Google Shape;286;p28">
            <a:extLst>
              <a:ext uri="{FF2B5EF4-FFF2-40B4-BE49-F238E27FC236}">
                <a16:creationId xmlns:a16="http://schemas.microsoft.com/office/drawing/2014/main" id="{3C76EF37-53E3-C712-FCCF-71E26D20FBA4}"/>
              </a:ext>
            </a:extLst>
          </p:cNvPr>
          <p:cNvSpPr txBox="1">
            <a:spLocks/>
          </p:cNvSpPr>
          <p:nvPr/>
        </p:nvSpPr>
        <p:spPr>
          <a:xfrm>
            <a:off x="2864080" y="2551969"/>
            <a:ext cx="435801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D" dirty="0"/>
              <a:t>Modelling</a:t>
            </a:r>
          </a:p>
        </p:txBody>
      </p:sp>
      <p:sp>
        <p:nvSpPr>
          <p:cNvPr id="11" name="Google Shape;282;p28">
            <a:extLst>
              <a:ext uri="{FF2B5EF4-FFF2-40B4-BE49-F238E27FC236}">
                <a16:creationId xmlns:a16="http://schemas.microsoft.com/office/drawing/2014/main" id="{B68D622F-EE64-13EB-4425-B2AE18AAAA56}"/>
              </a:ext>
            </a:extLst>
          </p:cNvPr>
          <p:cNvSpPr txBox="1">
            <a:spLocks/>
          </p:cNvSpPr>
          <p:nvPr/>
        </p:nvSpPr>
        <p:spPr>
          <a:xfrm>
            <a:off x="1899857" y="3136605"/>
            <a:ext cx="8301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05</a:t>
            </a:r>
          </a:p>
        </p:txBody>
      </p:sp>
      <p:sp>
        <p:nvSpPr>
          <p:cNvPr id="12" name="Google Shape;286;p28">
            <a:extLst>
              <a:ext uri="{FF2B5EF4-FFF2-40B4-BE49-F238E27FC236}">
                <a16:creationId xmlns:a16="http://schemas.microsoft.com/office/drawing/2014/main" id="{B42E5317-AD4E-E51A-5E4A-F8D91FD0785C}"/>
              </a:ext>
            </a:extLst>
          </p:cNvPr>
          <p:cNvSpPr txBox="1">
            <a:spLocks/>
          </p:cNvSpPr>
          <p:nvPr/>
        </p:nvSpPr>
        <p:spPr>
          <a:xfrm>
            <a:off x="2864079" y="3102361"/>
            <a:ext cx="435801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D" dirty="0" err="1"/>
              <a:t>Estimasi</a:t>
            </a:r>
            <a:r>
              <a:rPr lang="en-ID" dirty="0"/>
              <a:t> </a:t>
            </a:r>
            <a:r>
              <a:rPr lang="en-ID" dirty="0" err="1"/>
              <a:t>Keuntungan</a:t>
            </a:r>
            <a:endParaRPr lang="en-ID" dirty="0"/>
          </a:p>
        </p:txBody>
      </p:sp>
      <p:sp>
        <p:nvSpPr>
          <p:cNvPr id="15" name="Google Shape;282;p28">
            <a:extLst>
              <a:ext uri="{FF2B5EF4-FFF2-40B4-BE49-F238E27FC236}">
                <a16:creationId xmlns:a16="http://schemas.microsoft.com/office/drawing/2014/main" id="{23D54DE8-9C26-85DF-4C53-AFBFC75AD54B}"/>
              </a:ext>
            </a:extLst>
          </p:cNvPr>
          <p:cNvSpPr txBox="1">
            <a:spLocks/>
          </p:cNvSpPr>
          <p:nvPr/>
        </p:nvSpPr>
        <p:spPr>
          <a:xfrm>
            <a:off x="1898688" y="3678785"/>
            <a:ext cx="8301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06</a:t>
            </a:r>
          </a:p>
        </p:txBody>
      </p:sp>
      <p:sp>
        <p:nvSpPr>
          <p:cNvPr id="16" name="Google Shape;286;p28">
            <a:extLst>
              <a:ext uri="{FF2B5EF4-FFF2-40B4-BE49-F238E27FC236}">
                <a16:creationId xmlns:a16="http://schemas.microsoft.com/office/drawing/2014/main" id="{E7B4BEF2-3F67-114F-20B7-AA96F3C0B9E6}"/>
              </a:ext>
            </a:extLst>
          </p:cNvPr>
          <p:cNvSpPr txBox="1">
            <a:spLocks/>
          </p:cNvSpPr>
          <p:nvPr/>
        </p:nvSpPr>
        <p:spPr>
          <a:xfrm>
            <a:off x="2864078" y="3637472"/>
            <a:ext cx="435801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D" dirty="0"/>
              <a:t>Kesimpulan dan </a:t>
            </a:r>
            <a:r>
              <a:rPr lang="en-ID" dirty="0" err="1"/>
              <a:t>Rekomendasi</a:t>
            </a:r>
            <a:endParaRPr lang="en-ID" dirty="0"/>
          </a:p>
        </p:txBody>
      </p:sp>
      <p:sp>
        <p:nvSpPr>
          <p:cNvPr id="18" name="Google Shape;282;p28">
            <a:extLst>
              <a:ext uri="{FF2B5EF4-FFF2-40B4-BE49-F238E27FC236}">
                <a16:creationId xmlns:a16="http://schemas.microsoft.com/office/drawing/2014/main" id="{3AB2E38F-D5C5-62E0-29B0-F070EE5AAABB}"/>
              </a:ext>
            </a:extLst>
          </p:cNvPr>
          <p:cNvSpPr txBox="1">
            <a:spLocks/>
          </p:cNvSpPr>
          <p:nvPr/>
        </p:nvSpPr>
        <p:spPr>
          <a:xfrm>
            <a:off x="1898688" y="4227235"/>
            <a:ext cx="8301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07</a:t>
            </a:r>
          </a:p>
        </p:txBody>
      </p:sp>
      <p:sp>
        <p:nvSpPr>
          <p:cNvPr id="19" name="Google Shape;286;p28">
            <a:extLst>
              <a:ext uri="{FF2B5EF4-FFF2-40B4-BE49-F238E27FC236}">
                <a16:creationId xmlns:a16="http://schemas.microsoft.com/office/drawing/2014/main" id="{BE0BCB63-31F1-57FB-5E34-3553135C9801}"/>
              </a:ext>
            </a:extLst>
          </p:cNvPr>
          <p:cNvSpPr txBox="1">
            <a:spLocks/>
          </p:cNvSpPr>
          <p:nvPr/>
        </p:nvSpPr>
        <p:spPr>
          <a:xfrm>
            <a:off x="2800562" y="4187864"/>
            <a:ext cx="5189666"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US" dirty="0"/>
              <a:t>Test Model </a:t>
            </a:r>
            <a:r>
              <a:rPr lang="en-ID" dirty="0" err="1"/>
              <a:t>dengan</a:t>
            </a:r>
            <a:r>
              <a:rPr lang="en-ID" dirty="0"/>
              <a:t> Random Sample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0140-6011-A4A0-8F6B-49C48190E294}"/>
              </a:ext>
            </a:extLst>
          </p:cNvPr>
          <p:cNvSpPr>
            <a:spLocks noGrp="1"/>
          </p:cNvSpPr>
          <p:nvPr>
            <p:ph type="title"/>
          </p:nvPr>
        </p:nvSpPr>
        <p:spPr>
          <a:xfrm>
            <a:off x="720000" y="426396"/>
            <a:ext cx="7704000" cy="572700"/>
          </a:xfrm>
        </p:spPr>
        <p:txBody>
          <a:bodyPr/>
          <a:lstStyle/>
          <a:p>
            <a:r>
              <a:rPr lang="en-US" sz="1400" dirty="0" err="1">
                <a:latin typeface="+mj-lt"/>
              </a:rPr>
              <a:t>Setelah</a:t>
            </a:r>
            <a:r>
              <a:rPr lang="en-US" sz="1400" dirty="0">
                <a:latin typeface="+mj-lt"/>
              </a:rPr>
              <a:t> </a:t>
            </a:r>
            <a:r>
              <a:rPr lang="en-US" sz="1400" dirty="0" err="1">
                <a:latin typeface="+mj-lt"/>
              </a:rPr>
              <a:t>dilakukan</a:t>
            </a:r>
            <a:r>
              <a:rPr lang="en-US" sz="1400" dirty="0">
                <a:latin typeface="+mj-lt"/>
              </a:rPr>
              <a:t> Hyperparameter Tuning, </a:t>
            </a:r>
            <a:r>
              <a:rPr lang="en-US" sz="1400" dirty="0" err="1">
                <a:latin typeface="+mj-lt"/>
              </a:rPr>
              <a:t>nilai</a:t>
            </a:r>
            <a:r>
              <a:rPr lang="en-US" sz="1400" dirty="0">
                <a:latin typeface="+mj-lt"/>
              </a:rPr>
              <a:t> MAE yang </a:t>
            </a:r>
            <a:r>
              <a:rPr lang="en-US" sz="1400" dirty="0" err="1">
                <a:latin typeface="+mj-lt"/>
              </a:rPr>
              <a:t>diperoleh</a:t>
            </a:r>
            <a:r>
              <a:rPr lang="en-US" sz="1400" dirty="0">
                <a:latin typeface="+mj-lt"/>
              </a:rPr>
              <a:t> </a:t>
            </a:r>
            <a:r>
              <a:rPr lang="en-ID" sz="1400" i="0" dirty="0">
                <a:solidFill>
                  <a:srgbClr val="212121"/>
                </a:solidFill>
                <a:effectLst/>
                <a:latin typeface="+mj-lt"/>
              </a:rPr>
              <a:t>11134.255 SAR, </a:t>
            </a:r>
            <a:r>
              <a:rPr lang="en-ID" sz="1400" i="0" dirty="0" err="1">
                <a:solidFill>
                  <a:srgbClr val="212121"/>
                </a:solidFill>
                <a:effectLst/>
                <a:latin typeface="+mj-lt"/>
              </a:rPr>
              <a:t>nilai</a:t>
            </a:r>
            <a:r>
              <a:rPr lang="en-ID" sz="1400" i="0" dirty="0">
                <a:solidFill>
                  <a:srgbClr val="212121"/>
                </a:solidFill>
                <a:effectLst/>
                <a:latin typeface="+mj-lt"/>
              </a:rPr>
              <a:t> R2 yang </a:t>
            </a:r>
            <a:r>
              <a:rPr lang="en-ID" sz="1400" i="0" dirty="0" err="1">
                <a:solidFill>
                  <a:srgbClr val="212121"/>
                </a:solidFill>
                <a:effectLst/>
                <a:latin typeface="+mj-lt"/>
              </a:rPr>
              <a:t>diperoleh</a:t>
            </a:r>
            <a:r>
              <a:rPr lang="en-ID" sz="1400" i="0" dirty="0">
                <a:solidFill>
                  <a:srgbClr val="212121"/>
                </a:solidFill>
                <a:effectLst/>
                <a:latin typeface="+mj-lt"/>
              </a:rPr>
              <a:t> 80.32%, dan </a:t>
            </a:r>
            <a:r>
              <a:rPr lang="en-ID" sz="1400" i="0" dirty="0" err="1">
                <a:solidFill>
                  <a:srgbClr val="212121"/>
                </a:solidFill>
                <a:effectLst/>
                <a:latin typeface="+mj-lt"/>
              </a:rPr>
              <a:t>nilai</a:t>
            </a:r>
            <a:r>
              <a:rPr lang="en-ID" sz="1400" i="0" dirty="0">
                <a:solidFill>
                  <a:srgbClr val="212121"/>
                </a:solidFill>
                <a:effectLst/>
                <a:latin typeface="+mj-lt"/>
              </a:rPr>
              <a:t> MAPE yang </a:t>
            </a:r>
            <a:r>
              <a:rPr lang="en-ID" sz="1400" i="0" dirty="0" err="1">
                <a:solidFill>
                  <a:srgbClr val="212121"/>
                </a:solidFill>
                <a:effectLst/>
                <a:latin typeface="+mj-lt"/>
              </a:rPr>
              <a:t>diperoleh</a:t>
            </a:r>
            <a:r>
              <a:rPr lang="en-ID" sz="1400" i="0" dirty="0">
                <a:solidFill>
                  <a:srgbClr val="212121"/>
                </a:solidFill>
                <a:effectLst/>
                <a:latin typeface="+mj-lt"/>
              </a:rPr>
              <a:t> 19.34%</a:t>
            </a:r>
            <a:endParaRPr lang="en-ID" sz="1400" dirty="0">
              <a:latin typeface="+mj-lt"/>
            </a:endParaRPr>
          </a:p>
        </p:txBody>
      </p:sp>
      <p:pic>
        <p:nvPicPr>
          <p:cNvPr id="5" name="Picture 4">
            <a:extLst>
              <a:ext uri="{FF2B5EF4-FFF2-40B4-BE49-F238E27FC236}">
                <a16:creationId xmlns:a16="http://schemas.microsoft.com/office/drawing/2014/main" id="{8C2DC314-F314-8EA2-B366-71D2A4EDBAEC}"/>
              </a:ext>
            </a:extLst>
          </p:cNvPr>
          <p:cNvPicPr>
            <a:picLocks noChangeAspect="1"/>
          </p:cNvPicPr>
          <p:nvPr/>
        </p:nvPicPr>
        <p:blipFill>
          <a:blip r:embed="rId2"/>
          <a:stretch>
            <a:fillRect/>
          </a:stretch>
        </p:blipFill>
        <p:spPr>
          <a:xfrm>
            <a:off x="2050257" y="999096"/>
            <a:ext cx="4757738" cy="3512110"/>
          </a:xfrm>
          <a:prstGeom prst="rect">
            <a:avLst/>
          </a:prstGeom>
        </p:spPr>
      </p:pic>
    </p:spTree>
    <p:extLst>
      <p:ext uri="{BB962C8B-B14F-4D97-AF65-F5344CB8AC3E}">
        <p14:creationId xmlns:p14="http://schemas.microsoft.com/office/powerpoint/2010/main" val="361270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314775" y="1199564"/>
            <a:ext cx="4194900" cy="1194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err="1"/>
              <a:t>Estimasi</a:t>
            </a:r>
            <a:r>
              <a:rPr lang="en-ID" sz="3600" dirty="0"/>
              <a:t> </a:t>
            </a:r>
            <a:r>
              <a:rPr lang="en-ID" sz="3600" dirty="0" err="1"/>
              <a:t>Keuntungan</a:t>
            </a:r>
            <a:endParaRPr lang="en-ID" sz="3600" dirty="0"/>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2" name="Google Shape;322;p31">
            <a:extLst>
              <a:ext uri="{FF2B5EF4-FFF2-40B4-BE49-F238E27FC236}">
                <a16:creationId xmlns:a16="http://schemas.microsoft.com/office/drawing/2014/main" id="{9E75BFEF-22F0-8A82-A915-B5631F505F5C}"/>
              </a:ext>
            </a:extLst>
          </p:cNvPr>
          <p:cNvPicPr preferRelativeResize="0"/>
          <p:nvPr/>
        </p:nvPicPr>
        <p:blipFill>
          <a:blip r:embed="rId3">
            <a:alphaModFix/>
          </a:blip>
          <a:stretch>
            <a:fillRect/>
          </a:stretch>
        </p:blipFill>
        <p:spPr>
          <a:xfrm>
            <a:off x="1064773" y="1762975"/>
            <a:ext cx="3154751" cy="2351817"/>
          </a:xfrm>
          <a:prstGeom prst="rect">
            <a:avLst/>
          </a:prstGeom>
          <a:noFill/>
          <a:ln>
            <a:noFill/>
          </a:ln>
        </p:spPr>
      </p:pic>
    </p:spTree>
    <p:extLst>
      <p:ext uri="{BB962C8B-B14F-4D97-AF65-F5344CB8AC3E}">
        <p14:creationId xmlns:p14="http://schemas.microsoft.com/office/powerpoint/2010/main" val="360046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780C-15DC-73E9-FFDD-53A989063CE8}"/>
              </a:ext>
            </a:extLst>
          </p:cNvPr>
          <p:cNvSpPr>
            <a:spLocks noGrp="1"/>
          </p:cNvSpPr>
          <p:nvPr>
            <p:ph type="title"/>
          </p:nvPr>
        </p:nvSpPr>
        <p:spPr/>
        <p:txBody>
          <a:bodyPr/>
          <a:lstStyle/>
          <a:p>
            <a:r>
              <a:rPr lang="en-ID" sz="1400" i="0" dirty="0">
                <a:solidFill>
                  <a:srgbClr val="212121"/>
                </a:solidFill>
                <a:effectLst/>
                <a:latin typeface="+mj-lt"/>
              </a:rPr>
              <a:t>model machine learning </a:t>
            </a:r>
            <a:r>
              <a:rPr lang="en-ID" sz="1400" i="0" dirty="0" err="1">
                <a:solidFill>
                  <a:srgbClr val="212121"/>
                </a:solidFill>
                <a:effectLst/>
                <a:latin typeface="+mj-lt"/>
              </a:rPr>
              <a:t>perusahaan</a:t>
            </a:r>
            <a:r>
              <a:rPr lang="en-ID" sz="1400" i="0" dirty="0">
                <a:solidFill>
                  <a:srgbClr val="212121"/>
                </a:solidFill>
                <a:effectLst/>
                <a:latin typeface="+mj-lt"/>
              </a:rPr>
              <a:t> </a:t>
            </a:r>
            <a:r>
              <a:rPr lang="en-ID" sz="1400" i="0" dirty="0" err="1">
                <a:solidFill>
                  <a:srgbClr val="212121"/>
                </a:solidFill>
                <a:effectLst/>
                <a:latin typeface="+mj-lt"/>
              </a:rPr>
              <a:t>dapat</a:t>
            </a:r>
            <a:r>
              <a:rPr lang="en-ID" sz="1400" i="0" dirty="0">
                <a:solidFill>
                  <a:srgbClr val="212121"/>
                </a:solidFill>
                <a:effectLst/>
                <a:latin typeface="+mj-lt"/>
              </a:rPr>
              <a:t> </a:t>
            </a:r>
            <a:r>
              <a:rPr lang="en-ID" sz="1400" i="0" dirty="0" err="1">
                <a:solidFill>
                  <a:srgbClr val="212121"/>
                </a:solidFill>
                <a:effectLst/>
                <a:latin typeface="+mj-lt"/>
              </a:rPr>
              <a:t>mengurangi</a:t>
            </a:r>
            <a:r>
              <a:rPr lang="en-ID" sz="1400" i="0" dirty="0">
                <a:solidFill>
                  <a:srgbClr val="212121"/>
                </a:solidFill>
                <a:effectLst/>
                <a:latin typeface="+mj-lt"/>
              </a:rPr>
              <a:t> </a:t>
            </a:r>
            <a:r>
              <a:rPr lang="en-ID" sz="1400" i="0" dirty="0" err="1">
                <a:solidFill>
                  <a:srgbClr val="212121"/>
                </a:solidFill>
                <a:effectLst/>
                <a:latin typeface="+mj-lt"/>
              </a:rPr>
              <a:t>kesalah</a:t>
            </a:r>
            <a:r>
              <a:rPr lang="en-ID" sz="1400" i="0" dirty="0">
                <a:solidFill>
                  <a:srgbClr val="212121"/>
                </a:solidFill>
                <a:effectLst/>
                <a:latin typeface="+mj-lt"/>
              </a:rPr>
              <a:t> </a:t>
            </a:r>
            <a:r>
              <a:rPr lang="en-ID" sz="1400" i="0" dirty="0" err="1">
                <a:solidFill>
                  <a:srgbClr val="212121"/>
                </a:solidFill>
                <a:effectLst/>
                <a:latin typeface="+mj-lt"/>
              </a:rPr>
              <a:t>prediksi</a:t>
            </a:r>
            <a:r>
              <a:rPr lang="en-ID" sz="1400" i="0" dirty="0">
                <a:solidFill>
                  <a:srgbClr val="212121"/>
                </a:solidFill>
                <a:effectLst/>
                <a:latin typeface="+mj-lt"/>
              </a:rPr>
              <a:t> </a:t>
            </a:r>
            <a:r>
              <a:rPr lang="en-ID" sz="1400" i="0" dirty="0" err="1">
                <a:solidFill>
                  <a:srgbClr val="212121"/>
                </a:solidFill>
                <a:effectLst/>
                <a:latin typeface="+mj-lt"/>
              </a:rPr>
              <a:t>sebesar</a:t>
            </a:r>
            <a:r>
              <a:rPr lang="en-ID" sz="1400" i="0" dirty="0">
                <a:solidFill>
                  <a:srgbClr val="212121"/>
                </a:solidFill>
                <a:effectLst/>
                <a:latin typeface="+mj-lt"/>
              </a:rPr>
              <a:t> 44096.32 SAR </a:t>
            </a:r>
            <a:r>
              <a:rPr lang="en-ID" sz="1400" i="0" dirty="0" err="1">
                <a:solidFill>
                  <a:srgbClr val="212121"/>
                </a:solidFill>
                <a:effectLst/>
                <a:latin typeface="+mj-lt"/>
              </a:rPr>
              <a:t>dari</a:t>
            </a:r>
            <a:r>
              <a:rPr lang="en-ID" sz="1400" i="0" dirty="0">
                <a:solidFill>
                  <a:srgbClr val="212121"/>
                </a:solidFill>
                <a:effectLst/>
                <a:latin typeface="+mj-lt"/>
              </a:rPr>
              <a:t> Rule based model</a:t>
            </a:r>
            <a:endParaRPr lang="en-ID" sz="1400" dirty="0">
              <a:latin typeface="+mj-lt"/>
            </a:endParaRPr>
          </a:p>
        </p:txBody>
      </p:sp>
      <p:sp>
        <p:nvSpPr>
          <p:cNvPr id="3" name="Text Placeholder 2">
            <a:extLst>
              <a:ext uri="{FF2B5EF4-FFF2-40B4-BE49-F238E27FC236}">
                <a16:creationId xmlns:a16="http://schemas.microsoft.com/office/drawing/2014/main" id="{96C6579B-BF7E-5790-E7FA-08E1D1713574}"/>
              </a:ext>
            </a:extLst>
          </p:cNvPr>
          <p:cNvSpPr>
            <a:spLocks noGrp="1"/>
          </p:cNvSpPr>
          <p:nvPr>
            <p:ph type="body" idx="1"/>
          </p:nvPr>
        </p:nvSpPr>
        <p:spPr>
          <a:xfrm>
            <a:off x="720000" y="1154276"/>
            <a:ext cx="7704000" cy="3303424"/>
          </a:xfrm>
        </p:spPr>
        <p:txBody>
          <a:bodyPr/>
          <a:lstStyle/>
          <a:p>
            <a:pPr marL="158750" indent="0" algn="l">
              <a:buNone/>
            </a:pPr>
            <a:r>
              <a:rPr lang="en-ID" sz="1200" b="0" i="0" dirty="0" err="1">
                <a:solidFill>
                  <a:srgbClr val="212121"/>
                </a:solidFill>
                <a:effectLst/>
                <a:latin typeface="+mj-lt"/>
              </a:rPr>
              <a:t>Berdasarkan</a:t>
            </a:r>
            <a:r>
              <a:rPr lang="en-ID" sz="1200" b="0" i="0" dirty="0">
                <a:solidFill>
                  <a:srgbClr val="212121"/>
                </a:solidFill>
                <a:effectLst/>
                <a:latin typeface="+mj-lt"/>
              </a:rPr>
              <a:t> salah </a:t>
            </a:r>
            <a:r>
              <a:rPr lang="en-ID" sz="1200" b="0" i="0" dirty="0" err="1">
                <a:solidFill>
                  <a:srgbClr val="212121"/>
                </a:solidFill>
                <a:effectLst/>
                <a:latin typeface="+mj-lt"/>
              </a:rPr>
              <a:t>satu</a:t>
            </a:r>
            <a:r>
              <a:rPr lang="en-ID" sz="1200" b="0" i="0" dirty="0">
                <a:solidFill>
                  <a:srgbClr val="212121"/>
                </a:solidFill>
                <a:effectLst/>
                <a:latin typeface="+mj-lt"/>
              </a:rPr>
              <a:t> </a:t>
            </a:r>
            <a:r>
              <a:rPr lang="en-ID" sz="1200" b="0" i="0" dirty="0" err="1">
                <a:solidFill>
                  <a:srgbClr val="212121"/>
                </a:solidFill>
                <a:effectLst/>
                <a:latin typeface="+mj-lt"/>
              </a:rPr>
              <a:t>tujuan</a:t>
            </a:r>
            <a:r>
              <a:rPr lang="en-ID" sz="1200" b="0" i="0" dirty="0">
                <a:solidFill>
                  <a:srgbClr val="212121"/>
                </a:solidFill>
                <a:effectLst/>
                <a:latin typeface="+mj-lt"/>
              </a:rPr>
              <a:t> </a:t>
            </a:r>
            <a:r>
              <a:rPr lang="en-ID" sz="1200" b="0" i="0" dirty="0" err="1">
                <a:solidFill>
                  <a:srgbClr val="212121"/>
                </a:solidFill>
                <a:effectLst/>
                <a:latin typeface="+mj-lt"/>
              </a:rPr>
              <a:t>dilakukan</a:t>
            </a:r>
            <a:r>
              <a:rPr lang="en-ID" sz="1200" b="0" i="0" dirty="0">
                <a:solidFill>
                  <a:srgbClr val="212121"/>
                </a:solidFill>
                <a:effectLst/>
                <a:latin typeface="+mj-lt"/>
              </a:rPr>
              <a:t> </a:t>
            </a:r>
            <a:r>
              <a:rPr lang="en-ID" sz="1200" b="0" i="0" dirty="0" err="1">
                <a:solidFill>
                  <a:srgbClr val="212121"/>
                </a:solidFill>
                <a:effectLst/>
                <a:latin typeface="+mj-lt"/>
              </a:rPr>
              <a:t>pembuatan</a:t>
            </a:r>
            <a:r>
              <a:rPr lang="en-ID" sz="1200" b="0" i="0" dirty="0">
                <a:solidFill>
                  <a:srgbClr val="212121"/>
                </a:solidFill>
                <a:effectLst/>
                <a:latin typeface="+mj-lt"/>
              </a:rPr>
              <a:t> model </a:t>
            </a:r>
            <a:r>
              <a:rPr lang="en-ID" sz="1200" b="0" i="0" dirty="0" err="1">
                <a:solidFill>
                  <a:srgbClr val="212121"/>
                </a:solidFill>
                <a:effectLst/>
                <a:latin typeface="+mj-lt"/>
              </a:rPr>
              <a:t>dengan</a:t>
            </a:r>
            <a:r>
              <a:rPr lang="en-ID" sz="1200" b="0" i="0" dirty="0">
                <a:solidFill>
                  <a:srgbClr val="212121"/>
                </a:solidFill>
                <a:effectLst/>
                <a:latin typeface="+mj-lt"/>
              </a:rPr>
              <a:t> machine learning </a:t>
            </a:r>
            <a:r>
              <a:rPr lang="en-ID" sz="1200" b="0" i="0" dirty="0" err="1">
                <a:solidFill>
                  <a:srgbClr val="212121"/>
                </a:solidFill>
                <a:effectLst/>
                <a:latin typeface="+mj-lt"/>
              </a:rPr>
              <a:t>yaitu</a:t>
            </a:r>
            <a:r>
              <a:rPr lang="en-ID" sz="1200" b="0" i="0" dirty="0">
                <a:solidFill>
                  <a:srgbClr val="212121"/>
                </a:solidFill>
                <a:effectLst/>
                <a:latin typeface="+mj-lt"/>
              </a:rPr>
              <a:t> </a:t>
            </a:r>
            <a:r>
              <a:rPr lang="en-ID" sz="1200" b="0" i="0" dirty="0" err="1">
                <a:solidFill>
                  <a:srgbClr val="212121"/>
                </a:solidFill>
                <a:effectLst/>
                <a:latin typeface="+mj-lt"/>
              </a:rPr>
              <a:t>untuk</a:t>
            </a:r>
            <a:r>
              <a:rPr lang="en-ID" sz="1200" b="0" i="0" dirty="0">
                <a:solidFill>
                  <a:srgbClr val="212121"/>
                </a:solidFill>
                <a:effectLst/>
                <a:latin typeface="+mj-lt"/>
              </a:rPr>
              <a:t> </a:t>
            </a:r>
            <a:r>
              <a:rPr lang="en-ID" sz="1200" b="0" i="0" dirty="0" err="1">
                <a:solidFill>
                  <a:srgbClr val="212121"/>
                </a:solidFill>
                <a:effectLst/>
                <a:latin typeface="+mj-lt"/>
              </a:rPr>
              <a:t>mengalahkan</a:t>
            </a:r>
            <a:r>
              <a:rPr lang="en-ID" sz="1200" b="0" i="0" dirty="0">
                <a:solidFill>
                  <a:srgbClr val="212121"/>
                </a:solidFill>
                <a:effectLst/>
                <a:latin typeface="+mj-lt"/>
              </a:rPr>
              <a:t> </a:t>
            </a:r>
            <a:r>
              <a:rPr lang="en-ID" sz="1200" b="0" i="0" dirty="0" err="1">
                <a:solidFill>
                  <a:srgbClr val="212121"/>
                </a:solidFill>
                <a:effectLst/>
                <a:latin typeface="+mj-lt"/>
              </a:rPr>
              <a:t>nilai</a:t>
            </a:r>
            <a:r>
              <a:rPr lang="en-ID" sz="1200" b="0" i="0" dirty="0">
                <a:solidFill>
                  <a:srgbClr val="212121"/>
                </a:solidFill>
                <a:effectLst/>
                <a:latin typeface="+mj-lt"/>
              </a:rPr>
              <a:t> MAE </a:t>
            </a:r>
            <a:r>
              <a:rPr lang="en-ID" sz="1200" b="0" i="0" dirty="0" err="1">
                <a:solidFill>
                  <a:srgbClr val="212121"/>
                </a:solidFill>
                <a:effectLst/>
                <a:latin typeface="+mj-lt"/>
              </a:rPr>
              <a:t>dari</a:t>
            </a:r>
            <a:r>
              <a:rPr lang="en-ID" sz="1200" b="0" i="0" dirty="0">
                <a:solidFill>
                  <a:srgbClr val="212121"/>
                </a:solidFill>
                <a:effectLst/>
                <a:latin typeface="+mj-lt"/>
              </a:rPr>
              <a:t> Rule based model </a:t>
            </a:r>
            <a:r>
              <a:rPr lang="en-ID" sz="1200" b="0" i="0" dirty="0" err="1">
                <a:solidFill>
                  <a:srgbClr val="212121"/>
                </a:solidFill>
                <a:effectLst/>
                <a:latin typeface="+mj-lt"/>
              </a:rPr>
              <a:t>tanpa</a:t>
            </a:r>
            <a:r>
              <a:rPr lang="en-ID" sz="1200" b="0" i="0" dirty="0">
                <a:solidFill>
                  <a:srgbClr val="212121"/>
                </a:solidFill>
                <a:effectLst/>
                <a:latin typeface="+mj-lt"/>
              </a:rPr>
              <a:t> machine learning.</a:t>
            </a:r>
          </a:p>
          <a:p>
            <a:pPr marL="158750" indent="0" algn="l">
              <a:buNone/>
            </a:pPr>
            <a:endParaRPr lang="en-ID" sz="1200" b="0" i="0" dirty="0">
              <a:solidFill>
                <a:srgbClr val="212121"/>
              </a:solidFill>
              <a:effectLst/>
              <a:latin typeface="+mj-lt"/>
            </a:endParaRPr>
          </a:p>
          <a:p>
            <a:pPr marL="158750" indent="0" algn="l">
              <a:buNone/>
            </a:pPr>
            <a:r>
              <a:rPr lang="en-ID" sz="1200" b="0" i="0" dirty="0" err="1">
                <a:solidFill>
                  <a:srgbClr val="212121"/>
                </a:solidFill>
                <a:effectLst/>
                <a:latin typeface="+mj-lt"/>
              </a:rPr>
              <a:t>Maka</a:t>
            </a:r>
            <a:r>
              <a:rPr lang="en-ID" sz="1200" b="0" i="0" dirty="0">
                <a:solidFill>
                  <a:srgbClr val="212121"/>
                </a:solidFill>
                <a:effectLst/>
                <a:latin typeface="+mj-lt"/>
              </a:rPr>
              <a:t> </a:t>
            </a:r>
            <a:r>
              <a:rPr lang="en-ID" sz="1200" b="0" i="0" dirty="0" err="1">
                <a:solidFill>
                  <a:srgbClr val="212121"/>
                </a:solidFill>
                <a:effectLst/>
                <a:latin typeface="+mj-lt"/>
              </a:rPr>
              <a:t>dari</a:t>
            </a:r>
            <a:r>
              <a:rPr lang="en-ID" sz="1200" b="0" i="0" dirty="0">
                <a:solidFill>
                  <a:srgbClr val="212121"/>
                </a:solidFill>
                <a:effectLst/>
                <a:latin typeface="+mj-lt"/>
              </a:rPr>
              <a:t> </a:t>
            </a:r>
            <a:r>
              <a:rPr lang="en-ID" sz="1200" b="0" i="0" dirty="0" err="1">
                <a:solidFill>
                  <a:srgbClr val="212121"/>
                </a:solidFill>
                <a:effectLst/>
                <a:latin typeface="+mj-lt"/>
              </a:rPr>
              <a:t>itu</a:t>
            </a:r>
            <a:r>
              <a:rPr lang="en-ID" sz="1200" b="0" i="0" dirty="0">
                <a:solidFill>
                  <a:srgbClr val="212121"/>
                </a:solidFill>
                <a:effectLst/>
                <a:latin typeface="+mj-lt"/>
              </a:rPr>
              <a:t> </a:t>
            </a:r>
            <a:r>
              <a:rPr lang="en-ID" sz="1200" b="0" i="0" dirty="0" err="1">
                <a:solidFill>
                  <a:srgbClr val="212121"/>
                </a:solidFill>
                <a:effectLst/>
                <a:latin typeface="+mj-lt"/>
              </a:rPr>
              <a:t>kita</a:t>
            </a:r>
            <a:r>
              <a:rPr lang="en-ID" sz="1200" b="0" i="0" dirty="0">
                <a:solidFill>
                  <a:srgbClr val="212121"/>
                </a:solidFill>
                <a:effectLst/>
                <a:latin typeface="+mj-lt"/>
              </a:rPr>
              <a:t> </a:t>
            </a:r>
            <a:r>
              <a:rPr lang="en-ID" sz="1200" b="0" i="0" dirty="0" err="1">
                <a:solidFill>
                  <a:srgbClr val="212121"/>
                </a:solidFill>
                <a:effectLst/>
                <a:latin typeface="+mj-lt"/>
              </a:rPr>
              <a:t>akan</a:t>
            </a:r>
            <a:r>
              <a:rPr lang="en-ID" sz="1200" b="0" i="0" dirty="0">
                <a:solidFill>
                  <a:srgbClr val="212121"/>
                </a:solidFill>
                <a:effectLst/>
                <a:latin typeface="+mj-lt"/>
              </a:rPr>
              <a:t> </a:t>
            </a:r>
            <a:r>
              <a:rPr lang="en-ID" sz="1200" b="0" i="0" dirty="0" err="1">
                <a:solidFill>
                  <a:srgbClr val="212121"/>
                </a:solidFill>
                <a:effectLst/>
                <a:latin typeface="+mj-lt"/>
              </a:rPr>
              <a:t>membandingkan</a:t>
            </a:r>
            <a:r>
              <a:rPr lang="en-ID" sz="1200" b="0" i="0" dirty="0">
                <a:solidFill>
                  <a:srgbClr val="212121"/>
                </a:solidFill>
                <a:effectLst/>
                <a:latin typeface="+mj-lt"/>
              </a:rPr>
              <a:t> </a:t>
            </a:r>
            <a:r>
              <a:rPr lang="en-ID" sz="1200" b="0" i="0" dirty="0" err="1">
                <a:solidFill>
                  <a:srgbClr val="212121"/>
                </a:solidFill>
                <a:effectLst/>
                <a:latin typeface="+mj-lt"/>
              </a:rPr>
              <a:t>hasil</a:t>
            </a:r>
            <a:r>
              <a:rPr lang="en-ID" sz="1200" b="0" i="0" dirty="0">
                <a:solidFill>
                  <a:srgbClr val="212121"/>
                </a:solidFill>
                <a:effectLst/>
                <a:latin typeface="+mj-lt"/>
              </a:rPr>
              <a:t> </a:t>
            </a:r>
            <a:r>
              <a:rPr lang="en-ID" sz="1200" b="0" i="0" dirty="0" err="1">
                <a:solidFill>
                  <a:srgbClr val="212121"/>
                </a:solidFill>
                <a:effectLst/>
                <a:latin typeface="+mj-lt"/>
              </a:rPr>
              <a:t>nilai</a:t>
            </a:r>
            <a:r>
              <a:rPr lang="en-ID" sz="1200" b="0" i="0" dirty="0">
                <a:solidFill>
                  <a:srgbClr val="212121"/>
                </a:solidFill>
                <a:effectLst/>
                <a:latin typeface="+mj-lt"/>
              </a:rPr>
              <a:t> MAE </a:t>
            </a:r>
            <a:r>
              <a:rPr lang="en-ID" sz="1200" b="0" i="0" dirty="0" err="1">
                <a:solidFill>
                  <a:srgbClr val="212121"/>
                </a:solidFill>
                <a:effectLst/>
                <a:latin typeface="+mj-lt"/>
              </a:rPr>
              <a:t>dari</a:t>
            </a:r>
            <a:r>
              <a:rPr lang="en-ID" sz="1200" b="0" i="0" dirty="0">
                <a:solidFill>
                  <a:srgbClr val="212121"/>
                </a:solidFill>
                <a:effectLst/>
                <a:latin typeface="+mj-lt"/>
              </a:rPr>
              <a:t> model </a:t>
            </a:r>
            <a:r>
              <a:rPr lang="en-ID" sz="1200" b="0" i="0" dirty="0" err="1">
                <a:solidFill>
                  <a:srgbClr val="212121"/>
                </a:solidFill>
                <a:effectLst/>
                <a:latin typeface="+mj-lt"/>
              </a:rPr>
              <a:t>dengan</a:t>
            </a:r>
            <a:r>
              <a:rPr lang="en-ID" sz="1200" b="0" i="0" dirty="0">
                <a:solidFill>
                  <a:srgbClr val="212121"/>
                </a:solidFill>
                <a:effectLst/>
                <a:latin typeface="+mj-lt"/>
              </a:rPr>
              <a:t> Machine learning </a:t>
            </a:r>
            <a:r>
              <a:rPr lang="en-ID" sz="1200" b="0" i="0" dirty="0" err="1">
                <a:solidFill>
                  <a:srgbClr val="212121"/>
                </a:solidFill>
                <a:effectLst/>
                <a:latin typeface="+mj-lt"/>
              </a:rPr>
              <a:t>dengan</a:t>
            </a:r>
            <a:r>
              <a:rPr lang="en-ID" sz="1200" b="0" i="0" dirty="0">
                <a:solidFill>
                  <a:srgbClr val="212121"/>
                </a:solidFill>
                <a:effectLst/>
                <a:latin typeface="+mj-lt"/>
              </a:rPr>
              <a:t> Rule based model </a:t>
            </a:r>
            <a:r>
              <a:rPr lang="en-ID" sz="1200" b="0" i="0" dirty="0" err="1">
                <a:solidFill>
                  <a:srgbClr val="212121"/>
                </a:solidFill>
                <a:effectLst/>
                <a:latin typeface="+mj-lt"/>
              </a:rPr>
              <a:t>tanpa</a:t>
            </a:r>
            <a:r>
              <a:rPr lang="en-ID" sz="1200" b="0" i="0" dirty="0">
                <a:solidFill>
                  <a:srgbClr val="212121"/>
                </a:solidFill>
                <a:effectLst/>
                <a:latin typeface="+mj-lt"/>
              </a:rPr>
              <a:t> machine learning </a:t>
            </a:r>
            <a:r>
              <a:rPr lang="en-ID" sz="1200" b="0" i="0" dirty="0" err="1">
                <a:solidFill>
                  <a:srgbClr val="212121"/>
                </a:solidFill>
                <a:effectLst/>
                <a:latin typeface="+mj-lt"/>
              </a:rPr>
              <a:t>untuk</a:t>
            </a:r>
            <a:r>
              <a:rPr lang="en-ID" sz="1200" b="0" i="0" dirty="0">
                <a:solidFill>
                  <a:srgbClr val="212121"/>
                </a:solidFill>
                <a:effectLst/>
                <a:latin typeface="+mj-lt"/>
              </a:rPr>
              <a:t> </a:t>
            </a:r>
            <a:r>
              <a:rPr lang="en-ID" sz="1200" b="0" i="0" dirty="0" err="1">
                <a:solidFill>
                  <a:srgbClr val="212121"/>
                </a:solidFill>
                <a:effectLst/>
                <a:latin typeface="+mj-lt"/>
              </a:rPr>
              <a:t>mengestimasi</a:t>
            </a:r>
            <a:r>
              <a:rPr lang="en-ID" sz="1200" b="0" i="0" dirty="0">
                <a:solidFill>
                  <a:srgbClr val="212121"/>
                </a:solidFill>
                <a:effectLst/>
                <a:latin typeface="+mj-lt"/>
              </a:rPr>
              <a:t> </a:t>
            </a:r>
            <a:r>
              <a:rPr lang="en-ID" sz="1200" b="0" i="0" dirty="0" err="1">
                <a:solidFill>
                  <a:srgbClr val="212121"/>
                </a:solidFill>
                <a:effectLst/>
                <a:latin typeface="+mj-lt"/>
              </a:rPr>
              <a:t>keuntungan</a:t>
            </a:r>
            <a:r>
              <a:rPr lang="en-ID" sz="1200" b="0" i="0" dirty="0">
                <a:solidFill>
                  <a:srgbClr val="212121"/>
                </a:solidFill>
                <a:effectLst/>
                <a:latin typeface="+mj-lt"/>
              </a:rPr>
              <a:t>.</a:t>
            </a:r>
          </a:p>
          <a:p>
            <a:pPr marL="158750" indent="0" algn="l">
              <a:buNone/>
            </a:pPr>
            <a:endParaRPr lang="en-ID" sz="1200" b="0" i="0" dirty="0">
              <a:solidFill>
                <a:srgbClr val="212121"/>
              </a:solidFill>
              <a:effectLst/>
              <a:latin typeface="+mj-lt"/>
            </a:endParaRPr>
          </a:p>
          <a:p>
            <a:pPr marL="158750" indent="0" algn="l">
              <a:buNone/>
            </a:pPr>
            <a:r>
              <a:rPr lang="en-ID" sz="1200" b="0" i="0" dirty="0">
                <a:solidFill>
                  <a:srgbClr val="212121"/>
                </a:solidFill>
                <a:effectLst/>
                <a:latin typeface="+mj-lt"/>
              </a:rPr>
              <a:t>Jika </a:t>
            </a:r>
            <a:r>
              <a:rPr lang="en-ID" sz="1200" b="0" i="0" dirty="0" err="1">
                <a:solidFill>
                  <a:srgbClr val="212121"/>
                </a:solidFill>
                <a:effectLst/>
                <a:latin typeface="+mj-lt"/>
              </a:rPr>
              <a:t>menggunakan</a:t>
            </a:r>
            <a:r>
              <a:rPr lang="en-ID" sz="1200" b="0" i="0" dirty="0">
                <a:solidFill>
                  <a:srgbClr val="212121"/>
                </a:solidFill>
                <a:effectLst/>
                <a:latin typeface="+mj-lt"/>
              </a:rPr>
              <a:t> Rule based model </a:t>
            </a:r>
            <a:r>
              <a:rPr lang="en-ID" sz="1200" b="0" i="0" dirty="0" err="1">
                <a:solidFill>
                  <a:srgbClr val="212121"/>
                </a:solidFill>
                <a:effectLst/>
                <a:latin typeface="+mj-lt"/>
              </a:rPr>
              <a:t>tanpa</a:t>
            </a:r>
            <a:r>
              <a:rPr lang="en-ID" sz="1200" b="0" i="0" dirty="0">
                <a:solidFill>
                  <a:srgbClr val="212121"/>
                </a:solidFill>
                <a:effectLst/>
                <a:latin typeface="+mj-lt"/>
              </a:rPr>
              <a:t> machine learning  </a:t>
            </a:r>
            <a:r>
              <a:rPr lang="en-ID" sz="1200" b="0" i="0" dirty="0" err="1">
                <a:solidFill>
                  <a:srgbClr val="212121"/>
                </a:solidFill>
                <a:effectLst/>
                <a:latin typeface="+mj-lt"/>
              </a:rPr>
              <a:t>nilai</a:t>
            </a:r>
            <a:r>
              <a:rPr lang="en-ID" sz="1200" b="0" i="0" dirty="0">
                <a:solidFill>
                  <a:srgbClr val="212121"/>
                </a:solidFill>
                <a:effectLst/>
                <a:latin typeface="+mj-lt"/>
              </a:rPr>
              <a:t> MAE yang </a:t>
            </a:r>
            <a:r>
              <a:rPr lang="en-ID" sz="1200" b="0" i="0" dirty="0" err="1">
                <a:solidFill>
                  <a:srgbClr val="212121"/>
                </a:solidFill>
                <a:effectLst/>
                <a:latin typeface="+mj-lt"/>
              </a:rPr>
              <a:t>diperoleh</a:t>
            </a:r>
            <a:r>
              <a:rPr lang="en-ID" sz="1200" b="0" i="0" dirty="0">
                <a:solidFill>
                  <a:srgbClr val="212121"/>
                </a:solidFill>
                <a:effectLst/>
                <a:latin typeface="+mj-lt"/>
              </a:rPr>
              <a:t> </a:t>
            </a:r>
            <a:r>
              <a:rPr lang="en-ID" sz="1200" b="0" i="0" dirty="0" err="1">
                <a:solidFill>
                  <a:srgbClr val="212121"/>
                </a:solidFill>
                <a:effectLst/>
                <a:latin typeface="+mj-lt"/>
              </a:rPr>
              <a:t>adalah</a:t>
            </a:r>
            <a:r>
              <a:rPr lang="en-ID" sz="1200" b="0" i="0" dirty="0">
                <a:solidFill>
                  <a:srgbClr val="212121"/>
                </a:solidFill>
                <a:effectLst/>
                <a:latin typeface="+mj-lt"/>
              </a:rPr>
              <a:t> (+-) 55230.57 SAR </a:t>
            </a:r>
            <a:r>
              <a:rPr lang="en-ID" sz="1200" b="0" i="0" dirty="0" err="1">
                <a:solidFill>
                  <a:srgbClr val="212121"/>
                </a:solidFill>
                <a:effectLst/>
                <a:latin typeface="+mj-lt"/>
              </a:rPr>
              <a:t>sedangkan</a:t>
            </a:r>
            <a:r>
              <a:rPr lang="en-ID" sz="1200" b="0" i="0" dirty="0">
                <a:solidFill>
                  <a:srgbClr val="212121"/>
                </a:solidFill>
                <a:effectLst/>
                <a:latin typeface="+mj-lt"/>
              </a:rPr>
              <a:t> </a:t>
            </a:r>
            <a:r>
              <a:rPr lang="en-ID" sz="1200" b="0" i="0" dirty="0" err="1">
                <a:solidFill>
                  <a:srgbClr val="212121"/>
                </a:solidFill>
                <a:effectLst/>
                <a:latin typeface="+mj-lt"/>
              </a:rPr>
              <a:t>jika</a:t>
            </a:r>
            <a:r>
              <a:rPr lang="en-ID" sz="1200" b="0" i="0" dirty="0">
                <a:solidFill>
                  <a:srgbClr val="212121"/>
                </a:solidFill>
                <a:effectLst/>
                <a:latin typeface="+mj-lt"/>
              </a:rPr>
              <a:t> </a:t>
            </a:r>
            <a:r>
              <a:rPr lang="en-ID" sz="1200" b="0" i="0" dirty="0" err="1">
                <a:solidFill>
                  <a:srgbClr val="212121"/>
                </a:solidFill>
                <a:effectLst/>
                <a:latin typeface="+mj-lt"/>
              </a:rPr>
              <a:t>menggunakan</a:t>
            </a:r>
            <a:r>
              <a:rPr lang="en-ID" sz="1200" b="0" i="0" dirty="0">
                <a:solidFill>
                  <a:srgbClr val="212121"/>
                </a:solidFill>
                <a:effectLst/>
                <a:latin typeface="+mj-lt"/>
              </a:rPr>
              <a:t> model </a:t>
            </a:r>
            <a:r>
              <a:rPr lang="en-ID" sz="1200" b="0" i="0" dirty="0" err="1">
                <a:solidFill>
                  <a:srgbClr val="212121"/>
                </a:solidFill>
                <a:effectLst/>
                <a:latin typeface="+mj-lt"/>
              </a:rPr>
              <a:t>dengan</a:t>
            </a:r>
            <a:r>
              <a:rPr lang="en-ID" sz="1200" b="0" i="0" dirty="0">
                <a:solidFill>
                  <a:srgbClr val="212121"/>
                </a:solidFill>
                <a:effectLst/>
                <a:latin typeface="+mj-lt"/>
              </a:rPr>
              <a:t> machine learning </a:t>
            </a:r>
            <a:r>
              <a:rPr lang="en-ID" sz="1200" b="0" i="0" dirty="0" err="1">
                <a:solidFill>
                  <a:srgbClr val="212121"/>
                </a:solidFill>
                <a:effectLst/>
                <a:latin typeface="+mj-lt"/>
              </a:rPr>
              <a:t>nilai</a:t>
            </a:r>
            <a:r>
              <a:rPr lang="en-ID" sz="1200" b="0" i="0" dirty="0">
                <a:solidFill>
                  <a:srgbClr val="212121"/>
                </a:solidFill>
                <a:effectLst/>
                <a:latin typeface="+mj-lt"/>
              </a:rPr>
              <a:t> MAE yang </a:t>
            </a:r>
            <a:r>
              <a:rPr lang="en-ID" sz="1200" b="0" i="0" dirty="0" err="1">
                <a:solidFill>
                  <a:srgbClr val="212121"/>
                </a:solidFill>
                <a:effectLst/>
                <a:latin typeface="+mj-lt"/>
              </a:rPr>
              <a:t>diperoleh</a:t>
            </a:r>
            <a:r>
              <a:rPr lang="en-ID" sz="1200" b="0" i="0" dirty="0">
                <a:solidFill>
                  <a:srgbClr val="212121"/>
                </a:solidFill>
                <a:effectLst/>
                <a:latin typeface="+mj-lt"/>
              </a:rPr>
              <a:t> </a:t>
            </a:r>
            <a:r>
              <a:rPr lang="en-ID" sz="1200" b="0" i="0" dirty="0" err="1">
                <a:solidFill>
                  <a:srgbClr val="212121"/>
                </a:solidFill>
                <a:effectLst/>
                <a:latin typeface="+mj-lt"/>
              </a:rPr>
              <a:t>adalah</a:t>
            </a:r>
            <a:r>
              <a:rPr lang="en-ID" sz="1200" b="0" i="0" dirty="0">
                <a:solidFill>
                  <a:srgbClr val="212121"/>
                </a:solidFill>
                <a:effectLst/>
                <a:latin typeface="+mj-lt"/>
              </a:rPr>
              <a:t> (+-) 11134.25 SAR.</a:t>
            </a:r>
          </a:p>
        </p:txBody>
      </p:sp>
    </p:spTree>
    <p:extLst>
      <p:ext uri="{BB962C8B-B14F-4D97-AF65-F5344CB8AC3E}">
        <p14:creationId xmlns:p14="http://schemas.microsoft.com/office/powerpoint/2010/main" val="136523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314775" y="1199564"/>
            <a:ext cx="4194900" cy="1194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a:t>Kesimpulan dan </a:t>
            </a:r>
            <a:r>
              <a:rPr lang="en-ID" sz="3600" dirty="0" err="1"/>
              <a:t>Rekomendasi</a:t>
            </a:r>
            <a:endParaRPr lang="en-ID" sz="3600" dirty="0"/>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pic>
        <p:nvPicPr>
          <p:cNvPr id="298" name="Google Shape;298;p29"/>
          <p:cNvPicPr preferRelativeResize="0"/>
          <p:nvPr/>
        </p:nvPicPr>
        <p:blipFill>
          <a:blip r:embed="rId3">
            <a:alphaModFix/>
          </a:blip>
          <a:stretch>
            <a:fillRect/>
          </a:stretch>
        </p:blipFill>
        <p:spPr>
          <a:xfrm flipH="1">
            <a:off x="468447" y="1930088"/>
            <a:ext cx="3846328" cy="2013299"/>
          </a:xfrm>
          <a:prstGeom prst="rect">
            <a:avLst/>
          </a:prstGeom>
          <a:noFill/>
          <a:ln>
            <a:noFill/>
          </a:ln>
        </p:spPr>
      </p:pic>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32282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A693-B9BA-2E59-9316-D45E891E384E}"/>
              </a:ext>
            </a:extLst>
          </p:cNvPr>
          <p:cNvSpPr>
            <a:spLocks noGrp="1"/>
          </p:cNvSpPr>
          <p:nvPr>
            <p:ph type="title"/>
          </p:nvPr>
        </p:nvSpPr>
        <p:spPr/>
        <p:txBody>
          <a:bodyPr/>
          <a:lstStyle/>
          <a:p>
            <a:r>
              <a:rPr lang="en-US" dirty="0"/>
              <a:t>Kesimpulan</a:t>
            </a:r>
            <a:endParaRPr lang="en-ID" dirty="0"/>
          </a:p>
        </p:txBody>
      </p:sp>
      <p:sp>
        <p:nvSpPr>
          <p:cNvPr id="3" name="Text Placeholder 2">
            <a:extLst>
              <a:ext uri="{FF2B5EF4-FFF2-40B4-BE49-F238E27FC236}">
                <a16:creationId xmlns:a16="http://schemas.microsoft.com/office/drawing/2014/main" id="{F07FED39-F3E7-161F-DE82-0A9DCE60C7AA}"/>
              </a:ext>
            </a:extLst>
          </p:cNvPr>
          <p:cNvSpPr>
            <a:spLocks noGrp="1"/>
          </p:cNvSpPr>
          <p:nvPr>
            <p:ph type="body" idx="1"/>
          </p:nvPr>
        </p:nvSpPr>
        <p:spPr>
          <a:xfrm>
            <a:off x="720000" y="1414463"/>
            <a:ext cx="7704000" cy="3150393"/>
          </a:xfrm>
        </p:spPr>
        <p:txBody>
          <a:bodyPr/>
          <a:lstStyle/>
          <a:p>
            <a:pPr marL="158750" indent="0">
              <a:buNone/>
            </a:pPr>
            <a:r>
              <a:rPr lang="en-ID" sz="1400" dirty="0" err="1">
                <a:latin typeface="+mj-lt"/>
              </a:rPr>
              <a:t>Setelah</a:t>
            </a:r>
            <a:r>
              <a:rPr lang="en-ID" sz="1400" dirty="0">
                <a:latin typeface="+mj-lt"/>
              </a:rPr>
              <a:t> </a:t>
            </a:r>
            <a:r>
              <a:rPr lang="en-ID" sz="1400" dirty="0" err="1">
                <a:latin typeface="+mj-lt"/>
              </a:rPr>
              <a:t>menerapkan</a:t>
            </a:r>
            <a:r>
              <a:rPr lang="en-ID" sz="1400" dirty="0">
                <a:latin typeface="+mj-lt"/>
              </a:rPr>
              <a:t> </a:t>
            </a:r>
            <a:r>
              <a:rPr lang="en-ID" sz="1400" dirty="0" err="1">
                <a:latin typeface="+mj-lt"/>
              </a:rPr>
              <a:t>beberapa</a:t>
            </a:r>
            <a:r>
              <a:rPr lang="en-ID" sz="1400" dirty="0">
                <a:latin typeface="+mj-lt"/>
              </a:rPr>
              <a:t> model machine learning, </a:t>
            </a:r>
            <a:r>
              <a:rPr lang="en-ID" sz="1400" b="1" dirty="0" err="1">
                <a:latin typeface="+mj-lt"/>
              </a:rPr>
              <a:t>XGBRegressor</a:t>
            </a:r>
            <a:r>
              <a:rPr lang="en-ID" sz="1400" dirty="0">
                <a:latin typeface="+mj-lt"/>
              </a:rPr>
              <a:t> pada dataset yang </a:t>
            </a:r>
            <a:r>
              <a:rPr lang="en-ID" sz="1400" dirty="0" err="1">
                <a:latin typeface="+mj-lt"/>
              </a:rPr>
              <a:t>dibersihkan</a:t>
            </a:r>
            <a:r>
              <a:rPr lang="en-ID" sz="1400" dirty="0">
                <a:latin typeface="+mj-lt"/>
              </a:rPr>
              <a:t> </a:t>
            </a:r>
            <a:r>
              <a:rPr lang="en-ID" sz="1400" dirty="0" err="1">
                <a:latin typeface="+mj-lt"/>
              </a:rPr>
              <a:t>tanpa</a:t>
            </a:r>
            <a:r>
              <a:rPr lang="en-ID" sz="1400" dirty="0">
                <a:latin typeface="+mj-lt"/>
              </a:rPr>
              <a:t> outliers </a:t>
            </a:r>
            <a:r>
              <a:rPr lang="en-ID" sz="1400" dirty="0" err="1">
                <a:latin typeface="+mj-lt"/>
              </a:rPr>
              <a:t>memberikan</a:t>
            </a:r>
            <a:r>
              <a:rPr lang="en-ID" sz="1400" dirty="0">
                <a:latin typeface="+mj-lt"/>
              </a:rPr>
              <a:t> </a:t>
            </a:r>
            <a:r>
              <a:rPr lang="en-ID" sz="1400" dirty="0" err="1">
                <a:latin typeface="+mj-lt"/>
              </a:rPr>
              <a:t>performa</a:t>
            </a:r>
            <a:r>
              <a:rPr lang="en-ID" sz="1400" dirty="0">
                <a:latin typeface="+mj-lt"/>
              </a:rPr>
              <a:t> </a:t>
            </a:r>
            <a:r>
              <a:rPr lang="en-ID" sz="1400" dirty="0" err="1">
                <a:latin typeface="+mj-lt"/>
              </a:rPr>
              <a:t>terbaik</a:t>
            </a:r>
            <a:r>
              <a:rPr lang="en-ID" sz="1400" dirty="0">
                <a:latin typeface="+mj-lt"/>
              </a:rPr>
              <a:t>.</a:t>
            </a:r>
          </a:p>
          <a:p>
            <a:pPr marL="158750" indent="0">
              <a:buNone/>
            </a:pPr>
            <a:endParaRPr lang="en-ID" sz="1400" dirty="0">
              <a:latin typeface="+mj-lt"/>
            </a:endParaRPr>
          </a:p>
          <a:p>
            <a:pPr marL="158750" indent="0">
              <a:buNone/>
            </a:pPr>
            <a:r>
              <a:rPr lang="en-ID" sz="1400" dirty="0">
                <a:latin typeface="+mj-lt"/>
              </a:rPr>
              <a:t>Model </a:t>
            </a:r>
            <a:r>
              <a:rPr lang="en-ID" sz="1400" dirty="0" err="1">
                <a:latin typeface="+mj-lt"/>
              </a:rPr>
              <a:t>ini</a:t>
            </a:r>
            <a:r>
              <a:rPr lang="en-ID" sz="1400" dirty="0">
                <a:latin typeface="+mj-lt"/>
              </a:rPr>
              <a:t> </a:t>
            </a:r>
            <a:r>
              <a:rPr lang="en-ID" sz="1400" dirty="0" err="1">
                <a:latin typeface="+mj-lt"/>
              </a:rPr>
              <a:t>menjelaskan</a:t>
            </a:r>
            <a:r>
              <a:rPr lang="en-ID" sz="1400" dirty="0">
                <a:latin typeface="+mj-lt"/>
              </a:rPr>
              <a:t> </a:t>
            </a:r>
            <a:r>
              <a:rPr lang="en-ID" sz="1400" b="1" dirty="0">
                <a:latin typeface="+mj-lt"/>
              </a:rPr>
              <a:t>80,32%</a:t>
            </a:r>
            <a:r>
              <a:rPr lang="en-ID" sz="1400" dirty="0">
                <a:latin typeface="+mj-lt"/>
              </a:rPr>
              <a:t> </a:t>
            </a:r>
            <a:r>
              <a:rPr lang="en-ID" sz="1400" dirty="0" err="1">
                <a:latin typeface="+mj-lt"/>
              </a:rPr>
              <a:t>variansi</a:t>
            </a:r>
            <a:r>
              <a:rPr lang="en-ID" sz="1400" dirty="0">
                <a:latin typeface="+mj-lt"/>
              </a:rPr>
              <a:t> </a:t>
            </a:r>
            <a:r>
              <a:rPr lang="en-ID" sz="1400" dirty="0" err="1">
                <a:latin typeface="+mj-lt"/>
              </a:rPr>
              <a:t>harga</a:t>
            </a:r>
            <a:r>
              <a:rPr lang="en-ID" sz="1400" dirty="0">
                <a:latin typeface="+mj-lt"/>
              </a:rPr>
              <a:t> </a:t>
            </a:r>
            <a:r>
              <a:rPr lang="en-ID" sz="1400" dirty="0" err="1">
                <a:latin typeface="+mj-lt"/>
              </a:rPr>
              <a:t>mobil</a:t>
            </a:r>
            <a:r>
              <a:rPr lang="en-ID" sz="1400" dirty="0">
                <a:latin typeface="+mj-lt"/>
              </a:rPr>
              <a:t> (R²) dan </a:t>
            </a:r>
            <a:r>
              <a:rPr lang="en-ID" sz="1400" dirty="0" err="1">
                <a:latin typeface="+mj-lt"/>
              </a:rPr>
              <a:t>memiliki</a:t>
            </a:r>
            <a:r>
              <a:rPr lang="en-ID" sz="1400" dirty="0">
                <a:latin typeface="+mj-lt"/>
              </a:rPr>
              <a:t> </a:t>
            </a:r>
            <a:r>
              <a:rPr lang="en-ID" sz="1400" dirty="0" err="1">
                <a:latin typeface="+mj-lt"/>
              </a:rPr>
              <a:t>kesalahan</a:t>
            </a:r>
            <a:r>
              <a:rPr lang="en-ID" sz="1400" dirty="0">
                <a:latin typeface="+mj-lt"/>
              </a:rPr>
              <a:t> </a:t>
            </a:r>
            <a:r>
              <a:rPr lang="en-ID" sz="1400" dirty="0" err="1">
                <a:latin typeface="+mj-lt"/>
              </a:rPr>
              <a:t>prediksi</a:t>
            </a:r>
            <a:r>
              <a:rPr lang="en-ID" sz="1400" dirty="0">
                <a:latin typeface="+mj-lt"/>
              </a:rPr>
              <a:t> rata-rata (MAE) </a:t>
            </a:r>
            <a:r>
              <a:rPr lang="en-ID" sz="1400" dirty="0" err="1">
                <a:latin typeface="+mj-lt"/>
              </a:rPr>
              <a:t>sebesar</a:t>
            </a:r>
            <a:r>
              <a:rPr lang="en-ID" sz="1400" dirty="0">
                <a:latin typeface="+mj-lt"/>
              </a:rPr>
              <a:t> </a:t>
            </a:r>
            <a:r>
              <a:rPr lang="en-ID" sz="1400" b="1" dirty="0">
                <a:latin typeface="+mj-lt"/>
              </a:rPr>
              <a:t>11.134 SAR</a:t>
            </a:r>
            <a:r>
              <a:rPr lang="en-ID" sz="1400" dirty="0">
                <a:latin typeface="+mj-lt"/>
              </a:rPr>
              <a:t>, </a:t>
            </a:r>
            <a:r>
              <a:rPr lang="en-ID" sz="1400" dirty="0" err="1">
                <a:latin typeface="+mj-lt"/>
              </a:rPr>
              <a:t>dengan</a:t>
            </a:r>
            <a:r>
              <a:rPr lang="en-ID" sz="1400" dirty="0">
                <a:latin typeface="+mj-lt"/>
              </a:rPr>
              <a:t> </a:t>
            </a:r>
            <a:r>
              <a:rPr lang="en-ID" sz="1400" dirty="0" err="1">
                <a:latin typeface="+mj-lt"/>
              </a:rPr>
              <a:t>kesalahan</a:t>
            </a:r>
            <a:r>
              <a:rPr lang="en-ID" sz="1400" dirty="0">
                <a:latin typeface="+mj-lt"/>
              </a:rPr>
              <a:t> </a:t>
            </a:r>
            <a:r>
              <a:rPr lang="en-ID" sz="1400" dirty="0" err="1">
                <a:latin typeface="+mj-lt"/>
              </a:rPr>
              <a:t>persentase</a:t>
            </a:r>
            <a:r>
              <a:rPr lang="en-ID" sz="1400" dirty="0">
                <a:latin typeface="+mj-lt"/>
              </a:rPr>
              <a:t> (MAPE) </a:t>
            </a:r>
            <a:r>
              <a:rPr lang="en-ID" sz="1400" dirty="0" err="1">
                <a:latin typeface="+mj-lt"/>
              </a:rPr>
              <a:t>sebesar</a:t>
            </a:r>
            <a:r>
              <a:rPr lang="en-ID" sz="1400" dirty="0">
                <a:latin typeface="+mj-lt"/>
              </a:rPr>
              <a:t> </a:t>
            </a:r>
            <a:r>
              <a:rPr lang="en-ID" sz="1400" b="1" dirty="0">
                <a:latin typeface="+mj-lt"/>
              </a:rPr>
              <a:t>19,34%</a:t>
            </a:r>
            <a:r>
              <a:rPr lang="en-ID" sz="1400" dirty="0">
                <a:latin typeface="+mj-lt"/>
              </a:rPr>
              <a:t>.</a:t>
            </a:r>
          </a:p>
          <a:p>
            <a:pPr marL="158750" indent="0">
              <a:buNone/>
            </a:pPr>
            <a:r>
              <a:rPr lang="en-ID" sz="1400" dirty="0">
                <a:latin typeface="+mj-lt"/>
              </a:rPr>
              <a:t>Fitur </a:t>
            </a:r>
            <a:r>
              <a:rPr lang="en-ID" sz="1400" dirty="0" err="1">
                <a:latin typeface="+mj-lt"/>
              </a:rPr>
              <a:t>signifikan</a:t>
            </a:r>
            <a:r>
              <a:rPr lang="en-ID" sz="1400" dirty="0">
                <a:latin typeface="+mj-lt"/>
              </a:rPr>
              <a:t> yang </a:t>
            </a:r>
            <a:r>
              <a:rPr lang="en-ID" sz="1400" dirty="0" err="1">
                <a:latin typeface="+mj-lt"/>
              </a:rPr>
              <a:t>mempengaruhi</a:t>
            </a:r>
            <a:r>
              <a:rPr lang="en-ID" sz="1400" dirty="0">
                <a:latin typeface="+mj-lt"/>
              </a:rPr>
              <a:t> </a:t>
            </a:r>
            <a:r>
              <a:rPr lang="en-ID" sz="1400" dirty="0" err="1">
                <a:latin typeface="+mj-lt"/>
              </a:rPr>
              <a:t>harga</a:t>
            </a:r>
            <a:r>
              <a:rPr lang="en-ID" sz="1400" dirty="0">
                <a:latin typeface="+mj-lt"/>
              </a:rPr>
              <a:t> </a:t>
            </a:r>
            <a:r>
              <a:rPr lang="en-ID" sz="1400" dirty="0" err="1">
                <a:latin typeface="+mj-lt"/>
              </a:rPr>
              <a:t>mobil</a:t>
            </a:r>
            <a:r>
              <a:rPr lang="en-ID" sz="1400" dirty="0">
                <a:latin typeface="+mj-lt"/>
              </a:rPr>
              <a:t> </a:t>
            </a:r>
            <a:r>
              <a:rPr lang="en-ID" sz="1400" dirty="0" err="1">
                <a:latin typeface="+mj-lt"/>
              </a:rPr>
              <a:t>yaitu</a:t>
            </a:r>
            <a:r>
              <a:rPr lang="en-ID" sz="1400" dirty="0">
                <a:latin typeface="+mj-lt"/>
              </a:rPr>
              <a:t> </a:t>
            </a:r>
            <a:r>
              <a:rPr lang="en-ID" sz="1400" b="1" dirty="0" err="1">
                <a:latin typeface="+mj-lt"/>
              </a:rPr>
              <a:t>Engine_Size</a:t>
            </a:r>
            <a:r>
              <a:rPr lang="en-ID" sz="1400" b="1" dirty="0">
                <a:latin typeface="+mj-lt"/>
              </a:rPr>
              <a:t>, Make, dan Year</a:t>
            </a:r>
            <a:r>
              <a:rPr lang="en-ID" sz="1400" dirty="0">
                <a:latin typeface="+mj-lt"/>
              </a:rPr>
              <a:t>.</a:t>
            </a:r>
          </a:p>
          <a:p>
            <a:pPr marL="158750" indent="0">
              <a:buNone/>
            </a:pPr>
            <a:endParaRPr lang="en-ID" sz="1400" dirty="0">
              <a:latin typeface="+mj-lt"/>
            </a:endParaRPr>
          </a:p>
          <a:p>
            <a:pPr marL="158750" indent="0">
              <a:buNone/>
            </a:pPr>
            <a:r>
              <a:rPr lang="en-ID" sz="1400" dirty="0" err="1">
                <a:latin typeface="+mj-lt"/>
              </a:rPr>
              <a:t>Prediksi</a:t>
            </a:r>
            <a:r>
              <a:rPr lang="en-ID" sz="1400" dirty="0">
                <a:latin typeface="+mj-lt"/>
              </a:rPr>
              <a:t> model </a:t>
            </a:r>
            <a:r>
              <a:rPr lang="en-ID" sz="1400" dirty="0" err="1">
                <a:latin typeface="+mj-lt"/>
              </a:rPr>
              <a:t>dibatasi</a:t>
            </a:r>
            <a:r>
              <a:rPr lang="en-ID" sz="1400" dirty="0">
                <a:latin typeface="+mj-lt"/>
              </a:rPr>
              <a:t> pada </a:t>
            </a:r>
            <a:r>
              <a:rPr lang="en-ID" sz="1400" dirty="0" err="1">
                <a:latin typeface="+mj-lt"/>
              </a:rPr>
              <a:t>harga</a:t>
            </a:r>
            <a:r>
              <a:rPr lang="en-ID" sz="1400" dirty="0">
                <a:latin typeface="+mj-lt"/>
              </a:rPr>
              <a:t> </a:t>
            </a:r>
            <a:r>
              <a:rPr lang="en-ID" sz="1400" dirty="0" err="1">
                <a:latin typeface="+mj-lt"/>
              </a:rPr>
              <a:t>maksimal</a:t>
            </a:r>
            <a:r>
              <a:rPr lang="en-ID" sz="1400" dirty="0">
                <a:latin typeface="+mj-lt"/>
              </a:rPr>
              <a:t> </a:t>
            </a:r>
            <a:r>
              <a:rPr lang="en-ID" sz="1400" b="1" dirty="0">
                <a:latin typeface="+mj-lt"/>
              </a:rPr>
              <a:t>191.500 SAR</a:t>
            </a:r>
            <a:r>
              <a:rPr lang="en-ID" sz="1400" dirty="0">
                <a:latin typeface="+mj-lt"/>
              </a:rPr>
              <a:t> </a:t>
            </a:r>
            <a:r>
              <a:rPr lang="en-ID" sz="1400" dirty="0" err="1">
                <a:latin typeface="+mj-lt"/>
              </a:rPr>
              <a:t>karena</a:t>
            </a:r>
            <a:r>
              <a:rPr lang="en-ID" sz="1400" dirty="0">
                <a:latin typeface="+mj-lt"/>
              </a:rPr>
              <a:t> </a:t>
            </a:r>
            <a:r>
              <a:rPr lang="en-ID" sz="1400" dirty="0" err="1">
                <a:latin typeface="+mj-lt"/>
              </a:rPr>
              <a:t>penghapusan</a:t>
            </a:r>
            <a:r>
              <a:rPr lang="en-ID" sz="1400" dirty="0">
                <a:latin typeface="+mj-lt"/>
              </a:rPr>
              <a:t> outlier, </a:t>
            </a:r>
            <a:r>
              <a:rPr lang="en-ID" sz="1400" dirty="0" err="1">
                <a:latin typeface="+mj-lt"/>
              </a:rPr>
              <a:t>sehingga</a:t>
            </a:r>
            <a:r>
              <a:rPr lang="en-ID" sz="1400" dirty="0">
                <a:latin typeface="+mj-lt"/>
              </a:rPr>
              <a:t> </a:t>
            </a:r>
            <a:r>
              <a:rPr lang="en-ID" sz="1400" dirty="0" err="1">
                <a:latin typeface="+mj-lt"/>
              </a:rPr>
              <a:t>prediksi</a:t>
            </a:r>
            <a:r>
              <a:rPr lang="en-ID" sz="1400" dirty="0">
                <a:latin typeface="+mj-lt"/>
              </a:rPr>
              <a:t> di </a:t>
            </a:r>
            <a:r>
              <a:rPr lang="en-ID" sz="1400" dirty="0" err="1">
                <a:latin typeface="+mj-lt"/>
              </a:rPr>
              <a:t>atas</a:t>
            </a:r>
            <a:r>
              <a:rPr lang="en-ID" sz="1400" dirty="0">
                <a:latin typeface="+mj-lt"/>
              </a:rPr>
              <a:t> </a:t>
            </a:r>
            <a:r>
              <a:rPr lang="en-ID" sz="1400" dirty="0" err="1">
                <a:latin typeface="+mj-lt"/>
              </a:rPr>
              <a:t>harga</a:t>
            </a:r>
            <a:r>
              <a:rPr lang="en-ID" sz="1400" dirty="0">
                <a:latin typeface="+mj-lt"/>
              </a:rPr>
              <a:t> </a:t>
            </a:r>
            <a:r>
              <a:rPr lang="en-ID" sz="1400" dirty="0" err="1">
                <a:latin typeface="+mj-lt"/>
              </a:rPr>
              <a:t>ini</a:t>
            </a:r>
            <a:r>
              <a:rPr lang="en-ID" sz="1400" dirty="0">
                <a:latin typeface="+mj-lt"/>
              </a:rPr>
              <a:t> </a:t>
            </a:r>
            <a:r>
              <a:rPr lang="en-ID" sz="1400" dirty="0" err="1">
                <a:latin typeface="+mj-lt"/>
              </a:rPr>
              <a:t>mungkin</a:t>
            </a:r>
            <a:r>
              <a:rPr lang="en-ID" sz="1400" dirty="0">
                <a:latin typeface="+mj-lt"/>
              </a:rPr>
              <a:t> </a:t>
            </a:r>
            <a:r>
              <a:rPr lang="en-ID" sz="1400" dirty="0" err="1">
                <a:latin typeface="+mj-lt"/>
              </a:rPr>
              <a:t>memerlukan</a:t>
            </a:r>
            <a:r>
              <a:rPr lang="en-ID" sz="1400" dirty="0">
                <a:latin typeface="+mj-lt"/>
              </a:rPr>
              <a:t> </a:t>
            </a:r>
            <a:r>
              <a:rPr lang="en-ID" sz="1400" dirty="0" err="1">
                <a:latin typeface="+mj-lt"/>
              </a:rPr>
              <a:t>penyesuaian</a:t>
            </a:r>
            <a:r>
              <a:rPr lang="en-ID" sz="1400" dirty="0">
                <a:latin typeface="+mj-lt"/>
              </a:rPr>
              <a:t> </a:t>
            </a:r>
            <a:r>
              <a:rPr lang="en-ID" sz="1400" dirty="0" err="1">
                <a:latin typeface="+mj-lt"/>
              </a:rPr>
              <a:t>lebih</a:t>
            </a:r>
            <a:r>
              <a:rPr lang="en-ID" sz="1400" dirty="0">
                <a:latin typeface="+mj-lt"/>
              </a:rPr>
              <a:t> </a:t>
            </a:r>
            <a:r>
              <a:rPr lang="en-ID" sz="1400" dirty="0" err="1">
                <a:latin typeface="+mj-lt"/>
              </a:rPr>
              <a:t>lanjut</a:t>
            </a:r>
            <a:r>
              <a:rPr lang="en-ID" sz="1400" dirty="0">
                <a:latin typeface="+mj-lt"/>
              </a:rPr>
              <a:t> pada model.</a:t>
            </a:r>
          </a:p>
          <a:p>
            <a:pPr marL="158750" indent="0">
              <a:buNone/>
            </a:pPr>
            <a:endParaRPr lang="en-ID" sz="1400" dirty="0">
              <a:latin typeface="+mj-lt"/>
            </a:endParaRPr>
          </a:p>
        </p:txBody>
      </p:sp>
    </p:spTree>
    <p:extLst>
      <p:ext uri="{BB962C8B-B14F-4D97-AF65-F5344CB8AC3E}">
        <p14:creationId xmlns:p14="http://schemas.microsoft.com/office/powerpoint/2010/main" val="438033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321E-7E46-A896-50D2-B5441B87B17A}"/>
              </a:ext>
            </a:extLst>
          </p:cNvPr>
          <p:cNvSpPr>
            <a:spLocks noGrp="1"/>
          </p:cNvSpPr>
          <p:nvPr>
            <p:ph type="title"/>
          </p:nvPr>
        </p:nvSpPr>
        <p:spPr>
          <a:xfrm>
            <a:off x="720000" y="278477"/>
            <a:ext cx="7704000" cy="572700"/>
          </a:xfrm>
        </p:spPr>
        <p:txBody>
          <a:bodyPr/>
          <a:lstStyle/>
          <a:p>
            <a:r>
              <a:rPr lang="en-US" dirty="0" err="1"/>
              <a:t>Rekomendasi</a:t>
            </a:r>
            <a:endParaRPr lang="en-ID" dirty="0"/>
          </a:p>
        </p:txBody>
      </p:sp>
      <p:sp>
        <p:nvSpPr>
          <p:cNvPr id="4" name="Rectangle 1">
            <a:extLst>
              <a:ext uri="{FF2B5EF4-FFF2-40B4-BE49-F238E27FC236}">
                <a16:creationId xmlns:a16="http://schemas.microsoft.com/office/drawing/2014/main" id="{CBCD6769-2FAA-4DB2-E2BE-71D9A1D0A7F4}"/>
              </a:ext>
            </a:extLst>
          </p:cNvPr>
          <p:cNvSpPr>
            <a:spLocks noGrp="1" noChangeArrowheads="1"/>
          </p:cNvSpPr>
          <p:nvPr>
            <p:ph type="body" idx="1"/>
          </p:nvPr>
        </p:nvSpPr>
        <p:spPr bwMode="auto">
          <a:xfrm>
            <a:off x="226851" y="1036914"/>
            <a:ext cx="8519864"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D" sz="1400" b="0" i="0" dirty="0" err="1">
                <a:solidFill>
                  <a:srgbClr val="212121"/>
                </a:solidFill>
                <a:effectLst/>
                <a:latin typeface="+mj-lt"/>
              </a:rPr>
              <a:t>Menambah</a:t>
            </a:r>
            <a:r>
              <a:rPr lang="en-ID" sz="1400" b="0" i="0" dirty="0">
                <a:solidFill>
                  <a:srgbClr val="212121"/>
                </a:solidFill>
                <a:effectLst/>
                <a:latin typeface="+mj-lt"/>
              </a:rPr>
              <a:t> </a:t>
            </a:r>
            <a:r>
              <a:rPr lang="en-ID" sz="1400" b="0" i="0" dirty="0" err="1">
                <a:solidFill>
                  <a:srgbClr val="212121"/>
                </a:solidFill>
                <a:effectLst/>
                <a:latin typeface="+mj-lt"/>
              </a:rPr>
              <a:t>fitur</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mengkategorikan</a:t>
            </a:r>
            <a:r>
              <a:rPr lang="en-ID" sz="1400" b="0" i="0" dirty="0">
                <a:solidFill>
                  <a:srgbClr val="212121"/>
                </a:solidFill>
                <a:effectLst/>
                <a:latin typeface="+mj-lt"/>
              </a:rPr>
              <a:t> </a:t>
            </a:r>
            <a:r>
              <a:rPr lang="en-ID" sz="1400" b="0" i="0" dirty="0" err="1">
                <a:solidFill>
                  <a:srgbClr val="212121"/>
                </a:solidFill>
                <a:effectLst/>
                <a:latin typeface="+mj-lt"/>
              </a:rPr>
              <a:t>mobil</a:t>
            </a:r>
            <a:r>
              <a:rPr lang="en-ID" sz="1400" b="0" i="0" dirty="0">
                <a:solidFill>
                  <a:srgbClr val="212121"/>
                </a:solidFill>
                <a:effectLst/>
                <a:latin typeface="+mj-lt"/>
              </a:rPr>
              <a:t> </a:t>
            </a:r>
            <a:r>
              <a:rPr lang="en-ID" sz="1400" b="0" i="0" dirty="0" err="1">
                <a:solidFill>
                  <a:srgbClr val="212121"/>
                </a:solidFill>
                <a:effectLst/>
                <a:latin typeface="+mj-lt"/>
              </a:rPr>
              <a:t>menjadi</a:t>
            </a:r>
            <a:r>
              <a:rPr lang="en-ID" sz="1400" b="0" i="0" dirty="0">
                <a:solidFill>
                  <a:srgbClr val="212121"/>
                </a:solidFill>
                <a:effectLst/>
                <a:latin typeface="+mj-lt"/>
              </a:rPr>
              <a:t> Classic, Sport, </a:t>
            </a:r>
            <a:r>
              <a:rPr lang="en-ID" sz="1400" b="0" i="0" dirty="0" err="1">
                <a:solidFill>
                  <a:srgbClr val="212121"/>
                </a:solidFill>
                <a:effectLst/>
                <a:latin typeface="+mj-lt"/>
              </a:rPr>
              <a:t>Kondisi</a:t>
            </a:r>
            <a:r>
              <a:rPr lang="en-ID" sz="1400" b="0" i="0" dirty="0">
                <a:solidFill>
                  <a:srgbClr val="212121"/>
                </a:solidFill>
                <a:effectLst/>
                <a:latin typeface="+mj-lt"/>
              </a:rPr>
              <a:t> </a:t>
            </a:r>
            <a:r>
              <a:rPr lang="en-ID" sz="1400" b="0" i="0" dirty="0" err="1">
                <a:solidFill>
                  <a:srgbClr val="212121"/>
                </a:solidFill>
                <a:effectLst/>
                <a:latin typeface="+mj-lt"/>
              </a:rPr>
              <a:t>Fisik</a:t>
            </a:r>
            <a:r>
              <a:rPr lang="en-ID" sz="1400" b="0" i="0" dirty="0">
                <a:solidFill>
                  <a:srgbClr val="212121"/>
                </a:solidFill>
                <a:effectLst/>
                <a:latin typeface="+mj-lt"/>
              </a:rPr>
              <a:t>, Riwayat </a:t>
            </a:r>
            <a:r>
              <a:rPr lang="en-ID" sz="1400" b="0" i="0" dirty="0" err="1">
                <a:solidFill>
                  <a:srgbClr val="212121"/>
                </a:solidFill>
                <a:effectLst/>
                <a:latin typeface="+mj-lt"/>
              </a:rPr>
              <a:t>Perawatan</a:t>
            </a:r>
            <a:r>
              <a:rPr lang="en-ID" sz="1400" b="0" i="0" dirty="0">
                <a:solidFill>
                  <a:srgbClr val="212121"/>
                </a:solidFill>
                <a:effectLst/>
                <a:latin typeface="+mj-lt"/>
              </a:rPr>
              <a:t>, </a:t>
            </a:r>
            <a:r>
              <a:rPr lang="en-ID" sz="1400" b="0" i="0" dirty="0" err="1">
                <a:solidFill>
                  <a:srgbClr val="212121"/>
                </a:solidFill>
                <a:effectLst/>
                <a:latin typeface="+mj-lt"/>
              </a:rPr>
              <a:t>Teknologi</a:t>
            </a:r>
            <a:r>
              <a:rPr lang="en-ID" sz="1400" b="0" i="0" dirty="0">
                <a:solidFill>
                  <a:srgbClr val="212121"/>
                </a:solidFill>
                <a:effectLst/>
                <a:latin typeface="+mj-lt"/>
              </a:rPr>
              <a:t>, dan Status </a:t>
            </a:r>
            <a:r>
              <a:rPr lang="en-ID" sz="1400" b="0" i="0" dirty="0" err="1">
                <a:solidFill>
                  <a:srgbClr val="212121"/>
                </a:solidFill>
                <a:effectLst/>
                <a:latin typeface="+mj-lt"/>
              </a:rPr>
              <a:t>Legalitas</a:t>
            </a:r>
            <a:r>
              <a:rPr lang="en-ID" sz="1400" b="0" i="0" dirty="0">
                <a:solidFill>
                  <a:srgbClr val="212121"/>
                </a:solidFill>
                <a:effectLst/>
                <a:latin typeface="+mj-lt"/>
              </a:rPr>
              <a:t>.</a:t>
            </a:r>
          </a:p>
          <a:p>
            <a:pPr marL="0" marR="0" lvl="0" indent="0" algn="l" defTabSz="914400" rtl="0" eaLnBrk="0" fontAlgn="base" latinLnBrk="0" hangingPunct="0">
              <a:lnSpc>
                <a:spcPct val="100000"/>
              </a:lnSpc>
              <a:spcBef>
                <a:spcPct val="0"/>
              </a:spcBef>
              <a:spcAft>
                <a:spcPct val="0"/>
              </a:spcAft>
              <a:buClrTx/>
              <a:buSzTx/>
              <a:buNone/>
              <a:tabLst/>
            </a:pPr>
            <a:endParaRPr lang="en-ID" sz="1400" dirty="0">
              <a:solidFill>
                <a:srgbClr val="212121"/>
              </a:solidFill>
              <a:latin typeface="+mj-lt"/>
            </a:endParaRPr>
          </a:p>
          <a:p>
            <a:pPr marL="0" marR="0" lvl="0" indent="0" algn="l" defTabSz="914400" rtl="0" eaLnBrk="0" fontAlgn="base" latinLnBrk="0" hangingPunct="0">
              <a:lnSpc>
                <a:spcPct val="100000"/>
              </a:lnSpc>
              <a:spcBef>
                <a:spcPct val="0"/>
              </a:spcBef>
              <a:spcAft>
                <a:spcPct val="0"/>
              </a:spcAft>
              <a:buClrTx/>
              <a:buSzTx/>
              <a:buNone/>
              <a:tabLst/>
            </a:pPr>
            <a:r>
              <a:rPr lang="en-ID" sz="1400" b="0" i="0" dirty="0">
                <a:solidFill>
                  <a:srgbClr val="212121"/>
                </a:solidFill>
                <a:effectLst/>
                <a:latin typeface="+mj-lt"/>
              </a:rPr>
              <a:t>2.    Agar model </a:t>
            </a:r>
            <a:r>
              <a:rPr lang="en-ID" sz="1400" b="0" i="0" dirty="0" err="1">
                <a:solidFill>
                  <a:srgbClr val="212121"/>
                </a:solidFill>
                <a:effectLst/>
                <a:latin typeface="+mj-lt"/>
              </a:rPr>
              <a:t>dapat</a:t>
            </a:r>
            <a:r>
              <a:rPr lang="en-ID" sz="1400" b="0" i="0" dirty="0">
                <a:solidFill>
                  <a:srgbClr val="212121"/>
                </a:solidFill>
                <a:effectLst/>
                <a:latin typeface="+mj-lt"/>
              </a:rPr>
              <a:t> </a:t>
            </a:r>
            <a:r>
              <a:rPr lang="en-ID" sz="1400" b="0" i="0" dirty="0" err="1">
                <a:solidFill>
                  <a:srgbClr val="212121"/>
                </a:solidFill>
                <a:effectLst/>
                <a:latin typeface="+mj-lt"/>
              </a:rPr>
              <a:t>memprediksi</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diatas</a:t>
            </a:r>
            <a:r>
              <a:rPr lang="en-ID" sz="1400" b="0" i="0" dirty="0">
                <a:solidFill>
                  <a:srgbClr val="212121"/>
                </a:solidFill>
                <a:effectLst/>
                <a:latin typeface="+mj-lt"/>
              </a:rPr>
              <a:t> 191500 SAR </a:t>
            </a:r>
            <a:r>
              <a:rPr lang="en-ID" sz="1400" b="0" i="0" dirty="0" err="1">
                <a:solidFill>
                  <a:srgbClr val="212121"/>
                </a:solidFill>
                <a:effectLst/>
                <a:latin typeface="+mj-lt"/>
              </a:rPr>
              <a:t>maka</a:t>
            </a:r>
            <a:r>
              <a:rPr lang="en-ID" sz="1400" b="0" i="0" dirty="0">
                <a:solidFill>
                  <a:srgbClr val="212121"/>
                </a:solidFill>
                <a:effectLst/>
                <a:latin typeface="+mj-lt"/>
              </a:rPr>
              <a:t> </a:t>
            </a:r>
            <a:r>
              <a:rPr lang="en-ID" sz="1400" b="0" i="0" dirty="0" err="1">
                <a:solidFill>
                  <a:srgbClr val="212121"/>
                </a:solidFill>
                <a:effectLst/>
                <a:latin typeface="+mj-lt"/>
              </a:rPr>
              <a:t>disarankan</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ID" sz="1400" b="0" i="0" dirty="0">
              <a:solidFill>
                <a:srgbClr val="212121"/>
              </a:solidFill>
              <a:effectLst/>
              <a:latin typeface="+mj-lt"/>
            </a:endParaRPr>
          </a:p>
          <a:p>
            <a:pPr algn="l">
              <a:buFont typeface="Arial" panose="020B0604020202020204" pitchFamily="34" charset="0"/>
              <a:buChar char="•"/>
            </a:pPr>
            <a:r>
              <a:rPr lang="en-ID" sz="1400" b="0" i="0" dirty="0" err="1">
                <a:solidFill>
                  <a:srgbClr val="212121"/>
                </a:solidFill>
                <a:effectLst/>
                <a:latin typeface="+mj-lt"/>
              </a:rPr>
              <a:t>Gunakan</a:t>
            </a:r>
            <a:r>
              <a:rPr lang="en-ID" sz="1400" b="0" i="0" dirty="0">
                <a:solidFill>
                  <a:srgbClr val="212121"/>
                </a:solidFill>
                <a:effectLst/>
                <a:latin typeface="+mj-lt"/>
              </a:rPr>
              <a:t> </a:t>
            </a:r>
            <a:r>
              <a:rPr lang="en-ID" sz="1400" b="0" i="0" dirty="0" err="1">
                <a:solidFill>
                  <a:srgbClr val="212121"/>
                </a:solidFill>
                <a:effectLst/>
                <a:latin typeface="+mj-lt"/>
              </a:rPr>
              <a:t>Algoritma</a:t>
            </a:r>
            <a:r>
              <a:rPr lang="en-ID" sz="1400" b="0" i="0" dirty="0">
                <a:solidFill>
                  <a:srgbClr val="212121"/>
                </a:solidFill>
                <a:effectLst/>
                <a:latin typeface="+mj-lt"/>
              </a:rPr>
              <a:t> yang </a:t>
            </a:r>
            <a:r>
              <a:rPr lang="en-ID" sz="1400" b="0" i="0" dirty="0" err="1">
                <a:solidFill>
                  <a:srgbClr val="212121"/>
                </a:solidFill>
                <a:effectLst/>
                <a:latin typeface="+mj-lt"/>
              </a:rPr>
              <a:t>Lebih</a:t>
            </a:r>
            <a:r>
              <a:rPr lang="en-ID" sz="1400" b="0" i="0" dirty="0">
                <a:solidFill>
                  <a:srgbClr val="212121"/>
                </a:solidFill>
                <a:effectLst/>
                <a:latin typeface="+mj-lt"/>
              </a:rPr>
              <a:t> </a:t>
            </a:r>
            <a:r>
              <a:rPr lang="en-ID" sz="1400" b="0" i="0" dirty="0" err="1">
                <a:solidFill>
                  <a:srgbClr val="212121"/>
                </a:solidFill>
                <a:effectLst/>
                <a:latin typeface="+mj-lt"/>
              </a:rPr>
              <a:t>Kompleks</a:t>
            </a:r>
            <a:r>
              <a:rPr lang="en-ID" sz="1400" b="0" i="0" dirty="0">
                <a:solidFill>
                  <a:srgbClr val="212121"/>
                </a:solidFill>
                <a:effectLst/>
                <a:latin typeface="+mj-lt"/>
              </a:rPr>
              <a:t>: Jika model yang </a:t>
            </a:r>
            <a:r>
              <a:rPr lang="en-ID" sz="1400" b="0" i="0" dirty="0" err="1">
                <a:solidFill>
                  <a:srgbClr val="212121"/>
                </a:solidFill>
                <a:effectLst/>
                <a:latin typeface="+mj-lt"/>
              </a:rPr>
              <a:t>digunakan</a:t>
            </a:r>
            <a:r>
              <a:rPr lang="en-ID" sz="1400" b="0" i="0" dirty="0">
                <a:solidFill>
                  <a:srgbClr val="212121"/>
                </a:solidFill>
                <a:effectLst/>
                <a:latin typeface="+mj-lt"/>
              </a:rPr>
              <a:t> </a:t>
            </a:r>
            <a:r>
              <a:rPr lang="en-ID" sz="1400" b="0" i="0" dirty="0" err="1">
                <a:solidFill>
                  <a:srgbClr val="212121"/>
                </a:solidFill>
                <a:effectLst/>
                <a:latin typeface="+mj-lt"/>
              </a:rPr>
              <a:t>saat</a:t>
            </a:r>
            <a:r>
              <a:rPr lang="en-ID" sz="1400" b="0" i="0" dirty="0">
                <a:solidFill>
                  <a:srgbClr val="212121"/>
                </a:solidFill>
                <a:effectLst/>
                <a:latin typeface="+mj-lt"/>
              </a:rPr>
              <a:t> </a:t>
            </a:r>
            <a:r>
              <a:rPr lang="en-ID" sz="1400" b="0" i="0" dirty="0" err="1">
                <a:solidFill>
                  <a:srgbClr val="212121"/>
                </a:solidFill>
                <a:effectLst/>
                <a:latin typeface="+mj-lt"/>
              </a:rPr>
              <a:t>ini</a:t>
            </a:r>
            <a:r>
              <a:rPr lang="en-ID" sz="1400" b="0" i="0" dirty="0">
                <a:solidFill>
                  <a:srgbClr val="212121"/>
                </a:solidFill>
                <a:effectLst/>
                <a:latin typeface="+mj-lt"/>
              </a:rPr>
              <a:t> </a:t>
            </a:r>
            <a:r>
              <a:rPr lang="en-ID" sz="1400" b="0" i="0" dirty="0" err="1">
                <a:solidFill>
                  <a:srgbClr val="212121"/>
                </a:solidFill>
                <a:effectLst/>
                <a:latin typeface="+mj-lt"/>
              </a:rPr>
              <a:t>tidak</a:t>
            </a:r>
            <a:r>
              <a:rPr lang="en-ID" sz="1400" b="0" i="0" dirty="0">
                <a:solidFill>
                  <a:srgbClr val="212121"/>
                </a:solidFill>
                <a:effectLst/>
                <a:latin typeface="+mj-lt"/>
              </a:rPr>
              <a:t> </a:t>
            </a:r>
            <a:r>
              <a:rPr lang="en-ID" sz="1400" b="0" i="0" dirty="0" err="1">
                <a:solidFill>
                  <a:srgbClr val="212121"/>
                </a:solidFill>
                <a:effectLst/>
                <a:latin typeface="+mj-lt"/>
              </a:rPr>
              <a:t>cukup</a:t>
            </a:r>
            <a:r>
              <a:rPr lang="en-ID" sz="1400" b="0" i="0" dirty="0">
                <a:solidFill>
                  <a:srgbClr val="212121"/>
                </a:solidFill>
                <a:effectLst/>
                <a:latin typeface="+mj-lt"/>
              </a:rPr>
              <a:t> </a:t>
            </a:r>
            <a:r>
              <a:rPr lang="en-ID" sz="1400" b="0" i="0" dirty="0" err="1">
                <a:solidFill>
                  <a:srgbClr val="212121"/>
                </a:solidFill>
                <a:effectLst/>
                <a:latin typeface="+mj-lt"/>
              </a:rPr>
              <a:t>fleksibel</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menangani</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yang </a:t>
            </a:r>
            <a:r>
              <a:rPr lang="en-ID" sz="1400" b="0" i="0" dirty="0" err="1">
                <a:solidFill>
                  <a:srgbClr val="212121"/>
                </a:solidFill>
                <a:effectLst/>
                <a:latin typeface="+mj-lt"/>
              </a:rPr>
              <a:t>lebih</a:t>
            </a:r>
            <a:r>
              <a:rPr lang="en-ID" sz="1400" b="0" i="0" dirty="0">
                <a:solidFill>
                  <a:srgbClr val="212121"/>
                </a:solidFill>
                <a:effectLst/>
                <a:latin typeface="+mj-lt"/>
              </a:rPr>
              <a:t> </a:t>
            </a:r>
            <a:r>
              <a:rPr lang="en-ID" sz="1400" b="0" i="0" dirty="0" err="1">
                <a:solidFill>
                  <a:srgbClr val="212121"/>
                </a:solidFill>
                <a:effectLst/>
                <a:latin typeface="+mj-lt"/>
              </a:rPr>
              <a:t>tinggi</a:t>
            </a:r>
            <a:r>
              <a:rPr lang="en-ID" sz="1400" b="0" i="0" dirty="0">
                <a:solidFill>
                  <a:srgbClr val="212121"/>
                </a:solidFill>
                <a:effectLst/>
                <a:latin typeface="+mj-lt"/>
              </a:rPr>
              <a:t>, </a:t>
            </a:r>
            <a:r>
              <a:rPr lang="en-ID" sz="1400" b="0" i="0" dirty="0" err="1">
                <a:solidFill>
                  <a:srgbClr val="212121"/>
                </a:solidFill>
                <a:effectLst/>
                <a:latin typeface="+mj-lt"/>
              </a:rPr>
              <a:t>pertimbangkan</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menggunakan</a:t>
            </a:r>
            <a:r>
              <a:rPr lang="en-ID" sz="1400" b="0" i="0" dirty="0">
                <a:solidFill>
                  <a:srgbClr val="212121"/>
                </a:solidFill>
                <a:effectLst/>
                <a:latin typeface="+mj-lt"/>
              </a:rPr>
              <a:t> model yang </a:t>
            </a:r>
            <a:r>
              <a:rPr lang="en-ID" sz="1400" b="0" i="0" dirty="0" err="1">
                <a:solidFill>
                  <a:srgbClr val="212121"/>
                </a:solidFill>
                <a:effectLst/>
                <a:latin typeface="+mj-lt"/>
              </a:rPr>
              <a:t>lebih</a:t>
            </a:r>
            <a:r>
              <a:rPr lang="en-ID" sz="1400" b="0" i="0" dirty="0">
                <a:solidFill>
                  <a:srgbClr val="212121"/>
                </a:solidFill>
                <a:effectLst/>
                <a:latin typeface="+mj-lt"/>
              </a:rPr>
              <a:t> </a:t>
            </a:r>
            <a:r>
              <a:rPr lang="en-ID" sz="1400" b="0" i="0" dirty="0" err="1">
                <a:solidFill>
                  <a:srgbClr val="212121"/>
                </a:solidFill>
                <a:effectLst/>
                <a:latin typeface="+mj-lt"/>
              </a:rPr>
              <a:t>kompleks</a:t>
            </a:r>
            <a:r>
              <a:rPr lang="en-ID" sz="1400" b="0" i="0" dirty="0">
                <a:solidFill>
                  <a:srgbClr val="212121"/>
                </a:solidFill>
                <a:effectLst/>
                <a:latin typeface="+mj-lt"/>
              </a:rPr>
              <a:t> </a:t>
            </a:r>
            <a:r>
              <a:rPr lang="en-ID" sz="1400" b="0" i="0" dirty="0" err="1">
                <a:solidFill>
                  <a:srgbClr val="212121"/>
                </a:solidFill>
                <a:effectLst/>
                <a:latin typeface="+mj-lt"/>
              </a:rPr>
              <a:t>seperti</a:t>
            </a:r>
            <a:r>
              <a:rPr lang="en-ID" sz="1400" b="0" i="0" dirty="0">
                <a:solidFill>
                  <a:srgbClr val="212121"/>
                </a:solidFill>
                <a:effectLst/>
                <a:latin typeface="+mj-lt"/>
              </a:rPr>
              <a:t> neural networks, deep learning models, </a:t>
            </a:r>
            <a:r>
              <a:rPr lang="en-ID" sz="1400" b="0" i="0" dirty="0" err="1">
                <a:solidFill>
                  <a:srgbClr val="212121"/>
                </a:solidFill>
                <a:effectLst/>
                <a:latin typeface="+mj-lt"/>
              </a:rPr>
              <a:t>atau</a:t>
            </a:r>
            <a:r>
              <a:rPr lang="en-ID" sz="1400" b="0" i="0" dirty="0">
                <a:solidFill>
                  <a:srgbClr val="212121"/>
                </a:solidFill>
                <a:effectLst/>
                <a:latin typeface="+mj-lt"/>
              </a:rPr>
              <a:t> support vector regression (SVR). Model-model </a:t>
            </a:r>
            <a:r>
              <a:rPr lang="en-ID" sz="1400" b="0" i="0" dirty="0" err="1">
                <a:solidFill>
                  <a:srgbClr val="212121"/>
                </a:solidFill>
                <a:effectLst/>
                <a:latin typeface="+mj-lt"/>
              </a:rPr>
              <a:t>ini</a:t>
            </a:r>
            <a:r>
              <a:rPr lang="en-ID" sz="1400" b="0" i="0" dirty="0">
                <a:solidFill>
                  <a:srgbClr val="212121"/>
                </a:solidFill>
                <a:effectLst/>
                <a:latin typeface="+mj-lt"/>
              </a:rPr>
              <a:t> </a:t>
            </a:r>
            <a:r>
              <a:rPr lang="en-ID" sz="1400" b="0" i="0" dirty="0" err="1">
                <a:solidFill>
                  <a:srgbClr val="212121"/>
                </a:solidFill>
                <a:effectLst/>
                <a:latin typeface="+mj-lt"/>
              </a:rPr>
              <a:t>seringkali</a:t>
            </a:r>
            <a:r>
              <a:rPr lang="en-ID" sz="1400" b="0" i="0" dirty="0">
                <a:solidFill>
                  <a:srgbClr val="212121"/>
                </a:solidFill>
                <a:effectLst/>
                <a:latin typeface="+mj-lt"/>
              </a:rPr>
              <a:t> </a:t>
            </a:r>
            <a:r>
              <a:rPr lang="en-ID" sz="1400" b="0" i="0" dirty="0" err="1">
                <a:solidFill>
                  <a:srgbClr val="212121"/>
                </a:solidFill>
                <a:effectLst/>
                <a:latin typeface="+mj-lt"/>
              </a:rPr>
              <a:t>lebih</a:t>
            </a:r>
            <a:r>
              <a:rPr lang="en-ID" sz="1400" b="0" i="0" dirty="0">
                <a:solidFill>
                  <a:srgbClr val="212121"/>
                </a:solidFill>
                <a:effectLst/>
                <a:latin typeface="+mj-lt"/>
              </a:rPr>
              <a:t> </a:t>
            </a:r>
            <a:r>
              <a:rPr lang="en-ID" sz="1400" b="0" i="0" dirty="0" err="1">
                <a:solidFill>
                  <a:srgbClr val="212121"/>
                </a:solidFill>
                <a:effectLst/>
                <a:latin typeface="+mj-lt"/>
              </a:rPr>
              <a:t>baik</a:t>
            </a:r>
            <a:r>
              <a:rPr lang="en-ID" sz="1400" b="0" i="0" dirty="0">
                <a:solidFill>
                  <a:srgbClr val="212121"/>
                </a:solidFill>
                <a:effectLst/>
                <a:latin typeface="+mj-lt"/>
              </a:rPr>
              <a:t> </a:t>
            </a:r>
            <a:r>
              <a:rPr lang="en-ID" sz="1400" b="0" i="0" dirty="0" err="1">
                <a:solidFill>
                  <a:srgbClr val="212121"/>
                </a:solidFill>
                <a:effectLst/>
                <a:latin typeface="+mj-lt"/>
              </a:rPr>
              <a:t>dalam</a:t>
            </a:r>
            <a:r>
              <a:rPr lang="en-ID" sz="1400" b="0" i="0" dirty="0">
                <a:solidFill>
                  <a:srgbClr val="212121"/>
                </a:solidFill>
                <a:effectLst/>
                <a:latin typeface="+mj-lt"/>
              </a:rPr>
              <a:t> </a:t>
            </a:r>
            <a:r>
              <a:rPr lang="en-ID" sz="1400" b="0" i="0" dirty="0" err="1">
                <a:solidFill>
                  <a:srgbClr val="212121"/>
                </a:solidFill>
                <a:effectLst/>
                <a:latin typeface="+mj-lt"/>
              </a:rPr>
              <a:t>menangkap</a:t>
            </a:r>
            <a:r>
              <a:rPr lang="en-ID" sz="1400" b="0" i="0" dirty="0">
                <a:solidFill>
                  <a:srgbClr val="212121"/>
                </a:solidFill>
                <a:effectLst/>
                <a:latin typeface="+mj-lt"/>
              </a:rPr>
              <a:t> </a:t>
            </a:r>
            <a:r>
              <a:rPr lang="en-ID" sz="1400" b="0" i="0" dirty="0" err="1">
                <a:solidFill>
                  <a:srgbClr val="212121"/>
                </a:solidFill>
                <a:effectLst/>
                <a:latin typeface="+mj-lt"/>
              </a:rPr>
              <a:t>pola</a:t>
            </a:r>
            <a:r>
              <a:rPr lang="en-ID" sz="1400" b="0" i="0" dirty="0">
                <a:solidFill>
                  <a:srgbClr val="212121"/>
                </a:solidFill>
                <a:effectLst/>
                <a:latin typeface="+mj-lt"/>
              </a:rPr>
              <a:t> nonlinear yang </a:t>
            </a:r>
            <a:r>
              <a:rPr lang="en-ID" sz="1400" b="0" i="0" dirty="0" err="1">
                <a:solidFill>
                  <a:srgbClr val="212121"/>
                </a:solidFill>
                <a:effectLst/>
                <a:latin typeface="+mj-lt"/>
              </a:rPr>
              <a:t>bisa</a:t>
            </a:r>
            <a:r>
              <a:rPr lang="en-ID" sz="1400" b="0" i="0" dirty="0">
                <a:solidFill>
                  <a:srgbClr val="212121"/>
                </a:solidFill>
                <a:effectLst/>
                <a:latin typeface="+mj-lt"/>
              </a:rPr>
              <a:t> </a:t>
            </a:r>
            <a:r>
              <a:rPr lang="en-ID" sz="1400" b="0" i="0" dirty="0" err="1">
                <a:solidFill>
                  <a:srgbClr val="212121"/>
                </a:solidFill>
                <a:effectLst/>
                <a:latin typeface="+mj-lt"/>
              </a:rPr>
              <a:t>terjadi</a:t>
            </a:r>
            <a:r>
              <a:rPr lang="en-ID" sz="1400" b="0" i="0" dirty="0">
                <a:solidFill>
                  <a:srgbClr val="212121"/>
                </a:solidFill>
                <a:effectLst/>
                <a:latin typeface="+mj-lt"/>
              </a:rPr>
              <a:t> pada </a:t>
            </a:r>
            <a:r>
              <a:rPr lang="en-ID" sz="1400" b="0" i="0" dirty="0" err="1">
                <a:solidFill>
                  <a:srgbClr val="212121"/>
                </a:solidFill>
                <a:effectLst/>
                <a:latin typeface="+mj-lt"/>
              </a:rPr>
              <a:t>rentang</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lebih</a:t>
            </a:r>
            <a:r>
              <a:rPr lang="en-ID" sz="1400" b="0" i="0" dirty="0">
                <a:solidFill>
                  <a:srgbClr val="212121"/>
                </a:solidFill>
                <a:effectLst/>
                <a:latin typeface="+mj-lt"/>
              </a:rPr>
              <a:t> </a:t>
            </a:r>
            <a:r>
              <a:rPr lang="en-ID" sz="1400" b="0" i="0" dirty="0" err="1">
                <a:solidFill>
                  <a:srgbClr val="212121"/>
                </a:solidFill>
                <a:effectLst/>
                <a:latin typeface="+mj-lt"/>
              </a:rPr>
              <a:t>tinggi</a:t>
            </a:r>
            <a:r>
              <a:rPr lang="en-ID" sz="1400" b="0" i="0" dirty="0">
                <a:solidFill>
                  <a:srgbClr val="212121"/>
                </a:solidFill>
                <a:effectLst/>
                <a:latin typeface="+mj-lt"/>
              </a:rPr>
              <a:t>.</a:t>
            </a:r>
          </a:p>
          <a:p>
            <a:pPr marL="158750" indent="0" algn="l">
              <a:buNone/>
            </a:pPr>
            <a:endParaRPr lang="en-ID" sz="1400" b="0" i="0" dirty="0">
              <a:solidFill>
                <a:srgbClr val="212121"/>
              </a:solidFill>
              <a:effectLst/>
              <a:latin typeface="+mj-lt"/>
            </a:endParaRPr>
          </a:p>
          <a:p>
            <a:pPr algn="l">
              <a:buFont typeface="Arial" panose="020B0604020202020204" pitchFamily="34" charset="0"/>
              <a:buChar char="•"/>
            </a:pPr>
            <a:r>
              <a:rPr lang="en-ID" sz="1400" b="0" i="0" dirty="0">
                <a:solidFill>
                  <a:srgbClr val="212121"/>
                </a:solidFill>
                <a:effectLst/>
                <a:latin typeface="+mj-lt"/>
              </a:rPr>
              <a:t>Model </a:t>
            </a:r>
            <a:r>
              <a:rPr lang="en-ID" sz="1400" b="0" i="0" dirty="0" err="1">
                <a:solidFill>
                  <a:srgbClr val="212121"/>
                </a:solidFill>
                <a:effectLst/>
                <a:latin typeface="+mj-lt"/>
              </a:rPr>
              <a:t>Terpisah</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Segmen</a:t>
            </a:r>
            <a:r>
              <a:rPr lang="en-ID" sz="1400" b="0" i="0" dirty="0">
                <a:solidFill>
                  <a:srgbClr val="212121"/>
                </a:solidFill>
                <a:effectLst/>
                <a:latin typeface="+mj-lt"/>
              </a:rPr>
              <a:t> Harga Tinggi: Jika </a:t>
            </a:r>
            <a:r>
              <a:rPr lang="en-ID" sz="1400" b="0" i="0" dirty="0" err="1">
                <a:solidFill>
                  <a:srgbClr val="212121"/>
                </a:solidFill>
                <a:effectLst/>
                <a:latin typeface="+mj-lt"/>
              </a:rPr>
              <a:t>rentang</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dalam</a:t>
            </a:r>
            <a:r>
              <a:rPr lang="en-ID" sz="1400" b="0" i="0" dirty="0">
                <a:solidFill>
                  <a:srgbClr val="212121"/>
                </a:solidFill>
                <a:effectLst/>
                <a:latin typeface="+mj-lt"/>
              </a:rPr>
              <a:t> dataset sangat </a:t>
            </a:r>
            <a:r>
              <a:rPr lang="en-ID" sz="1400" b="0" i="0" dirty="0" err="1">
                <a:solidFill>
                  <a:srgbClr val="212121"/>
                </a:solidFill>
                <a:effectLst/>
                <a:latin typeface="+mj-lt"/>
              </a:rPr>
              <a:t>bervariasi</a:t>
            </a:r>
            <a:r>
              <a:rPr lang="en-ID" sz="1400" b="0" i="0" dirty="0">
                <a:solidFill>
                  <a:srgbClr val="212121"/>
                </a:solidFill>
                <a:effectLst/>
                <a:latin typeface="+mj-lt"/>
              </a:rPr>
              <a:t>, </a:t>
            </a:r>
            <a:r>
              <a:rPr lang="en-ID" sz="1400" b="0" i="0" dirty="0" err="1">
                <a:solidFill>
                  <a:srgbClr val="212121"/>
                </a:solidFill>
                <a:effectLst/>
                <a:latin typeface="+mj-lt"/>
              </a:rPr>
              <a:t>bisa</a:t>
            </a:r>
            <a:r>
              <a:rPr lang="en-ID" sz="1400" b="0" i="0" dirty="0">
                <a:solidFill>
                  <a:srgbClr val="212121"/>
                </a:solidFill>
                <a:effectLst/>
                <a:latin typeface="+mj-lt"/>
              </a:rPr>
              <a:t> </a:t>
            </a:r>
            <a:r>
              <a:rPr lang="en-ID" sz="1400" b="0" i="0" dirty="0" err="1">
                <a:solidFill>
                  <a:srgbClr val="212121"/>
                </a:solidFill>
                <a:effectLst/>
                <a:latin typeface="+mj-lt"/>
              </a:rPr>
              <a:t>dipertimbangkan</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membuat</a:t>
            </a:r>
            <a:r>
              <a:rPr lang="en-ID" sz="1400" b="0" i="0" dirty="0">
                <a:solidFill>
                  <a:srgbClr val="212121"/>
                </a:solidFill>
                <a:effectLst/>
                <a:latin typeface="+mj-lt"/>
              </a:rPr>
              <a:t> model </a:t>
            </a:r>
            <a:r>
              <a:rPr lang="en-ID" sz="1400" b="0" i="0" dirty="0" err="1">
                <a:solidFill>
                  <a:srgbClr val="212121"/>
                </a:solidFill>
                <a:effectLst/>
                <a:latin typeface="+mj-lt"/>
              </a:rPr>
              <a:t>terpisah</a:t>
            </a:r>
            <a:r>
              <a:rPr lang="en-ID" sz="1400" b="0" i="0" dirty="0">
                <a:solidFill>
                  <a:srgbClr val="212121"/>
                </a:solidFill>
                <a:effectLst/>
                <a:latin typeface="+mj-lt"/>
              </a:rPr>
              <a:t> </a:t>
            </a:r>
            <a:r>
              <a:rPr lang="en-ID" sz="1400" b="0" i="0" dirty="0" err="1">
                <a:solidFill>
                  <a:srgbClr val="212121"/>
                </a:solidFill>
                <a:effectLst/>
                <a:latin typeface="+mj-lt"/>
              </a:rPr>
              <a:t>khusus</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mobil-mobil</a:t>
            </a:r>
            <a:r>
              <a:rPr lang="en-ID" sz="1400" b="0" i="0" dirty="0">
                <a:solidFill>
                  <a:srgbClr val="212121"/>
                </a:solidFill>
                <a:effectLst/>
                <a:latin typeface="+mj-lt"/>
              </a:rPr>
              <a:t> </a:t>
            </a:r>
            <a:r>
              <a:rPr lang="en-ID" sz="1400" b="0" i="0" dirty="0" err="1">
                <a:solidFill>
                  <a:srgbClr val="212121"/>
                </a:solidFill>
                <a:effectLst/>
                <a:latin typeface="+mj-lt"/>
              </a:rPr>
              <a:t>dengan</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tinggi</a:t>
            </a:r>
            <a:r>
              <a:rPr lang="en-ID" sz="1400" b="0" i="0" dirty="0">
                <a:solidFill>
                  <a:srgbClr val="212121"/>
                </a:solidFill>
                <a:effectLst/>
                <a:latin typeface="+mj-lt"/>
              </a:rPr>
              <a:t>. Model </a:t>
            </a:r>
            <a:r>
              <a:rPr lang="en-ID" sz="1400" b="0" i="0" dirty="0" err="1">
                <a:solidFill>
                  <a:srgbClr val="212121"/>
                </a:solidFill>
                <a:effectLst/>
                <a:latin typeface="+mj-lt"/>
              </a:rPr>
              <a:t>ini</a:t>
            </a:r>
            <a:r>
              <a:rPr lang="en-ID" sz="1400" b="0" i="0" dirty="0">
                <a:solidFill>
                  <a:srgbClr val="212121"/>
                </a:solidFill>
                <a:effectLst/>
                <a:latin typeface="+mj-lt"/>
              </a:rPr>
              <a:t> </a:t>
            </a:r>
            <a:r>
              <a:rPr lang="en-ID" sz="1400" b="0" i="0" dirty="0" err="1">
                <a:solidFill>
                  <a:srgbClr val="212121"/>
                </a:solidFill>
                <a:effectLst/>
                <a:latin typeface="+mj-lt"/>
              </a:rPr>
              <a:t>akan</a:t>
            </a:r>
            <a:r>
              <a:rPr lang="en-ID" sz="1400" b="0" i="0" dirty="0">
                <a:solidFill>
                  <a:srgbClr val="212121"/>
                </a:solidFill>
                <a:effectLst/>
                <a:latin typeface="+mj-lt"/>
              </a:rPr>
              <a:t> </a:t>
            </a:r>
            <a:r>
              <a:rPr lang="en-ID" sz="1400" b="0" i="0" dirty="0" err="1">
                <a:solidFill>
                  <a:srgbClr val="212121"/>
                </a:solidFill>
                <a:effectLst/>
                <a:latin typeface="+mj-lt"/>
              </a:rPr>
              <a:t>dilatih</a:t>
            </a:r>
            <a:r>
              <a:rPr lang="en-ID" sz="1400" b="0" i="0" dirty="0">
                <a:solidFill>
                  <a:srgbClr val="212121"/>
                </a:solidFill>
                <a:effectLst/>
                <a:latin typeface="+mj-lt"/>
              </a:rPr>
              <a:t> </a:t>
            </a:r>
            <a:r>
              <a:rPr lang="en-ID" sz="1400" b="0" i="0" dirty="0" err="1">
                <a:solidFill>
                  <a:srgbClr val="212121"/>
                </a:solidFill>
                <a:effectLst/>
                <a:latin typeface="+mj-lt"/>
              </a:rPr>
              <a:t>khusus</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memprediksi</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mobil</a:t>
            </a:r>
            <a:r>
              <a:rPr lang="en-ID" sz="1400" b="0" i="0" dirty="0">
                <a:solidFill>
                  <a:srgbClr val="212121"/>
                </a:solidFill>
                <a:effectLst/>
                <a:latin typeface="+mj-lt"/>
              </a:rPr>
              <a:t> yang </a:t>
            </a:r>
            <a:r>
              <a:rPr lang="en-ID" sz="1400" b="0" i="0" dirty="0" err="1">
                <a:solidFill>
                  <a:srgbClr val="212121"/>
                </a:solidFill>
                <a:effectLst/>
                <a:latin typeface="+mj-lt"/>
              </a:rPr>
              <a:t>berada</a:t>
            </a:r>
            <a:r>
              <a:rPr lang="en-ID" sz="1400" b="0" i="0" dirty="0">
                <a:solidFill>
                  <a:srgbClr val="212121"/>
                </a:solidFill>
                <a:effectLst/>
                <a:latin typeface="+mj-lt"/>
              </a:rPr>
              <a:t> di </a:t>
            </a:r>
            <a:r>
              <a:rPr lang="en-ID" sz="1400" b="0" i="0" dirty="0" err="1">
                <a:solidFill>
                  <a:srgbClr val="212121"/>
                </a:solidFill>
                <a:effectLst/>
                <a:latin typeface="+mj-lt"/>
              </a:rPr>
              <a:t>rentang</a:t>
            </a:r>
            <a:r>
              <a:rPr lang="en-ID" sz="1400" b="0" i="0" dirty="0">
                <a:solidFill>
                  <a:srgbClr val="212121"/>
                </a:solidFill>
                <a:effectLst/>
                <a:latin typeface="+mj-lt"/>
              </a:rPr>
              <a:t> </a:t>
            </a:r>
            <a:r>
              <a:rPr lang="en-ID" sz="1400" b="0" i="0" dirty="0" err="1">
                <a:solidFill>
                  <a:srgbClr val="212121"/>
                </a:solidFill>
                <a:effectLst/>
                <a:latin typeface="+mj-lt"/>
              </a:rPr>
              <a:t>lebih</a:t>
            </a:r>
            <a:r>
              <a:rPr lang="en-ID" sz="1400" b="0" i="0" dirty="0">
                <a:solidFill>
                  <a:srgbClr val="212121"/>
                </a:solidFill>
                <a:effectLst/>
                <a:latin typeface="+mj-lt"/>
              </a:rPr>
              <a:t> </a:t>
            </a:r>
            <a:r>
              <a:rPr lang="en-ID" sz="1400" b="0" i="0" dirty="0" err="1">
                <a:solidFill>
                  <a:srgbClr val="212121"/>
                </a:solidFill>
                <a:effectLst/>
                <a:latin typeface="+mj-lt"/>
              </a:rPr>
              <a:t>dari</a:t>
            </a:r>
            <a:r>
              <a:rPr lang="en-ID" sz="1400" b="0" i="0" dirty="0">
                <a:solidFill>
                  <a:srgbClr val="212121"/>
                </a:solidFill>
                <a:effectLst/>
                <a:latin typeface="+mj-lt"/>
              </a:rPr>
              <a:t> 191500 SAR, </a:t>
            </a:r>
            <a:r>
              <a:rPr lang="en-ID" sz="1400" b="0" i="0" dirty="0" err="1">
                <a:solidFill>
                  <a:srgbClr val="212121"/>
                </a:solidFill>
                <a:effectLst/>
                <a:latin typeface="+mj-lt"/>
              </a:rPr>
              <a:t>sehingga</a:t>
            </a:r>
            <a:r>
              <a:rPr lang="en-ID" sz="1400" b="0" i="0" dirty="0">
                <a:solidFill>
                  <a:srgbClr val="212121"/>
                </a:solidFill>
                <a:effectLst/>
                <a:latin typeface="+mj-lt"/>
              </a:rPr>
              <a:t> </a:t>
            </a:r>
            <a:r>
              <a:rPr lang="en-ID" sz="1400" b="0" i="0" dirty="0" err="1">
                <a:solidFill>
                  <a:srgbClr val="212121"/>
                </a:solidFill>
                <a:effectLst/>
                <a:latin typeface="+mj-lt"/>
              </a:rPr>
              <a:t>performanya</a:t>
            </a:r>
            <a:r>
              <a:rPr lang="en-ID" sz="1400" b="0" i="0" dirty="0">
                <a:solidFill>
                  <a:srgbClr val="212121"/>
                </a:solidFill>
                <a:effectLst/>
                <a:latin typeface="+mj-lt"/>
              </a:rPr>
              <a:t> pada </a:t>
            </a:r>
            <a:r>
              <a:rPr lang="en-ID" sz="1400" b="0" i="0" dirty="0" err="1">
                <a:solidFill>
                  <a:srgbClr val="212121"/>
                </a:solidFill>
                <a:effectLst/>
                <a:latin typeface="+mj-lt"/>
              </a:rPr>
              <a:t>segmen</a:t>
            </a:r>
            <a:r>
              <a:rPr lang="en-ID" sz="1400" b="0" i="0" dirty="0">
                <a:solidFill>
                  <a:srgbClr val="212121"/>
                </a:solidFill>
                <a:effectLst/>
                <a:latin typeface="+mj-lt"/>
              </a:rPr>
              <a:t> </a:t>
            </a:r>
            <a:r>
              <a:rPr lang="en-ID" sz="1400" b="0" i="0" dirty="0" err="1">
                <a:solidFill>
                  <a:srgbClr val="212121"/>
                </a:solidFill>
                <a:effectLst/>
                <a:latin typeface="Roboto" panose="02000000000000000000" pitchFamily="2" charset="0"/>
              </a:rPr>
              <a:t>tersebut</a:t>
            </a:r>
            <a:r>
              <a:rPr lang="en-ID" sz="1400" b="0" i="0" dirty="0">
                <a:solidFill>
                  <a:srgbClr val="212121"/>
                </a:solidFill>
                <a:effectLst/>
                <a:latin typeface="Roboto" panose="02000000000000000000" pitchFamily="2" charset="0"/>
              </a:rPr>
              <a:t> </a:t>
            </a:r>
            <a:r>
              <a:rPr lang="en-ID" sz="1400" b="0" i="0" dirty="0" err="1">
                <a:solidFill>
                  <a:srgbClr val="212121"/>
                </a:solidFill>
                <a:effectLst/>
                <a:latin typeface="Roboto" panose="02000000000000000000" pitchFamily="2" charset="0"/>
              </a:rPr>
              <a:t>akan</a:t>
            </a:r>
            <a:r>
              <a:rPr lang="en-ID" sz="1400" b="0" i="0" dirty="0">
                <a:solidFill>
                  <a:srgbClr val="212121"/>
                </a:solidFill>
                <a:effectLst/>
                <a:latin typeface="Roboto" panose="02000000000000000000" pitchFamily="2" charset="0"/>
              </a:rPr>
              <a:t> </a:t>
            </a:r>
            <a:r>
              <a:rPr lang="en-ID" sz="1400" b="0" i="0" dirty="0" err="1">
                <a:solidFill>
                  <a:srgbClr val="212121"/>
                </a:solidFill>
                <a:effectLst/>
                <a:latin typeface="Roboto" panose="02000000000000000000" pitchFamily="2" charset="0"/>
              </a:rPr>
              <a:t>lebih</a:t>
            </a:r>
            <a:r>
              <a:rPr lang="en-ID" sz="1400" b="0" i="0" dirty="0">
                <a:solidFill>
                  <a:srgbClr val="212121"/>
                </a:solidFill>
                <a:effectLst/>
                <a:latin typeface="Roboto" panose="02000000000000000000" pitchFamily="2" charset="0"/>
              </a:rPr>
              <a:t> </a:t>
            </a:r>
            <a:r>
              <a:rPr lang="en-ID" sz="1400" b="0" i="0" dirty="0" err="1">
                <a:solidFill>
                  <a:srgbClr val="212121"/>
                </a:solidFill>
                <a:effectLst/>
                <a:latin typeface="Roboto" panose="02000000000000000000" pitchFamily="2" charset="0"/>
              </a:rPr>
              <a:t>baik</a:t>
            </a:r>
            <a:r>
              <a:rPr lang="en-ID" sz="1400" b="0" i="0" dirty="0">
                <a:solidFill>
                  <a:srgbClr val="212121"/>
                </a:solidFill>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792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57F-4369-FD16-78D0-93384E4D1784}"/>
              </a:ext>
            </a:extLst>
          </p:cNvPr>
          <p:cNvSpPr>
            <a:spLocks noGrp="1"/>
          </p:cNvSpPr>
          <p:nvPr>
            <p:ph type="title"/>
          </p:nvPr>
        </p:nvSpPr>
        <p:spPr>
          <a:xfrm>
            <a:off x="720000" y="256576"/>
            <a:ext cx="7704000" cy="572700"/>
          </a:xfrm>
        </p:spPr>
        <p:txBody>
          <a:bodyPr/>
          <a:lstStyle/>
          <a:p>
            <a:r>
              <a:rPr lang="en-US" dirty="0" err="1"/>
              <a:t>Rekomendasi</a:t>
            </a:r>
            <a:r>
              <a:rPr lang="en-US" dirty="0"/>
              <a:t> </a:t>
            </a:r>
            <a:r>
              <a:rPr lang="en-US" dirty="0" err="1"/>
              <a:t>Untuk</a:t>
            </a:r>
            <a:r>
              <a:rPr lang="en-US" dirty="0"/>
              <a:t> </a:t>
            </a:r>
            <a:r>
              <a:rPr lang="en-US" dirty="0" err="1"/>
              <a:t>Bisnis</a:t>
            </a:r>
            <a:endParaRPr lang="en-ID" dirty="0"/>
          </a:p>
        </p:txBody>
      </p:sp>
      <p:sp>
        <p:nvSpPr>
          <p:cNvPr id="3" name="Text Placeholder 2">
            <a:extLst>
              <a:ext uri="{FF2B5EF4-FFF2-40B4-BE49-F238E27FC236}">
                <a16:creationId xmlns:a16="http://schemas.microsoft.com/office/drawing/2014/main" id="{842F34E4-7E98-1AAA-624C-8F96C27FD095}"/>
              </a:ext>
            </a:extLst>
          </p:cNvPr>
          <p:cNvSpPr>
            <a:spLocks noGrp="1"/>
          </p:cNvSpPr>
          <p:nvPr>
            <p:ph type="body" idx="1"/>
          </p:nvPr>
        </p:nvSpPr>
        <p:spPr>
          <a:xfrm>
            <a:off x="250031" y="971551"/>
            <a:ext cx="8665369" cy="3629024"/>
          </a:xfrm>
        </p:spPr>
        <p:txBody>
          <a:bodyPr/>
          <a:lstStyle/>
          <a:p>
            <a:pPr marL="387350" indent="-228600" algn="l">
              <a:buFont typeface="+mj-lt"/>
              <a:buAutoNum type="arabicPeriod"/>
            </a:pPr>
            <a:r>
              <a:rPr lang="en-ID" b="0" i="0" dirty="0" err="1">
                <a:solidFill>
                  <a:srgbClr val="212121"/>
                </a:solidFill>
                <a:effectLst/>
                <a:latin typeface="+mj-lt"/>
              </a:rPr>
              <a:t>Optimalisasi</a:t>
            </a:r>
            <a:r>
              <a:rPr lang="en-ID" b="0" i="0" dirty="0">
                <a:solidFill>
                  <a:srgbClr val="212121"/>
                </a:solidFill>
                <a:effectLst/>
                <a:latin typeface="+mj-lt"/>
              </a:rPr>
              <a:t> Pricing (</a:t>
            </a:r>
            <a:r>
              <a:rPr lang="en-ID" b="0" i="0" dirty="0" err="1">
                <a:solidFill>
                  <a:srgbClr val="212121"/>
                </a:solidFill>
                <a:effectLst/>
                <a:latin typeface="+mj-lt"/>
              </a:rPr>
              <a:t>Penetapan</a:t>
            </a:r>
            <a:r>
              <a:rPr lang="en-ID" b="0" i="0" dirty="0">
                <a:solidFill>
                  <a:srgbClr val="212121"/>
                </a:solidFill>
                <a:effectLst/>
                <a:latin typeface="+mj-lt"/>
              </a:rPr>
              <a:t> Harga) </a:t>
            </a:r>
            <a:r>
              <a:rPr lang="en-ID" b="0" i="0" dirty="0" err="1">
                <a:solidFill>
                  <a:srgbClr val="212121"/>
                </a:solidFill>
                <a:effectLst/>
                <a:latin typeface="+mj-lt"/>
              </a:rPr>
              <a:t>Berdasarkan</a:t>
            </a:r>
            <a:r>
              <a:rPr lang="en-ID" b="0" i="0" dirty="0">
                <a:solidFill>
                  <a:srgbClr val="212121"/>
                </a:solidFill>
                <a:effectLst/>
                <a:latin typeface="+mj-lt"/>
              </a:rPr>
              <a:t> Fitur </a:t>
            </a:r>
            <a:r>
              <a:rPr lang="en-ID" b="0" i="0" dirty="0" err="1">
                <a:solidFill>
                  <a:srgbClr val="212121"/>
                </a:solidFill>
                <a:effectLst/>
                <a:latin typeface="+mj-lt"/>
              </a:rPr>
              <a:t>Penting</a:t>
            </a:r>
            <a:r>
              <a:rPr lang="en-ID" b="0" i="0" dirty="0">
                <a:solidFill>
                  <a:srgbClr val="212121"/>
                </a:solidFill>
                <a:effectLst/>
                <a:latin typeface="+mj-lt"/>
              </a:rPr>
              <a:t>:</a:t>
            </a:r>
          </a:p>
          <a:p>
            <a:pPr marL="742950" lvl="1" indent="-285750" algn="l">
              <a:buFont typeface="Arial" panose="020B0604020202020204" pitchFamily="34" charset="0"/>
              <a:buChar char="•"/>
            </a:pPr>
            <a:r>
              <a:rPr lang="en-ID" b="0" i="0" dirty="0" err="1">
                <a:solidFill>
                  <a:srgbClr val="212121"/>
                </a:solidFill>
                <a:effectLst/>
                <a:latin typeface="+mj-lt"/>
              </a:rPr>
              <a:t>Fokus</a:t>
            </a:r>
            <a:r>
              <a:rPr lang="en-ID" b="0" i="0" dirty="0">
                <a:solidFill>
                  <a:srgbClr val="212121"/>
                </a:solidFill>
                <a:effectLst/>
                <a:latin typeface="+mj-lt"/>
              </a:rPr>
              <a:t> pada Fitur Utama: </a:t>
            </a:r>
            <a:r>
              <a:rPr lang="en-ID" b="0" i="0" dirty="0" err="1">
                <a:solidFill>
                  <a:srgbClr val="212121"/>
                </a:solidFill>
                <a:effectLst/>
                <a:latin typeface="+mj-lt"/>
              </a:rPr>
              <a:t>Berdasarkan</a:t>
            </a:r>
            <a:r>
              <a:rPr lang="en-ID" b="0" i="0" dirty="0">
                <a:solidFill>
                  <a:srgbClr val="212121"/>
                </a:solidFill>
                <a:effectLst/>
                <a:latin typeface="+mj-lt"/>
              </a:rPr>
              <a:t> </a:t>
            </a:r>
            <a:r>
              <a:rPr lang="en-ID" b="0" i="0" dirty="0" err="1">
                <a:solidFill>
                  <a:srgbClr val="212121"/>
                </a:solidFill>
                <a:effectLst/>
                <a:latin typeface="+mj-lt"/>
              </a:rPr>
              <a:t>hasil</a:t>
            </a:r>
            <a:r>
              <a:rPr lang="en-ID" b="0" i="0" dirty="0">
                <a:solidFill>
                  <a:srgbClr val="212121"/>
                </a:solidFill>
                <a:effectLst/>
                <a:latin typeface="+mj-lt"/>
              </a:rPr>
              <a:t> </a:t>
            </a:r>
            <a:r>
              <a:rPr lang="en-ID" b="0" i="0" dirty="0" err="1">
                <a:solidFill>
                  <a:srgbClr val="212121"/>
                </a:solidFill>
                <a:effectLst/>
                <a:latin typeface="+mj-lt"/>
              </a:rPr>
              <a:t>analisis</a:t>
            </a:r>
            <a:r>
              <a:rPr lang="en-ID" b="0" i="0" dirty="0">
                <a:solidFill>
                  <a:srgbClr val="212121"/>
                </a:solidFill>
                <a:effectLst/>
                <a:latin typeface="+mj-lt"/>
              </a:rPr>
              <a:t> model, </a:t>
            </a:r>
            <a:r>
              <a:rPr lang="en-ID" b="0" i="0" dirty="0" err="1">
                <a:solidFill>
                  <a:srgbClr val="212121"/>
                </a:solidFill>
                <a:effectLst/>
                <a:latin typeface="+mj-lt"/>
              </a:rPr>
              <a:t>fitur</a:t>
            </a:r>
            <a:r>
              <a:rPr lang="en-ID" b="0" i="0" dirty="0">
                <a:solidFill>
                  <a:srgbClr val="212121"/>
                </a:solidFill>
                <a:effectLst/>
                <a:latin typeface="+mj-lt"/>
              </a:rPr>
              <a:t> yang paling </a:t>
            </a:r>
            <a:r>
              <a:rPr lang="en-ID" b="0" i="0" dirty="0" err="1">
                <a:solidFill>
                  <a:srgbClr val="212121"/>
                </a:solidFill>
                <a:effectLst/>
                <a:latin typeface="+mj-lt"/>
              </a:rPr>
              <a:t>memengaruhi</a:t>
            </a:r>
            <a:r>
              <a:rPr lang="en-ID" b="0" i="0" dirty="0">
                <a:solidFill>
                  <a:srgbClr val="212121"/>
                </a:solidFill>
                <a:effectLst/>
                <a:latin typeface="+mj-lt"/>
              </a:rPr>
              <a:t> </a:t>
            </a:r>
            <a:r>
              <a:rPr lang="en-ID" b="0" i="0" dirty="0" err="1">
                <a:solidFill>
                  <a:srgbClr val="212121"/>
                </a:solidFill>
                <a:effectLst/>
                <a:latin typeface="+mj-lt"/>
              </a:rPr>
              <a:t>harga</a:t>
            </a:r>
            <a:r>
              <a:rPr lang="en-ID" b="0" i="0" dirty="0">
                <a:solidFill>
                  <a:srgbClr val="212121"/>
                </a:solidFill>
                <a:effectLst/>
                <a:latin typeface="+mj-lt"/>
              </a:rPr>
              <a:t> </a:t>
            </a:r>
            <a:r>
              <a:rPr lang="en-ID" b="0" i="0" dirty="0" err="1">
                <a:solidFill>
                  <a:srgbClr val="212121"/>
                </a:solidFill>
                <a:effectLst/>
                <a:latin typeface="+mj-lt"/>
              </a:rPr>
              <a:t>adalah</a:t>
            </a:r>
            <a:r>
              <a:rPr lang="en-ID" b="0" i="0" dirty="0">
                <a:solidFill>
                  <a:srgbClr val="212121"/>
                </a:solidFill>
                <a:effectLst/>
                <a:latin typeface="+mj-lt"/>
              </a:rPr>
              <a:t> Engine Size, Make (</a:t>
            </a:r>
            <a:r>
              <a:rPr lang="en-ID" b="0" i="0" dirty="0" err="1">
                <a:solidFill>
                  <a:srgbClr val="212121"/>
                </a:solidFill>
                <a:effectLst/>
                <a:latin typeface="+mj-lt"/>
              </a:rPr>
              <a:t>Merek</a:t>
            </a:r>
            <a:r>
              <a:rPr lang="en-ID" b="0" i="0" dirty="0">
                <a:solidFill>
                  <a:srgbClr val="212121"/>
                </a:solidFill>
                <a:effectLst/>
                <a:latin typeface="+mj-lt"/>
              </a:rPr>
              <a:t>), dan Year (</a:t>
            </a:r>
            <a:r>
              <a:rPr lang="en-ID" b="0" i="0" dirty="0" err="1">
                <a:solidFill>
                  <a:srgbClr val="212121"/>
                </a:solidFill>
                <a:effectLst/>
                <a:latin typeface="+mj-lt"/>
              </a:rPr>
              <a:t>Tahun</a:t>
            </a:r>
            <a:r>
              <a:rPr lang="en-ID" b="0" i="0" dirty="0">
                <a:solidFill>
                  <a:srgbClr val="212121"/>
                </a:solidFill>
                <a:effectLst/>
                <a:latin typeface="+mj-lt"/>
              </a:rPr>
              <a:t> </a:t>
            </a:r>
            <a:r>
              <a:rPr lang="en-ID" b="0" i="0" dirty="0" err="1">
                <a:solidFill>
                  <a:srgbClr val="212121"/>
                </a:solidFill>
                <a:effectLst/>
                <a:latin typeface="+mj-lt"/>
              </a:rPr>
              <a:t>Produksi</a:t>
            </a:r>
            <a:r>
              <a:rPr lang="en-ID" b="0" i="0" dirty="0">
                <a:solidFill>
                  <a:srgbClr val="212121"/>
                </a:solidFill>
                <a:effectLst/>
                <a:latin typeface="+mj-lt"/>
              </a:rPr>
              <a:t>). Perusahaan </a:t>
            </a:r>
            <a:r>
              <a:rPr lang="en-ID" b="0" i="0" dirty="0" err="1">
                <a:solidFill>
                  <a:srgbClr val="212121"/>
                </a:solidFill>
                <a:effectLst/>
                <a:latin typeface="+mj-lt"/>
              </a:rPr>
              <a:t>dapat</a:t>
            </a:r>
            <a:r>
              <a:rPr lang="en-ID" b="0" i="0" dirty="0">
                <a:solidFill>
                  <a:srgbClr val="212121"/>
                </a:solidFill>
                <a:effectLst/>
                <a:latin typeface="+mj-lt"/>
              </a:rPr>
              <a:t> </a:t>
            </a:r>
            <a:r>
              <a:rPr lang="en-ID" b="0" i="0" dirty="0" err="1">
                <a:solidFill>
                  <a:srgbClr val="212121"/>
                </a:solidFill>
                <a:effectLst/>
                <a:latin typeface="+mj-lt"/>
              </a:rPr>
              <a:t>menggunakan</a:t>
            </a:r>
            <a:r>
              <a:rPr lang="en-ID" b="0" i="0" dirty="0">
                <a:solidFill>
                  <a:srgbClr val="212121"/>
                </a:solidFill>
                <a:effectLst/>
                <a:latin typeface="+mj-lt"/>
              </a:rPr>
              <a:t> </a:t>
            </a:r>
            <a:r>
              <a:rPr lang="en-ID" b="0" i="0" dirty="0" err="1">
                <a:solidFill>
                  <a:srgbClr val="212121"/>
                </a:solidFill>
                <a:effectLst/>
                <a:latin typeface="+mj-lt"/>
              </a:rPr>
              <a:t>informasi</a:t>
            </a:r>
            <a:r>
              <a:rPr lang="en-ID" b="0" i="0" dirty="0">
                <a:solidFill>
                  <a:srgbClr val="212121"/>
                </a:solidFill>
                <a:effectLst/>
                <a:latin typeface="+mj-lt"/>
              </a:rPr>
              <a:t> </a:t>
            </a:r>
            <a:r>
              <a:rPr lang="en-ID" b="0" i="0" dirty="0" err="1">
                <a:solidFill>
                  <a:srgbClr val="212121"/>
                </a:solidFill>
                <a:effectLst/>
                <a:latin typeface="+mj-lt"/>
              </a:rPr>
              <a:t>ini</a:t>
            </a:r>
            <a:r>
              <a:rPr lang="en-ID" b="0" i="0" dirty="0">
                <a:solidFill>
                  <a:srgbClr val="212121"/>
                </a:solidFill>
                <a:effectLst/>
                <a:latin typeface="+mj-lt"/>
              </a:rPr>
              <a:t> </a:t>
            </a:r>
            <a:r>
              <a:rPr lang="en-ID" b="0" i="0" dirty="0" err="1">
                <a:solidFill>
                  <a:srgbClr val="212121"/>
                </a:solidFill>
                <a:effectLst/>
                <a:latin typeface="+mj-lt"/>
              </a:rPr>
              <a:t>untuk</a:t>
            </a:r>
            <a:r>
              <a:rPr lang="en-ID" b="0" i="0" dirty="0">
                <a:solidFill>
                  <a:srgbClr val="212121"/>
                </a:solidFill>
                <a:effectLst/>
                <a:latin typeface="+mj-lt"/>
              </a:rPr>
              <a:t> </a:t>
            </a:r>
            <a:r>
              <a:rPr lang="en-ID" b="0" i="0" dirty="0" err="1">
                <a:solidFill>
                  <a:srgbClr val="212121"/>
                </a:solidFill>
                <a:effectLst/>
                <a:latin typeface="+mj-lt"/>
              </a:rPr>
              <a:t>menentukan</a:t>
            </a:r>
            <a:r>
              <a:rPr lang="en-ID" b="0" i="0" dirty="0">
                <a:solidFill>
                  <a:srgbClr val="212121"/>
                </a:solidFill>
                <a:effectLst/>
                <a:latin typeface="+mj-lt"/>
              </a:rPr>
              <a:t> </a:t>
            </a:r>
            <a:r>
              <a:rPr lang="en-ID" b="0" i="0" dirty="0" err="1">
                <a:solidFill>
                  <a:srgbClr val="212121"/>
                </a:solidFill>
                <a:effectLst/>
                <a:latin typeface="+mj-lt"/>
              </a:rPr>
              <a:t>harga</a:t>
            </a:r>
            <a:r>
              <a:rPr lang="en-ID" b="0" i="0" dirty="0">
                <a:solidFill>
                  <a:srgbClr val="212121"/>
                </a:solidFill>
                <a:effectLst/>
                <a:latin typeface="+mj-lt"/>
              </a:rPr>
              <a:t> yang </a:t>
            </a:r>
            <a:r>
              <a:rPr lang="en-ID" b="0" i="0" dirty="0" err="1">
                <a:solidFill>
                  <a:srgbClr val="212121"/>
                </a:solidFill>
                <a:effectLst/>
                <a:latin typeface="+mj-lt"/>
              </a:rPr>
              <a:t>kompetitif</a:t>
            </a:r>
            <a:r>
              <a:rPr lang="en-ID" b="0" i="0" dirty="0">
                <a:solidFill>
                  <a:srgbClr val="212121"/>
                </a:solidFill>
                <a:effectLst/>
                <a:latin typeface="+mj-lt"/>
              </a:rPr>
              <a:t> </a:t>
            </a:r>
            <a:r>
              <a:rPr lang="en-ID" b="0" i="0" dirty="0" err="1">
                <a:solidFill>
                  <a:srgbClr val="212121"/>
                </a:solidFill>
                <a:effectLst/>
                <a:latin typeface="+mj-lt"/>
              </a:rPr>
              <a:t>dengan</a:t>
            </a:r>
            <a:r>
              <a:rPr lang="en-ID" b="0" i="0" dirty="0">
                <a:solidFill>
                  <a:srgbClr val="212121"/>
                </a:solidFill>
                <a:effectLst/>
                <a:latin typeface="+mj-lt"/>
              </a:rPr>
              <a:t> </a:t>
            </a:r>
            <a:r>
              <a:rPr lang="en-ID" b="0" i="0" dirty="0" err="1">
                <a:solidFill>
                  <a:srgbClr val="212121"/>
                </a:solidFill>
                <a:effectLst/>
                <a:latin typeface="+mj-lt"/>
              </a:rPr>
              <a:t>tetap</a:t>
            </a:r>
            <a:r>
              <a:rPr lang="en-ID" b="0" i="0" dirty="0">
                <a:solidFill>
                  <a:srgbClr val="212121"/>
                </a:solidFill>
                <a:effectLst/>
                <a:latin typeface="+mj-lt"/>
              </a:rPr>
              <a:t> </a:t>
            </a:r>
            <a:r>
              <a:rPr lang="en-ID" b="0" i="0" dirty="0" err="1">
                <a:solidFill>
                  <a:srgbClr val="212121"/>
                </a:solidFill>
                <a:effectLst/>
                <a:latin typeface="+mj-lt"/>
              </a:rPr>
              <a:t>memperhatikan</a:t>
            </a:r>
            <a:r>
              <a:rPr lang="en-ID" b="0" i="0" dirty="0">
                <a:solidFill>
                  <a:srgbClr val="212121"/>
                </a:solidFill>
                <a:effectLst/>
                <a:latin typeface="+mj-lt"/>
              </a:rPr>
              <a:t> </a:t>
            </a:r>
            <a:r>
              <a:rPr lang="en-ID" b="0" i="0" dirty="0" err="1">
                <a:solidFill>
                  <a:srgbClr val="212121"/>
                </a:solidFill>
                <a:effectLst/>
                <a:latin typeface="+mj-lt"/>
              </a:rPr>
              <a:t>fitur-fitur</a:t>
            </a:r>
            <a:r>
              <a:rPr lang="en-ID" b="0" i="0" dirty="0">
                <a:solidFill>
                  <a:srgbClr val="212121"/>
                </a:solidFill>
                <a:effectLst/>
                <a:latin typeface="+mj-lt"/>
              </a:rPr>
              <a:t> </a:t>
            </a:r>
            <a:r>
              <a:rPr lang="en-ID" b="0" i="0" dirty="0" err="1">
                <a:solidFill>
                  <a:srgbClr val="212121"/>
                </a:solidFill>
                <a:effectLst/>
                <a:latin typeface="+mj-lt"/>
              </a:rPr>
              <a:t>utama</a:t>
            </a:r>
            <a:r>
              <a:rPr lang="en-ID" b="0" i="0" dirty="0">
                <a:solidFill>
                  <a:srgbClr val="212121"/>
                </a:solidFill>
                <a:effectLst/>
                <a:latin typeface="+mj-lt"/>
              </a:rPr>
              <a:t> yang </a:t>
            </a:r>
            <a:r>
              <a:rPr lang="en-ID" b="0" i="0" dirty="0" err="1">
                <a:solidFill>
                  <a:srgbClr val="212121"/>
                </a:solidFill>
                <a:effectLst/>
                <a:latin typeface="+mj-lt"/>
              </a:rPr>
              <a:t>dicari</a:t>
            </a:r>
            <a:r>
              <a:rPr lang="en-ID" b="0" i="0" dirty="0">
                <a:solidFill>
                  <a:srgbClr val="212121"/>
                </a:solidFill>
                <a:effectLst/>
                <a:latin typeface="+mj-lt"/>
              </a:rPr>
              <a:t> oleh </a:t>
            </a:r>
            <a:r>
              <a:rPr lang="en-ID" b="0" i="0" dirty="0" err="1">
                <a:solidFill>
                  <a:srgbClr val="212121"/>
                </a:solidFill>
                <a:effectLst/>
                <a:latin typeface="+mj-lt"/>
              </a:rPr>
              <a:t>konsumen</a:t>
            </a:r>
            <a:r>
              <a:rPr lang="en-ID" b="0" i="0" dirty="0">
                <a:solidFill>
                  <a:srgbClr val="212121"/>
                </a:solidFill>
                <a:effectLst/>
                <a:latin typeface="+mj-lt"/>
              </a:rPr>
              <a:t>.</a:t>
            </a:r>
          </a:p>
          <a:p>
            <a:pPr marL="742950" lvl="1" indent="-285750" algn="l">
              <a:buFont typeface="Arial" panose="020B0604020202020204" pitchFamily="34" charset="0"/>
              <a:buChar char="•"/>
            </a:pPr>
            <a:r>
              <a:rPr lang="en-ID" b="0" i="0" dirty="0" err="1">
                <a:solidFill>
                  <a:srgbClr val="212121"/>
                </a:solidFill>
                <a:effectLst/>
                <a:latin typeface="+mj-lt"/>
              </a:rPr>
              <a:t>Penggunaan</a:t>
            </a:r>
            <a:r>
              <a:rPr lang="en-ID" b="0" i="0" dirty="0">
                <a:solidFill>
                  <a:srgbClr val="212121"/>
                </a:solidFill>
                <a:effectLst/>
                <a:latin typeface="+mj-lt"/>
              </a:rPr>
              <a:t> Dynamic Pricing: </a:t>
            </a:r>
            <a:r>
              <a:rPr lang="en-ID" b="0" i="0" dirty="0" err="1">
                <a:solidFill>
                  <a:srgbClr val="212121"/>
                </a:solidFill>
                <a:effectLst/>
                <a:latin typeface="+mj-lt"/>
              </a:rPr>
              <a:t>Implementasikan</a:t>
            </a:r>
            <a:r>
              <a:rPr lang="en-ID" b="0" i="0" dirty="0">
                <a:solidFill>
                  <a:srgbClr val="212121"/>
                </a:solidFill>
                <a:effectLst/>
                <a:latin typeface="+mj-lt"/>
              </a:rPr>
              <a:t> </a:t>
            </a:r>
            <a:r>
              <a:rPr lang="en-ID" b="0" i="0" dirty="0" err="1">
                <a:solidFill>
                  <a:srgbClr val="212121"/>
                </a:solidFill>
                <a:effectLst/>
                <a:latin typeface="+mj-lt"/>
              </a:rPr>
              <a:t>sistem</a:t>
            </a:r>
            <a:r>
              <a:rPr lang="en-ID" b="0" i="0" dirty="0">
                <a:solidFill>
                  <a:srgbClr val="212121"/>
                </a:solidFill>
                <a:effectLst/>
                <a:latin typeface="+mj-lt"/>
              </a:rPr>
              <a:t> </a:t>
            </a:r>
            <a:r>
              <a:rPr lang="en-ID" b="0" i="0" dirty="0" err="1">
                <a:solidFill>
                  <a:srgbClr val="212121"/>
                </a:solidFill>
                <a:effectLst/>
                <a:latin typeface="+mj-lt"/>
              </a:rPr>
              <a:t>penetapan</a:t>
            </a:r>
            <a:r>
              <a:rPr lang="en-ID" b="0" i="0" dirty="0">
                <a:solidFill>
                  <a:srgbClr val="212121"/>
                </a:solidFill>
                <a:effectLst/>
                <a:latin typeface="+mj-lt"/>
              </a:rPr>
              <a:t> </a:t>
            </a:r>
            <a:r>
              <a:rPr lang="en-ID" b="0" i="0" dirty="0" err="1">
                <a:solidFill>
                  <a:srgbClr val="212121"/>
                </a:solidFill>
                <a:effectLst/>
                <a:latin typeface="+mj-lt"/>
              </a:rPr>
              <a:t>harga</a:t>
            </a:r>
            <a:r>
              <a:rPr lang="en-ID" b="0" i="0" dirty="0">
                <a:solidFill>
                  <a:srgbClr val="212121"/>
                </a:solidFill>
                <a:effectLst/>
                <a:latin typeface="+mj-lt"/>
              </a:rPr>
              <a:t> </a:t>
            </a:r>
            <a:r>
              <a:rPr lang="en-ID" b="0" i="0" dirty="0" err="1">
                <a:solidFill>
                  <a:srgbClr val="212121"/>
                </a:solidFill>
                <a:effectLst/>
                <a:latin typeface="+mj-lt"/>
              </a:rPr>
              <a:t>dinamis</a:t>
            </a:r>
            <a:r>
              <a:rPr lang="en-ID" b="0" i="0" dirty="0">
                <a:solidFill>
                  <a:srgbClr val="212121"/>
                </a:solidFill>
                <a:effectLst/>
                <a:latin typeface="+mj-lt"/>
              </a:rPr>
              <a:t> yang </a:t>
            </a:r>
            <a:r>
              <a:rPr lang="en-ID" b="0" i="0" dirty="0" err="1">
                <a:solidFill>
                  <a:srgbClr val="212121"/>
                </a:solidFill>
                <a:effectLst/>
                <a:latin typeface="+mj-lt"/>
              </a:rPr>
              <a:t>memanfaatkan</a:t>
            </a:r>
            <a:r>
              <a:rPr lang="en-ID" b="0" i="0" dirty="0">
                <a:solidFill>
                  <a:srgbClr val="212121"/>
                </a:solidFill>
                <a:effectLst/>
                <a:latin typeface="+mj-lt"/>
              </a:rPr>
              <a:t> </a:t>
            </a:r>
            <a:r>
              <a:rPr lang="en-ID" b="0" i="0" dirty="0" err="1">
                <a:solidFill>
                  <a:srgbClr val="212121"/>
                </a:solidFill>
                <a:effectLst/>
                <a:latin typeface="+mj-lt"/>
              </a:rPr>
              <a:t>informasi</a:t>
            </a:r>
            <a:r>
              <a:rPr lang="en-ID" b="0" i="0" dirty="0">
                <a:solidFill>
                  <a:srgbClr val="212121"/>
                </a:solidFill>
                <a:effectLst/>
                <a:latin typeface="+mj-lt"/>
              </a:rPr>
              <a:t> real-time </a:t>
            </a:r>
            <a:r>
              <a:rPr lang="en-ID" b="0" i="0" dirty="0" err="1">
                <a:solidFill>
                  <a:srgbClr val="212121"/>
                </a:solidFill>
                <a:effectLst/>
                <a:latin typeface="+mj-lt"/>
              </a:rPr>
              <a:t>terkait</a:t>
            </a:r>
            <a:r>
              <a:rPr lang="en-ID" b="0" i="0" dirty="0">
                <a:solidFill>
                  <a:srgbClr val="212121"/>
                </a:solidFill>
                <a:effectLst/>
                <a:latin typeface="+mj-lt"/>
              </a:rPr>
              <a:t> </a:t>
            </a:r>
            <a:r>
              <a:rPr lang="en-ID" b="0" i="0" dirty="0" err="1">
                <a:solidFill>
                  <a:srgbClr val="212121"/>
                </a:solidFill>
                <a:effectLst/>
                <a:latin typeface="+mj-lt"/>
              </a:rPr>
              <a:t>permintaan</a:t>
            </a:r>
            <a:r>
              <a:rPr lang="en-ID" b="0" i="0" dirty="0">
                <a:solidFill>
                  <a:srgbClr val="212121"/>
                </a:solidFill>
                <a:effectLst/>
                <a:latin typeface="+mj-lt"/>
              </a:rPr>
              <a:t> pasar, </a:t>
            </a:r>
            <a:r>
              <a:rPr lang="en-ID" b="0" i="0" dirty="0" err="1">
                <a:solidFill>
                  <a:srgbClr val="212121"/>
                </a:solidFill>
                <a:effectLst/>
                <a:latin typeface="+mj-lt"/>
              </a:rPr>
              <a:t>tren</a:t>
            </a:r>
            <a:r>
              <a:rPr lang="en-ID" b="0" i="0" dirty="0">
                <a:solidFill>
                  <a:srgbClr val="212121"/>
                </a:solidFill>
                <a:effectLst/>
                <a:latin typeface="+mj-lt"/>
              </a:rPr>
              <a:t>, dan </a:t>
            </a:r>
            <a:r>
              <a:rPr lang="en-ID" b="0" i="0" dirty="0" err="1">
                <a:solidFill>
                  <a:srgbClr val="212121"/>
                </a:solidFill>
                <a:effectLst/>
                <a:latin typeface="+mj-lt"/>
              </a:rPr>
              <a:t>kondisi</a:t>
            </a:r>
            <a:r>
              <a:rPr lang="en-ID" b="0" i="0" dirty="0">
                <a:solidFill>
                  <a:srgbClr val="212121"/>
                </a:solidFill>
                <a:effectLst/>
                <a:latin typeface="+mj-lt"/>
              </a:rPr>
              <a:t> </a:t>
            </a:r>
            <a:r>
              <a:rPr lang="en-ID" b="0" i="0" dirty="0" err="1">
                <a:solidFill>
                  <a:srgbClr val="212121"/>
                </a:solidFill>
                <a:effectLst/>
                <a:latin typeface="+mj-lt"/>
              </a:rPr>
              <a:t>ekonomi</a:t>
            </a:r>
            <a:r>
              <a:rPr lang="en-ID" b="0" i="0" dirty="0">
                <a:solidFill>
                  <a:srgbClr val="212121"/>
                </a:solidFill>
                <a:effectLst/>
                <a:latin typeface="+mj-lt"/>
              </a:rPr>
              <a:t>. Perusahaan juga </a:t>
            </a:r>
            <a:r>
              <a:rPr lang="en-ID" b="0" i="0" dirty="0" err="1">
                <a:solidFill>
                  <a:srgbClr val="212121"/>
                </a:solidFill>
                <a:effectLst/>
                <a:latin typeface="+mj-lt"/>
              </a:rPr>
              <a:t>dapat</a:t>
            </a:r>
            <a:r>
              <a:rPr lang="en-ID" b="0" i="0" dirty="0">
                <a:solidFill>
                  <a:srgbClr val="212121"/>
                </a:solidFill>
                <a:effectLst/>
                <a:latin typeface="+mj-lt"/>
              </a:rPr>
              <a:t> </a:t>
            </a:r>
            <a:r>
              <a:rPr lang="en-ID" b="0" i="0" dirty="0" err="1">
                <a:solidFill>
                  <a:srgbClr val="212121"/>
                </a:solidFill>
                <a:effectLst/>
                <a:latin typeface="+mj-lt"/>
              </a:rPr>
              <a:t>menggunakan</a:t>
            </a:r>
            <a:r>
              <a:rPr lang="en-ID" b="0" i="0" dirty="0">
                <a:solidFill>
                  <a:srgbClr val="212121"/>
                </a:solidFill>
                <a:effectLst/>
                <a:latin typeface="+mj-lt"/>
              </a:rPr>
              <a:t> insight </a:t>
            </a:r>
            <a:r>
              <a:rPr lang="en-ID" b="0" i="0" dirty="0" err="1">
                <a:solidFill>
                  <a:srgbClr val="212121"/>
                </a:solidFill>
                <a:effectLst/>
                <a:latin typeface="+mj-lt"/>
              </a:rPr>
              <a:t>dari</a:t>
            </a:r>
            <a:r>
              <a:rPr lang="en-ID" b="0" i="0" dirty="0">
                <a:solidFill>
                  <a:srgbClr val="212121"/>
                </a:solidFill>
                <a:effectLst/>
                <a:latin typeface="+mj-lt"/>
              </a:rPr>
              <a:t> model </a:t>
            </a:r>
            <a:r>
              <a:rPr lang="en-ID" b="0" i="0" dirty="0" err="1">
                <a:solidFill>
                  <a:srgbClr val="212121"/>
                </a:solidFill>
                <a:effectLst/>
                <a:latin typeface="+mj-lt"/>
              </a:rPr>
              <a:t>prediksi</a:t>
            </a:r>
            <a:r>
              <a:rPr lang="en-ID" b="0" i="0" dirty="0">
                <a:solidFill>
                  <a:srgbClr val="212121"/>
                </a:solidFill>
                <a:effectLst/>
                <a:latin typeface="+mj-lt"/>
              </a:rPr>
              <a:t> </a:t>
            </a:r>
            <a:r>
              <a:rPr lang="en-ID" b="0" i="0" dirty="0" err="1">
                <a:solidFill>
                  <a:srgbClr val="212121"/>
                </a:solidFill>
                <a:effectLst/>
                <a:latin typeface="+mj-lt"/>
              </a:rPr>
              <a:t>untuk</a:t>
            </a:r>
            <a:r>
              <a:rPr lang="en-ID" b="0" i="0" dirty="0">
                <a:solidFill>
                  <a:srgbClr val="212121"/>
                </a:solidFill>
                <a:effectLst/>
                <a:latin typeface="+mj-lt"/>
              </a:rPr>
              <a:t> </a:t>
            </a:r>
            <a:r>
              <a:rPr lang="en-ID" b="0" i="0" dirty="0" err="1">
                <a:solidFill>
                  <a:srgbClr val="212121"/>
                </a:solidFill>
                <a:effectLst/>
                <a:latin typeface="+mj-lt"/>
              </a:rPr>
              <a:t>menyesuaikan</a:t>
            </a:r>
            <a:r>
              <a:rPr lang="en-ID" b="0" i="0" dirty="0">
                <a:solidFill>
                  <a:srgbClr val="212121"/>
                </a:solidFill>
                <a:effectLst/>
                <a:latin typeface="+mj-lt"/>
              </a:rPr>
              <a:t> </a:t>
            </a:r>
            <a:r>
              <a:rPr lang="en-ID" b="0" i="0" dirty="0" err="1">
                <a:solidFill>
                  <a:srgbClr val="212121"/>
                </a:solidFill>
                <a:effectLst/>
                <a:latin typeface="+mj-lt"/>
              </a:rPr>
              <a:t>harga</a:t>
            </a:r>
            <a:r>
              <a:rPr lang="en-ID" b="0" i="0" dirty="0">
                <a:solidFill>
                  <a:srgbClr val="212121"/>
                </a:solidFill>
                <a:effectLst/>
                <a:latin typeface="+mj-lt"/>
              </a:rPr>
              <a:t> </a:t>
            </a:r>
            <a:r>
              <a:rPr lang="en-ID" b="0" i="0" dirty="0" err="1">
                <a:solidFill>
                  <a:srgbClr val="212121"/>
                </a:solidFill>
                <a:effectLst/>
                <a:latin typeface="+mj-lt"/>
              </a:rPr>
              <a:t>lebih</a:t>
            </a:r>
            <a:r>
              <a:rPr lang="en-ID" b="0" i="0" dirty="0">
                <a:solidFill>
                  <a:srgbClr val="212121"/>
                </a:solidFill>
                <a:effectLst/>
                <a:latin typeface="+mj-lt"/>
              </a:rPr>
              <a:t> </a:t>
            </a:r>
            <a:r>
              <a:rPr lang="en-ID" b="0" i="0" dirty="0" err="1">
                <a:solidFill>
                  <a:srgbClr val="212121"/>
                </a:solidFill>
                <a:effectLst/>
                <a:latin typeface="+mj-lt"/>
              </a:rPr>
              <a:t>cepat</a:t>
            </a:r>
            <a:r>
              <a:rPr lang="en-ID" b="0" i="0" dirty="0">
                <a:solidFill>
                  <a:srgbClr val="212121"/>
                </a:solidFill>
                <a:effectLst/>
                <a:latin typeface="+mj-lt"/>
              </a:rPr>
              <a:t> </a:t>
            </a:r>
            <a:r>
              <a:rPr lang="en-ID" b="0" i="0" dirty="0" err="1">
                <a:solidFill>
                  <a:srgbClr val="212121"/>
                </a:solidFill>
                <a:effectLst/>
                <a:latin typeface="+mj-lt"/>
              </a:rPr>
              <a:t>sesuai</a:t>
            </a:r>
            <a:r>
              <a:rPr lang="en-ID" b="0" i="0" dirty="0">
                <a:solidFill>
                  <a:srgbClr val="212121"/>
                </a:solidFill>
                <a:effectLst/>
                <a:latin typeface="+mj-lt"/>
              </a:rPr>
              <a:t> </a:t>
            </a:r>
            <a:r>
              <a:rPr lang="en-ID" b="0" i="0" dirty="0" err="1">
                <a:solidFill>
                  <a:srgbClr val="212121"/>
                </a:solidFill>
                <a:effectLst/>
                <a:latin typeface="+mj-lt"/>
              </a:rPr>
              <a:t>fluktuasi</a:t>
            </a:r>
            <a:r>
              <a:rPr lang="en-ID" b="0" i="0" dirty="0">
                <a:solidFill>
                  <a:srgbClr val="212121"/>
                </a:solidFill>
                <a:effectLst/>
                <a:latin typeface="+mj-lt"/>
              </a:rPr>
              <a:t> pasar.</a:t>
            </a:r>
          </a:p>
          <a:p>
            <a:pPr marL="387350" indent="-228600" algn="l">
              <a:buFont typeface="+mj-lt"/>
              <a:buAutoNum type="arabicPeriod"/>
            </a:pPr>
            <a:r>
              <a:rPr lang="en-ID" b="0" i="0" dirty="0" err="1">
                <a:solidFill>
                  <a:srgbClr val="212121"/>
                </a:solidFill>
                <a:effectLst/>
                <a:latin typeface="+mj-lt"/>
              </a:rPr>
              <a:t>Peningkatan</a:t>
            </a:r>
            <a:r>
              <a:rPr lang="en-ID" b="0" i="0" dirty="0">
                <a:solidFill>
                  <a:srgbClr val="212121"/>
                </a:solidFill>
                <a:effectLst/>
                <a:latin typeface="+mj-lt"/>
              </a:rPr>
              <a:t> </a:t>
            </a:r>
            <a:r>
              <a:rPr lang="en-ID" b="0" i="0" dirty="0" err="1">
                <a:solidFill>
                  <a:srgbClr val="212121"/>
                </a:solidFill>
                <a:effectLst/>
                <a:latin typeface="+mj-lt"/>
              </a:rPr>
              <a:t>Pengalaman</a:t>
            </a:r>
            <a:r>
              <a:rPr lang="en-ID" b="0" i="0" dirty="0">
                <a:solidFill>
                  <a:srgbClr val="212121"/>
                </a:solidFill>
                <a:effectLst/>
                <a:latin typeface="+mj-lt"/>
              </a:rPr>
              <a:t> </a:t>
            </a:r>
            <a:r>
              <a:rPr lang="en-ID" b="0" i="0" dirty="0" err="1">
                <a:solidFill>
                  <a:srgbClr val="212121"/>
                </a:solidFill>
                <a:effectLst/>
                <a:latin typeface="+mj-lt"/>
              </a:rPr>
              <a:t>Konsumen</a:t>
            </a:r>
            <a:r>
              <a:rPr lang="en-ID" b="0" i="0" dirty="0">
                <a:solidFill>
                  <a:srgbClr val="212121"/>
                </a:solidFill>
                <a:effectLst/>
                <a:latin typeface="+mj-lt"/>
              </a:rPr>
              <a:t>:</a:t>
            </a:r>
          </a:p>
          <a:p>
            <a:pPr marL="742950" lvl="1" indent="-285750" algn="l">
              <a:buFont typeface="Arial" panose="020B0604020202020204" pitchFamily="34" charset="0"/>
              <a:buChar char="•"/>
            </a:pPr>
            <a:r>
              <a:rPr lang="en-ID" b="0" i="0" dirty="0" err="1">
                <a:solidFill>
                  <a:srgbClr val="212121"/>
                </a:solidFill>
                <a:effectLst/>
                <a:latin typeface="+mj-lt"/>
              </a:rPr>
              <a:t>Transparansi</a:t>
            </a:r>
            <a:r>
              <a:rPr lang="en-ID" b="0" i="0" dirty="0">
                <a:solidFill>
                  <a:srgbClr val="212121"/>
                </a:solidFill>
                <a:effectLst/>
                <a:latin typeface="+mj-lt"/>
              </a:rPr>
              <a:t> Harga dan Fitur: </a:t>
            </a:r>
            <a:r>
              <a:rPr lang="en-ID" b="0" i="0" dirty="0" err="1">
                <a:solidFill>
                  <a:srgbClr val="212121"/>
                </a:solidFill>
                <a:effectLst/>
                <a:latin typeface="+mj-lt"/>
              </a:rPr>
              <a:t>Transparansi</a:t>
            </a:r>
            <a:r>
              <a:rPr lang="en-ID" b="0" i="0" dirty="0">
                <a:solidFill>
                  <a:srgbClr val="212121"/>
                </a:solidFill>
                <a:effectLst/>
                <a:latin typeface="+mj-lt"/>
              </a:rPr>
              <a:t> </a:t>
            </a:r>
            <a:r>
              <a:rPr lang="en-ID" b="0" i="0" dirty="0" err="1">
                <a:solidFill>
                  <a:srgbClr val="212121"/>
                </a:solidFill>
                <a:effectLst/>
                <a:latin typeface="+mj-lt"/>
              </a:rPr>
              <a:t>terkait</a:t>
            </a:r>
            <a:r>
              <a:rPr lang="en-ID" b="0" i="0" dirty="0">
                <a:solidFill>
                  <a:srgbClr val="212121"/>
                </a:solidFill>
                <a:effectLst/>
                <a:latin typeface="+mj-lt"/>
              </a:rPr>
              <a:t> </a:t>
            </a:r>
            <a:r>
              <a:rPr lang="en-ID" b="0" i="0" dirty="0" err="1">
                <a:solidFill>
                  <a:srgbClr val="212121"/>
                </a:solidFill>
                <a:effectLst/>
                <a:latin typeface="+mj-lt"/>
              </a:rPr>
              <a:t>kondisi</a:t>
            </a:r>
            <a:r>
              <a:rPr lang="en-ID" b="0" i="0" dirty="0">
                <a:solidFill>
                  <a:srgbClr val="212121"/>
                </a:solidFill>
                <a:effectLst/>
                <a:latin typeface="+mj-lt"/>
              </a:rPr>
              <a:t> </a:t>
            </a:r>
            <a:r>
              <a:rPr lang="en-ID" b="0" i="0" dirty="0" err="1">
                <a:solidFill>
                  <a:srgbClr val="212121"/>
                </a:solidFill>
                <a:effectLst/>
                <a:latin typeface="+mj-lt"/>
              </a:rPr>
              <a:t>mobil</a:t>
            </a:r>
            <a:r>
              <a:rPr lang="en-ID" b="0" i="0" dirty="0">
                <a:solidFill>
                  <a:srgbClr val="212121"/>
                </a:solidFill>
                <a:effectLst/>
                <a:latin typeface="+mj-lt"/>
              </a:rPr>
              <a:t>, </a:t>
            </a:r>
            <a:r>
              <a:rPr lang="en-ID" b="0" i="0" dirty="0" err="1">
                <a:solidFill>
                  <a:srgbClr val="212121"/>
                </a:solidFill>
                <a:effectLst/>
                <a:latin typeface="+mj-lt"/>
              </a:rPr>
              <a:t>fitur</a:t>
            </a:r>
            <a:r>
              <a:rPr lang="en-ID" b="0" i="0" dirty="0">
                <a:solidFill>
                  <a:srgbClr val="212121"/>
                </a:solidFill>
                <a:effectLst/>
                <a:latin typeface="+mj-lt"/>
              </a:rPr>
              <a:t>, dan </a:t>
            </a:r>
            <a:r>
              <a:rPr lang="en-ID" b="0" i="0" dirty="0" err="1">
                <a:solidFill>
                  <a:srgbClr val="212121"/>
                </a:solidFill>
                <a:effectLst/>
                <a:latin typeface="+mj-lt"/>
              </a:rPr>
              <a:t>harga</a:t>
            </a:r>
            <a:r>
              <a:rPr lang="en-ID" b="0" i="0" dirty="0">
                <a:solidFill>
                  <a:srgbClr val="212121"/>
                </a:solidFill>
                <a:effectLst/>
                <a:latin typeface="+mj-lt"/>
              </a:rPr>
              <a:t> sangat </a:t>
            </a:r>
            <a:r>
              <a:rPr lang="en-ID" b="0" i="0" dirty="0" err="1">
                <a:solidFill>
                  <a:srgbClr val="212121"/>
                </a:solidFill>
                <a:effectLst/>
                <a:latin typeface="+mj-lt"/>
              </a:rPr>
              <a:t>penting</a:t>
            </a:r>
            <a:r>
              <a:rPr lang="en-ID" b="0" i="0" dirty="0">
                <a:solidFill>
                  <a:srgbClr val="212121"/>
                </a:solidFill>
                <a:effectLst/>
                <a:latin typeface="+mj-lt"/>
              </a:rPr>
              <a:t> </a:t>
            </a:r>
            <a:r>
              <a:rPr lang="en-ID" b="0" i="0" dirty="0" err="1">
                <a:solidFill>
                  <a:srgbClr val="212121"/>
                </a:solidFill>
                <a:effectLst/>
                <a:latin typeface="+mj-lt"/>
              </a:rPr>
              <a:t>dalam</a:t>
            </a:r>
            <a:r>
              <a:rPr lang="en-ID" b="0" i="0" dirty="0">
                <a:solidFill>
                  <a:srgbClr val="212121"/>
                </a:solidFill>
                <a:effectLst/>
                <a:latin typeface="+mj-lt"/>
              </a:rPr>
              <a:t> </a:t>
            </a:r>
            <a:r>
              <a:rPr lang="en-ID" b="0" i="0" dirty="0" err="1">
                <a:solidFill>
                  <a:srgbClr val="212121"/>
                </a:solidFill>
                <a:effectLst/>
                <a:latin typeface="+mj-lt"/>
              </a:rPr>
              <a:t>industri</a:t>
            </a:r>
            <a:r>
              <a:rPr lang="en-ID" b="0" i="0" dirty="0">
                <a:solidFill>
                  <a:srgbClr val="212121"/>
                </a:solidFill>
                <a:effectLst/>
                <a:latin typeface="+mj-lt"/>
              </a:rPr>
              <a:t> </a:t>
            </a:r>
            <a:r>
              <a:rPr lang="en-ID" b="0" i="0" dirty="0" err="1">
                <a:solidFill>
                  <a:srgbClr val="212121"/>
                </a:solidFill>
                <a:effectLst/>
                <a:latin typeface="+mj-lt"/>
              </a:rPr>
              <a:t>mobil</a:t>
            </a:r>
            <a:r>
              <a:rPr lang="en-ID" b="0" i="0" dirty="0">
                <a:solidFill>
                  <a:srgbClr val="212121"/>
                </a:solidFill>
                <a:effectLst/>
                <a:latin typeface="+mj-lt"/>
              </a:rPr>
              <a:t> </a:t>
            </a:r>
            <a:r>
              <a:rPr lang="en-ID" b="0" i="0" dirty="0" err="1">
                <a:solidFill>
                  <a:srgbClr val="212121"/>
                </a:solidFill>
                <a:effectLst/>
                <a:latin typeface="+mj-lt"/>
              </a:rPr>
              <a:t>bekas</a:t>
            </a:r>
            <a:r>
              <a:rPr lang="en-ID" b="0" i="0" dirty="0">
                <a:solidFill>
                  <a:srgbClr val="212121"/>
                </a:solidFill>
                <a:effectLst/>
                <a:latin typeface="+mj-lt"/>
              </a:rPr>
              <a:t>. </a:t>
            </a:r>
            <a:r>
              <a:rPr lang="en-ID" b="0" i="0" dirty="0" err="1">
                <a:solidFill>
                  <a:srgbClr val="212121"/>
                </a:solidFill>
                <a:effectLst/>
                <a:latin typeface="+mj-lt"/>
              </a:rPr>
              <a:t>Memberikan</a:t>
            </a:r>
            <a:r>
              <a:rPr lang="en-ID" b="0" i="0" dirty="0">
                <a:solidFill>
                  <a:srgbClr val="212121"/>
                </a:solidFill>
                <a:effectLst/>
                <a:latin typeface="+mj-lt"/>
              </a:rPr>
              <a:t> </a:t>
            </a:r>
            <a:r>
              <a:rPr lang="en-ID" b="0" i="0" dirty="0" err="1">
                <a:solidFill>
                  <a:srgbClr val="212121"/>
                </a:solidFill>
                <a:effectLst/>
                <a:latin typeface="+mj-lt"/>
              </a:rPr>
              <a:t>akses</a:t>
            </a:r>
            <a:r>
              <a:rPr lang="en-ID" b="0" i="0" dirty="0">
                <a:solidFill>
                  <a:srgbClr val="212121"/>
                </a:solidFill>
                <a:effectLst/>
                <a:latin typeface="+mj-lt"/>
              </a:rPr>
              <a:t> </a:t>
            </a:r>
            <a:r>
              <a:rPr lang="en-ID" b="0" i="0" dirty="0" err="1">
                <a:solidFill>
                  <a:srgbClr val="212121"/>
                </a:solidFill>
                <a:effectLst/>
                <a:latin typeface="+mj-lt"/>
              </a:rPr>
              <a:t>kepada</a:t>
            </a:r>
            <a:r>
              <a:rPr lang="en-ID" b="0" i="0" dirty="0">
                <a:solidFill>
                  <a:srgbClr val="212121"/>
                </a:solidFill>
                <a:effectLst/>
                <a:latin typeface="+mj-lt"/>
              </a:rPr>
              <a:t> </a:t>
            </a:r>
            <a:r>
              <a:rPr lang="en-ID" b="0" i="0" dirty="0" err="1">
                <a:solidFill>
                  <a:srgbClr val="212121"/>
                </a:solidFill>
                <a:effectLst/>
                <a:latin typeface="+mj-lt"/>
              </a:rPr>
              <a:t>konsumen</a:t>
            </a:r>
            <a:r>
              <a:rPr lang="en-ID" b="0" i="0" dirty="0">
                <a:solidFill>
                  <a:srgbClr val="212121"/>
                </a:solidFill>
                <a:effectLst/>
                <a:latin typeface="+mj-lt"/>
              </a:rPr>
              <a:t> </a:t>
            </a:r>
            <a:r>
              <a:rPr lang="en-ID" b="0" i="0" dirty="0" err="1">
                <a:solidFill>
                  <a:srgbClr val="212121"/>
                </a:solidFill>
                <a:effectLst/>
                <a:latin typeface="+mj-lt"/>
              </a:rPr>
              <a:t>terhadap</a:t>
            </a:r>
            <a:r>
              <a:rPr lang="en-ID" b="0" i="0" dirty="0">
                <a:solidFill>
                  <a:srgbClr val="212121"/>
                </a:solidFill>
                <a:effectLst/>
                <a:latin typeface="+mj-lt"/>
              </a:rPr>
              <a:t> data </a:t>
            </a:r>
            <a:r>
              <a:rPr lang="en-ID" b="0" i="0" dirty="0" err="1">
                <a:solidFill>
                  <a:srgbClr val="212121"/>
                </a:solidFill>
                <a:effectLst/>
                <a:latin typeface="+mj-lt"/>
              </a:rPr>
              <a:t>perbandingan</a:t>
            </a:r>
            <a:r>
              <a:rPr lang="en-ID" b="0" i="0" dirty="0">
                <a:solidFill>
                  <a:srgbClr val="212121"/>
                </a:solidFill>
                <a:effectLst/>
                <a:latin typeface="+mj-lt"/>
              </a:rPr>
              <a:t> </a:t>
            </a:r>
            <a:r>
              <a:rPr lang="en-ID" b="0" i="0" dirty="0" err="1">
                <a:solidFill>
                  <a:srgbClr val="212121"/>
                </a:solidFill>
                <a:effectLst/>
                <a:latin typeface="+mj-lt"/>
              </a:rPr>
              <a:t>harga</a:t>
            </a:r>
            <a:r>
              <a:rPr lang="en-ID" b="0" i="0" dirty="0">
                <a:solidFill>
                  <a:srgbClr val="212121"/>
                </a:solidFill>
                <a:effectLst/>
                <a:latin typeface="+mj-lt"/>
              </a:rPr>
              <a:t> </a:t>
            </a:r>
            <a:r>
              <a:rPr lang="en-ID" b="0" i="0" dirty="0" err="1">
                <a:solidFill>
                  <a:srgbClr val="212121"/>
                </a:solidFill>
                <a:effectLst/>
                <a:latin typeface="+mj-lt"/>
              </a:rPr>
              <a:t>berdasarkan</a:t>
            </a:r>
            <a:r>
              <a:rPr lang="en-ID" b="0" i="0" dirty="0">
                <a:solidFill>
                  <a:srgbClr val="212121"/>
                </a:solidFill>
                <a:effectLst/>
                <a:latin typeface="+mj-lt"/>
              </a:rPr>
              <a:t> </a:t>
            </a:r>
            <a:r>
              <a:rPr lang="en-ID" b="0" i="0" dirty="0" err="1">
                <a:solidFill>
                  <a:srgbClr val="212121"/>
                </a:solidFill>
                <a:effectLst/>
                <a:latin typeface="+mj-lt"/>
              </a:rPr>
              <a:t>fitur</a:t>
            </a:r>
            <a:r>
              <a:rPr lang="en-ID" b="0" i="0" dirty="0">
                <a:solidFill>
                  <a:srgbClr val="212121"/>
                </a:solidFill>
                <a:effectLst/>
                <a:latin typeface="+mj-lt"/>
              </a:rPr>
              <a:t> </a:t>
            </a:r>
            <a:r>
              <a:rPr lang="en-ID" b="0" i="0" dirty="0" err="1">
                <a:solidFill>
                  <a:srgbClr val="212121"/>
                </a:solidFill>
                <a:effectLst/>
                <a:latin typeface="+mj-lt"/>
              </a:rPr>
              <a:t>mobil</a:t>
            </a:r>
            <a:r>
              <a:rPr lang="en-ID" b="0" i="0" dirty="0">
                <a:solidFill>
                  <a:srgbClr val="212121"/>
                </a:solidFill>
                <a:effectLst/>
                <a:latin typeface="+mj-lt"/>
              </a:rPr>
              <a:t> </a:t>
            </a:r>
            <a:r>
              <a:rPr lang="en-ID" b="0" i="0" dirty="0" err="1">
                <a:solidFill>
                  <a:srgbClr val="212121"/>
                </a:solidFill>
                <a:effectLst/>
                <a:latin typeface="+mj-lt"/>
              </a:rPr>
              <a:t>dapat</a:t>
            </a:r>
            <a:r>
              <a:rPr lang="en-ID" b="0" i="0" dirty="0">
                <a:solidFill>
                  <a:srgbClr val="212121"/>
                </a:solidFill>
                <a:effectLst/>
                <a:latin typeface="+mj-lt"/>
              </a:rPr>
              <a:t> </a:t>
            </a:r>
            <a:r>
              <a:rPr lang="en-ID" b="0" i="0" dirty="0" err="1">
                <a:solidFill>
                  <a:srgbClr val="212121"/>
                </a:solidFill>
                <a:effectLst/>
                <a:latin typeface="+mj-lt"/>
              </a:rPr>
              <a:t>meningkatkan</a:t>
            </a:r>
            <a:r>
              <a:rPr lang="en-ID" b="0" i="0" dirty="0">
                <a:solidFill>
                  <a:srgbClr val="212121"/>
                </a:solidFill>
                <a:effectLst/>
                <a:latin typeface="+mj-lt"/>
              </a:rPr>
              <a:t> </a:t>
            </a:r>
            <a:r>
              <a:rPr lang="en-ID" b="0" i="0" dirty="0" err="1">
                <a:solidFill>
                  <a:srgbClr val="212121"/>
                </a:solidFill>
                <a:effectLst/>
                <a:latin typeface="+mj-lt"/>
              </a:rPr>
              <a:t>kepercayaan</a:t>
            </a:r>
            <a:r>
              <a:rPr lang="en-ID" b="0" i="0" dirty="0">
                <a:solidFill>
                  <a:srgbClr val="212121"/>
                </a:solidFill>
                <a:effectLst/>
                <a:latin typeface="+mj-lt"/>
              </a:rPr>
              <a:t> dan </a:t>
            </a:r>
            <a:r>
              <a:rPr lang="en-ID" b="0" i="0" dirty="0" err="1">
                <a:solidFill>
                  <a:srgbClr val="212121"/>
                </a:solidFill>
                <a:effectLst/>
                <a:latin typeface="+mj-lt"/>
              </a:rPr>
              <a:t>mempermudah</a:t>
            </a:r>
            <a:r>
              <a:rPr lang="en-ID" b="0" i="0" dirty="0">
                <a:solidFill>
                  <a:srgbClr val="212121"/>
                </a:solidFill>
                <a:effectLst/>
                <a:latin typeface="+mj-lt"/>
              </a:rPr>
              <a:t> proses </a:t>
            </a:r>
            <a:r>
              <a:rPr lang="en-ID" b="0" i="0" dirty="0" err="1">
                <a:solidFill>
                  <a:srgbClr val="212121"/>
                </a:solidFill>
                <a:effectLst/>
                <a:latin typeface="+mj-lt"/>
              </a:rPr>
              <a:t>pengambilan</a:t>
            </a:r>
            <a:r>
              <a:rPr lang="en-ID" b="0" i="0" dirty="0">
                <a:solidFill>
                  <a:srgbClr val="212121"/>
                </a:solidFill>
                <a:effectLst/>
                <a:latin typeface="+mj-lt"/>
              </a:rPr>
              <a:t> </a:t>
            </a:r>
            <a:r>
              <a:rPr lang="en-ID" b="0" i="0" dirty="0" err="1">
                <a:solidFill>
                  <a:srgbClr val="212121"/>
                </a:solidFill>
                <a:effectLst/>
                <a:latin typeface="+mj-lt"/>
              </a:rPr>
              <a:t>keputusan</a:t>
            </a:r>
            <a:r>
              <a:rPr lang="en-ID" b="0" i="0" dirty="0">
                <a:solidFill>
                  <a:srgbClr val="212121"/>
                </a:solidFill>
                <a:effectLst/>
                <a:latin typeface="+mj-lt"/>
              </a:rPr>
              <a:t> </a:t>
            </a:r>
            <a:r>
              <a:rPr lang="en-ID" b="0" i="0" dirty="0" err="1">
                <a:solidFill>
                  <a:srgbClr val="212121"/>
                </a:solidFill>
                <a:effectLst/>
                <a:latin typeface="+mj-lt"/>
              </a:rPr>
              <a:t>konsumen</a:t>
            </a:r>
            <a:r>
              <a:rPr lang="en-ID" b="0" i="0" dirty="0">
                <a:solidFill>
                  <a:srgbClr val="212121"/>
                </a:solidFill>
                <a:effectLst/>
                <a:latin typeface="+mj-lt"/>
              </a:rPr>
              <a:t>.</a:t>
            </a:r>
          </a:p>
          <a:p>
            <a:pPr marL="742950" lvl="1" indent="-285750" algn="l">
              <a:buFont typeface="Arial" panose="020B0604020202020204" pitchFamily="34" charset="0"/>
              <a:buChar char="•"/>
            </a:pPr>
            <a:r>
              <a:rPr lang="en-ID" b="0" i="0" dirty="0" err="1">
                <a:solidFill>
                  <a:srgbClr val="212121"/>
                </a:solidFill>
                <a:effectLst/>
                <a:latin typeface="+mj-lt"/>
              </a:rPr>
              <a:t>Layanan</a:t>
            </a:r>
            <a:r>
              <a:rPr lang="en-ID" b="0" i="0" dirty="0">
                <a:solidFill>
                  <a:srgbClr val="212121"/>
                </a:solidFill>
                <a:effectLst/>
                <a:latin typeface="+mj-lt"/>
              </a:rPr>
              <a:t> </a:t>
            </a:r>
            <a:r>
              <a:rPr lang="en-ID" b="0" i="0" dirty="0" err="1">
                <a:solidFill>
                  <a:srgbClr val="212121"/>
                </a:solidFill>
                <a:effectLst/>
                <a:latin typeface="+mj-lt"/>
              </a:rPr>
              <a:t>Konsultasi</a:t>
            </a:r>
            <a:r>
              <a:rPr lang="en-ID" b="0" i="0" dirty="0">
                <a:solidFill>
                  <a:srgbClr val="212121"/>
                </a:solidFill>
                <a:effectLst/>
                <a:latin typeface="+mj-lt"/>
              </a:rPr>
              <a:t> Teknis: </a:t>
            </a:r>
            <a:r>
              <a:rPr lang="en-ID" b="0" i="0" dirty="0" err="1">
                <a:solidFill>
                  <a:srgbClr val="212121"/>
                </a:solidFill>
                <a:effectLst/>
                <a:latin typeface="+mj-lt"/>
              </a:rPr>
              <a:t>Sediakan</a:t>
            </a:r>
            <a:r>
              <a:rPr lang="en-ID" b="0" i="0" dirty="0">
                <a:solidFill>
                  <a:srgbClr val="212121"/>
                </a:solidFill>
                <a:effectLst/>
                <a:latin typeface="+mj-lt"/>
              </a:rPr>
              <a:t> </a:t>
            </a:r>
            <a:r>
              <a:rPr lang="en-ID" b="0" i="0" dirty="0" err="1">
                <a:solidFill>
                  <a:srgbClr val="212121"/>
                </a:solidFill>
                <a:effectLst/>
                <a:latin typeface="+mj-lt"/>
              </a:rPr>
              <a:t>layanan</a:t>
            </a:r>
            <a:r>
              <a:rPr lang="en-ID" b="0" i="0" dirty="0">
                <a:solidFill>
                  <a:srgbClr val="212121"/>
                </a:solidFill>
                <a:effectLst/>
                <a:latin typeface="+mj-lt"/>
              </a:rPr>
              <a:t> </a:t>
            </a:r>
            <a:r>
              <a:rPr lang="en-ID" b="0" i="0" dirty="0" err="1">
                <a:solidFill>
                  <a:srgbClr val="212121"/>
                </a:solidFill>
                <a:effectLst/>
                <a:latin typeface="+mj-lt"/>
              </a:rPr>
              <a:t>konsultasi</a:t>
            </a:r>
            <a:r>
              <a:rPr lang="en-ID" b="0" i="0" dirty="0">
                <a:solidFill>
                  <a:srgbClr val="212121"/>
                </a:solidFill>
                <a:effectLst/>
                <a:latin typeface="+mj-lt"/>
              </a:rPr>
              <a:t> </a:t>
            </a:r>
            <a:r>
              <a:rPr lang="en-ID" b="0" i="0" dirty="0" err="1">
                <a:solidFill>
                  <a:srgbClr val="212121"/>
                </a:solidFill>
                <a:effectLst/>
                <a:latin typeface="+mj-lt"/>
              </a:rPr>
              <a:t>bagi</a:t>
            </a:r>
            <a:r>
              <a:rPr lang="en-ID" b="0" i="0" dirty="0">
                <a:solidFill>
                  <a:srgbClr val="212121"/>
                </a:solidFill>
                <a:effectLst/>
                <a:latin typeface="+mj-lt"/>
              </a:rPr>
              <a:t> </a:t>
            </a:r>
            <a:r>
              <a:rPr lang="en-ID" b="0" i="0" dirty="0" err="1">
                <a:solidFill>
                  <a:srgbClr val="212121"/>
                </a:solidFill>
                <a:effectLst/>
                <a:latin typeface="+mj-lt"/>
              </a:rPr>
              <a:t>konsumen</a:t>
            </a:r>
            <a:r>
              <a:rPr lang="en-ID" b="0" i="0" dirty="0">
                <a:solidFill>
                  <a:srgbClr val="212121"/>
                </a:solidFill>
                <a:effectLst/>
                <a:latin typeface="+mj-lt"/>
              </a:rPr>
              <a:t> </a:t>
            </a:r>
            <a:r>
              <a:rPr lang="en-ID" b="0" i="0" dirty="0" err="1">
                <a:solidFill>
                  <a:srgbClr val="212121"/>
                </a:solidFill>
                <a:effectLst/>
                <a:latin typeface="+mj-lt"/>
              </a:rPr>
              <a:t>terkait</a:t>
            </a:r>
            <a:r>
              <a:rPr lang="en-ID" b="0" i="0" dirty="0">
                <a:solidFill>
                  <a:srgbClr val="212121"/>
                </a:solidFill>
                <a:effectLst/>
                <a:latin typeface="+mj-lt"/>
              </a:rPr>
              <a:t> </a:t>
            </a:r>
            <a:r>
              <a:rPr lang="en-ID" b="0" i="0" dirty="0" err="1">
                <a:solidFill>
                  <a:srgbClr val="212121"/>
                </a:solidFill>
                <a:effectLst/>
                <a:latin typeface="+mj-lt"/>
              </a:rPr>
              <a:t>perawatan</a:t>
            </a:r>
            <a:r>
              <a:rPr lang="en-ID" b="0" i="0" dirty="0">
                <a:solidFill>
                  <a:srgbClr val="212121"/>
                </a:solidFill>
                <a:effectLst/>
                <a:latin typeface="+mj-lt"/>
              </a:rPr>
              <a:t> </a:t>
            </a:r>
            <a:r>
              <a:rPr lang="en-ID" b="0" i="0" dirty="0" err="1">
                <a:solidFill>
                  <a:srgbClr val="212121"/>
                </a:solidFill>
                <a:effectLst/>
                <a:latin typeface="+mj-lt"/>
              </a:rPr>
              <a:t>mobil</a:t>
            </a:r>
            <a:r>
              <a:rPr lang="en-ID" b="0" i="0" dirty="0">
                <a:solidFill>
                  <a:srgbClr val="212121"/>
                </a:solidFill>
                <a:effectLst/>
                <a:latin typeface="+mj-lt"/>
              </a:rPr>
              <a:t> dan </a:t>
            </a:r>
            <a:r>
              <a:rPr lang="en-ID" b="0" i="0" dirty="0" err="1">
                <a:solidFill>
                  <a:srgbClr val="212121"/>
                </a:solidFill>
                <a:effectLst/>
                <a:latin typeface="+mj-lt"/>
              </a:rPr>
              <a:t>teknologi</a:t>
            </a:r>
            <a:r>
              <a:rPr lang="en-ID" b="0" i="0" dirty="0">
                <a:solidFill>
                  <a:srgbClr val="212121"/>
                </a:solidFill>
                <a:effectLst/>
                <a:latin typeface="+mj-lt"/>
              </a:rPr>
              <a:t> modern. Hal </a:t>
            </a:r>
            <a:r>
              <a:rPr lang="en-ID" b="0" i="0" dirty="0" err="1">
                <a:solidFill>
                  <a:srgbClr val="212121"/>
                </a:solidFill>
                <a:effectLst/>
                <a:latin typeface="+mj-lt"/>
              </a:rPr>
              <a:t>ini</a:t>
            </a:r>
            <a:r>
              <a:rPr lang="en-ID" b="0" i="0" dirty="0">
                <a:solidFill>
                  <a:srgbClr val="212121"/>
                </a:solidFill>
                <a:effectLst/>
                <a:latin typeface="+mj-lt"/>
              </a:rPr>
              <a:t> </a:t>
            </a:r>
            <a:r>
              <a:rPr lang="en-ID" b="0" i="0" dirty="0" err="1">
                <a:solidFill>
                  <a:srgbClr val="212121"/>
                </a:solidFill>
                <a:effectLst/>
                <a:latin typeface="+mj-lt"/>
              </a:rPr>
              <a:t>dapat</a:t>
            </a:r>
            <a:r>
              <a:rPr lang="en-ID" b="0" i="0" dirty="0">
                <a:solidFill>
                  <a:srgbClr val="212121"/>
                </a:solidFill>
                <a:effectLst/>
                <a:latin typeface="+mj-lt"/>
              </a:rPr>
              <a:t> </a:t>
            </a:r>
            <a:r>
              <a:rPr lang="en-ID" b="0" i="0" dirty="0" err="1">
                <a:solidFill>
                  <a:srgbClr val="212121"/>
                </a:solidFill>
                <a:effectLst/>
                <a:latin typeface="+mj-lt"/>
              </a:rPr>
              <a:t>menjadi</a:t>
            </a:r>
            <a:r>
              <a:rPr lang="en-ID" b="0" i="0" dirty="0">
                <a:solidFill>
                  <a:srgbClr val="212121"/>
                </a:solidFill>
                <a:effectLst/>
                <a:latin typeface="+mj-lt"/>
              </a:rPr>
              <a:t> </a:t>
            </a:r>
            <a:r>
              <a:rPr lang="en-ID" b="0" i="0" dirty="0" err="1">
                <a:solidFill>
                  <a:srgbClr val="212121"/>
                </a:solidFill>
                <a:effectLst/>
                <a:latin typeface="+mj-lt"/>
              </a:rPr>
              <a:t>nilai</a:t>
            </a:r>
            <a:r>
              <a:rPr lang="en-ID" b="0" i="0" dirty="0">
                <a:solidFill>
                  <a:srgbClr val="212121"/>
                </a:solidFill>
                <a:effectLst/>
                <a:latin typeface="+mj-lt"/>
              </a:rPr>
              <a:t> </a:t>
            </a:r>
            <a:r>
              <a:rPr lang="en-ID" b="0" i="0" dirty="0" err="1">
                <a:solidFill>
                  <a:srgbClr val="212121"/>
                </a:solidFill>
                <a:effectLst/>
                <a:latin typeface="+mj-lt"/>
              </a:rPr>
              <a:t>tambah</a:t>
            </a:r>
            <a:r>
              <a:rPr lang="en-ID" b="0" i="0" dirty="0">
                <a:solidFill>
                  <a:srgbClr val="212121"/>
                </a:solidFill>
                <a:effectLst/>
                <a:latin typeface="+mj-lt"/>
              </a:rPr>
              <a:t>, </a:t>
            </a:r>
            <a:r>
              <a:rPr lang="en-ID" b="0" i="0" dirty="0" err="1">
                <a:solidFill>
                  <a:srgbClr val="212121"/>
                </a:solidFill>
                <a:effectLst/>
                <a:latin typeface="+mj-lt"/>
              </a:rPr>
              <a:t>terutama</a:t>
            </a:r>
            <a:r>
              <a:rPr lang="en-ID" b="0" i="0" dirty="0">
                <a:solidFill>
                  <a:srgbClr val="212121"/>
                </a:solidFill>
                <a:effectLst/>
                <a:latin typeface="+mj-lt"/>
              </a:rPr>
              <a:t> </a:t>
            </a:r>
            <a:r>
              <a:rPr lang="en-ID" b="0" i="0" dirty="0" err="1">
                <a:solidFill>
                  <a:srgbClr val="212121"/>
                </a:solidFill>
                <a:effectLst/>
                <a:latin typeface="+mj-lt"/>
              </a:rPr>
              <a:t>bagi</a:t>
            </a:r>
            <a:r>
              <a:rPr lang="en-ID" b="0" i="0" dirty="0">
                <a:solidFill>
                  <a:srgbClr val="212121"/>
                </a:solidFill>
                <a:effectLst/>
                <a:latin typeface="+mj-lt"/>
              </a:rPr>
              <a:t> </a:t>
            </a:r>
            <a:r>
              <a:rPr lang="en-ID" b="0" i="0" dirty="0" err="1">
                <a:solidFill>
                  <a:srgbClr val="212121"/>
                </a:solidFill>
                <a:effectLst/>
                <a:latin typeface="+mj-lt"/>
              </a:rPr>
              <a:t>konsumen</a:t>
            </a:r>
            <a:r>
              <a:rPr lang="en-ID" b="0" i="0" dirty="0">
                <a:solidFill>
                  <a:srgbClr val="212121"/>
                </a:solidFill>
                <a:effectLst/>
                <a:latin typeface="+mj-lt"/>
              </a:rPr>
              <a:t> yang </a:t>
            </a:r>
            <a:r>
              <a:rPr lang="en-ID" b="0" i="0" dirty="0" err="1">
                <a:solidFill>
                  <a:srgbClr val="212121"/>
                </a:solidFill>
                <a:effectLst/>
                <a:latin typeface="+mj-lt"/>
              </a:rPr>
              <a:t>belum</a:t>
            </a:r>
            <a:r>
              <a:rPr lang="en-ID" b="0" i="0" dirty="0">
                <a:solidFill>
                  <a:srgbClr val="212121"/>
                </a:solidFill>
                <a:effectLst/>
                <a:latin typeface="+mj-lt"/>
              </a:rPr>
              <a:t> </a:t>
            </a:r>
            <a:r>
              <a:rPr lang="en-ID" b="0" i="0" dirty="0" err="1">
                <a:solidFill>
                  <a:srgbClr val="212121"/>
                </a:solidFill>
                <a:effectLst/>
                <a:latin typeface="+mj-lt"/>
              </a:rPr>
              <a:t>terlalu</a:t>
            </a:r>
            <a:r>
              <a:rPr lang="en-ID" b="0" i="0" dirty="0">
                <a:solidFill>
                  <a:srgbClr val="212121"/>
                </a:solidFill>
                <a:effectLst/>
                <a:latin typeface="+mj-lt"/>
              </a:rPr>
              <a:t> </a:t>
            </a:r>
            <a:r>
              <a:rPr lang="en-ID" b="0" i="0" dirty="0" err="1">
                <a:solidFill>
                  <a:srgbClr val="212121"/>
                </a:solidFill>
                <a:effectLst/>
                <a:latin typeface="+mj-lt"/>
              </a:rPr>
              <a:t>memahami</a:t>
            </a:r>
            <a:r>
              <a:rPr lang="en-ID" b="0" i="0" dirty="0">
                <a:solidFill>
                  <a:srgbClr val="212121"/>
                </a:solidFill>
                <a:effectLst/>
                <a:latin typeface="+mj-lt"/>
              </a:rPr>
              <a:t> </a:t>
            </a:r>
            <a:r>
              <a:rPr lang="en-ID" b="0" i="0" dirty="0" err="1">
                <a:solidFill>
                  <a:srgbClr val="212121"/>
                </a:solidFill>
                <a:effectLst/>
                <a:latin typeface="+mj-lt"/>
              </a:rPr>
              <a:t>teknis</a:t>
            </a:r>
            <a:r>
              <a:rPr lang="en-ID" b="0" i="0" dirty="0">
                <a:solidFill>
                  <a:srgbClr val="212121"/>
                </a:solidFill>
                <a:effectLst/>
                <a:latin typeface="+mj-lt"/>
              </a:rPr>
              <a:t> </a:t>
            </a:r>
            <a:r>
              <a:rPr lang="en-ID" b="0" i="0" dirty="0" err="1">
                <a:solidFill>
                  <a:srgbClr val="212121"/>
                </a:solidFill>
                <a:effectLst/>
                <a:latin typeface="+mj-lt"/>
              </a:rPr>
              <a:t>kendaraan</a:t>
            </a:r>
            <a:r>
              <a:rPr lang="en-ID" b="0" i="0" dirty="0">
                <a:solidFill>
                  <a:srgbClr val="212121"/>
                </a:solidFill>
                <a:effectLst/>
                <a:latin typeface="+mj-lt"/>
              </a:rPr>
              <a:t>.</a:t>
            </a:r>
          </a:p>
          <a:p>
            <a:pPr marL="387350" indent="-228600" algn="l">
              <a:buFont typeface="+mj-lt"/>
              <a:buAutoNum type="arabicPeriod"/>
            </a:pPr>
            <a:r>
              <a:rPr lang="en-ID" b="0" i="0" dirty="0" err="1">
                <a:solidFill>
                  <a:srgbClr val="212121"/>
                </a:solidFill>
                <a:effectLst/>
                <a:latin typeface="+mj-lt"/>
              </a:rPr>
              <a:t>Pengembangan</a:t>
            </a:r>
            <a:r>
              <a:rPr lang="en-ID" b="0" i="0" dirty="0">
                <a:solidFill>
                  <a:srgbClr val="212121"/>
                </a:solidFill>
                <a:effectLst/>
                <a:latin typeface="+mj-lt"/>
              </a:rPr>
              <a:t> </a:t>
            </a:r>
            <a:r>
              <a:rPr lang="en-ID" b="0" i="0" dirty="0" err="1">
                <a:solidFill>
                  <a:srgbClr val="212121"/>
                </a:solidFill>
                <a:effectLst/>
                <a:latin typeface="+mj-lt"/>
              </a:rPr>
              <a:t>Kemitraan</a:t>
            </a:r>
            <a:r>
              <a:rPr lang="en-ID" b="0" i="0" dirty="0">
                <a:solidFill>
                  <a:srgbClr val="212121"/>
                </a:solidFill>
                <a:effectLst/>
                <a:latin typeface="+mj-lt"/>
              </a:rPr>
              <a:t> </a:t>
            </a:r>
            <a:r>
              <a:rPr lang="en-ID" b="0" i="0" dirty="0" err="1">
                <a:solidFill>
                  <a:srgbClr val="212121"/>
                </a:solidFill>
                <a:effectLst/>
                <a:latin typeface="+mj-lt"/>
              </a:rPr>
              <a:t>dengan</a:t>
            </a:r>
            <a:r>
              <a:rPr lang="en-ID" b="0" i="0" dirty="0">
                <a:solidFill>
                  <a:srgbClr val="212121"/>
                </a:solidFill>
                <a:effectLst/>
                <a:latin typeface="+mj-lt"/>
              </a:rPr>
              <a:t> </a:t>
            </a:r>
            <a:r>
              <a:rPr lang="en-ID" b="0" i="0" dirty="0" err="1">
                <a:solidFill>
                  <a:srgbClr val="212121"/>
                </a:solidFill>
                <a:effectLst/>
                <a:latin typeface="+mj-lt"/>
              </a:rPr>
              <a:t>Pemasok</a:t>
            </a:r>
            <a:r>
              <a:rPr lang="en-ID" b="0" i="0" dirty="0">
                <a:solidFill>
                  <a:srgbClr val="212121"/>
                </a:solidFill>
                <a:effectLst/>
                <a:latin typeface="+mj-lt"/>
              </a:rPr>
              <a:t> dan </a:t>
            </a:r>
            <a:r>
              <a:rPr lang="en-ID" b="0" i="0" dirty="0" err="1">
                <a:solidFill>
                  <a:srgbClr val="212121"/>
                </a:solidFill>
                <a:effectLst/>
                <a:latin typeface="+mj-lt"/>
              </a:rPr>
              <a:t>Bengkel</a:t>
            </a:r>
            <a:r>
              <a:rPr lang="en-ID" b="0" i="0" dirty="0">
                <a:solidFill>
                  <a:srgbClr val="212121"/>
                </a:solidFill>
                <a:effectLst/>
                <a:latin typeface="+mj-lt"/>
              </a:rPr>
              <a:t> </a:t>
            </a:r>
            <a:r>
              <a:rPr lang="en-ID" b="0" i="0" dirty="0" err="1">
                <a:solidFill>
                  <a:srgbClr val="212121"/>
                </a:solidFill>
                <a:effectLst/>
                <a:latin typeface="+mj-lt"/>
              </a:rPr>
              <a:t>Resmi</a:t>
            </a:r>
            <a:r>
              <a:rPr lang="en-ID" b="0" i="0" dirty="0">
                <a:solidFill>
                  <a:srgbClr val="212121"/>
                </a:solidFill>
                <a:effectLst/>
                <a:latin typeface="+mj-lt"/>
              </a:rPr>
              <a:t>:</a:t>
            </a:r>
          </a:p>
          <a:p>
            <a:pPr marL="742950" lvl="1" indent="-285750" algn="l">
              <a:buFont typeface="Arial" panose="020B0604020202020204" pitchFamily="34" charset="0"/>
              <a:buChar char="•"/>
            </a:pPr>
            <a:r>
              <a:rPr lang="en-ID" b="0" i="0" dirty="0" err="1">
                <a:solidFill>
                  <a:srgbClr val="212121"/>
                </a:solidFill>
                <a:effectLst/>
                <a:latin typeface="+mj-lt"/>
              </a:rPr>
              <a:t>Kerja</a:t>
            </a:r>
            <a:r>
              <a:rPr lang="en-ID" b="0" i="0" dirty="0">
                <a:solidFill>
                  <a:srgbClr val="212121"/>
                </a:solidFill>
                <a:effectLst/>
                <a:latin typeface="+mj-lt"/>
              </a:rPr>
              <a:t> Sama </a:t>
            </a:r>
            <a:r>
              <a:rPr lang="en-ID" b="0" i="0" dirty="0" err="1">
                <a:solidFill>
                  <a:srgbClr val="212121"/>
                </a:solidFill>
                <a:effectLst/>
                <a:latin typeface="+mj-lt"/>
              </a:rPr>
              <a:t>dengan</a:t>
            </a:r>
            <a:r>
              <a:rPr lang="en-ID" b="0" i="0" dirty="0">
                <a:solidFill>
                  <a:srgbClr val="212121"/>
                </a:solidFill>
                <a:effectLst/>
                <a:latin typeface="+mj-lt"/>
              </a:rPr>
              <a:t> </a:t>
            </a:r>
            <a:r>
              <a:rPr lang="en-ID" b="0" i="0" dirty="0" err="1">
                <a:solidFill>
                  <a:srgbClr val="212121"/>
                </a:solidFill>
                <a:effectLst/>
                <a:latin typeface="+mj-lt"/>
              </a:rPr>
              <a:t>Bengkel</a:t>
            </a:r>
            <a:r>
              <a:rPr lang="en-ID" b="0" i="0" dirty="0">
                <a:solidFill>
                  <a:srgbClr val="212121"/>
                </a:solidFill>
                <a:effectLst/>
                <a:latin typeface="+mj-lt"/>
              </a:rPr>
              <a:t> </a:t>
            </a:r>
            <a:r>
              <a:rPr lang="en-ID" b="0" i="0" dirty="0" err="1">
                <a:solidFill>
                  <a:srgbClr val="212121"/>
                </a:solidFill>
                <a:effectLst/>
                <a:latin typeface="+mj-lt"/>
              </a:rPr>
              <a:t>Resmi</a:t>
            </a:r>
            <a:r>
              <a:rPr lang="en-ID" b="0" i="0" dirty="0">
                <a:solidFill>
                  <a:srgbClr val="212121"/>
                </a:solidFill>
                <a:effectLst/>
                <a:latin typeface="+mj-lt"/>
              </a:rPr>
              <a:t>: </a:t>
            </a:r>
            <a:r>
              <a:rPr lang="en-ID" b="0" i="0" dirty="0" err="1">
                <a:solidFill>
                  <a:srgbClr val="212121"/>
                </a:solidFill>
                <a:effectLst/>
                <a:latin typeface="+mj-lt"/>
              </a:rPr>
              <a:t>Mengembangkan</a:t>
            </a:r>
            <a:r>
              <a:rPr lang="en-ID" b="0" i="0" dirty="0">
                <a:solidFill>
                  <a:srgbClr val="212121"/>
                </a:solidFill>
                <a:effectLst/>
                <a:latin typeface="+mj-lt"/>
              </a:rPr>
              <a:t> </a:t>
            </a:r>
            <a:r>
              <a:rPr lang="en-ID" b="0" i="0" dirty="0" err="1">
                <a:solidFill>
                  <a:srgbClr val="212121"/>
                </a:solidFill>
                <a:effectLst/>
                <a:latin typeface="+mj-lt"/>
              </a:rPr>
              <a:t>kemitraan</a:t>
            </a:r>
            <a:r>
              <a:rPr lang="en-ID" b="0" i="0" dirty="0">
                <a:solidFill>
                  <a:srgbClr val="212121"/>
                </a:solidFill>
                <a:effectLst/>
                <a:latin typeface="+mj-lt"/>
              </a:rPr>
              <a:t> </a:t>
            </a:r>
            <a:r>
              <a:rPr lang="en-ID" b="0" i="0" dirty="0" err="1">
                <a:solidFill>
                  <a:srgbClr val="212121"/>
                </a:solidFill>
                <a:effectLst/>
                <a:latin typeface="+mj-lt"/>
              </a:rPr>
              <a:t>dengan</a:t>
            </a:r>
            <a:r>
              <a:rPr lang="en-ID" b="0" i="0" dirty="0">
                <a:solidFill>
                  <a:srgbClr val="212121"/>
                </a:solidFill>
                <a:effectLst/>
                <a:latin typeface="+mj-lt"/>
              </a:rPr>
              <a:t> </a:t>
            </a:r>
            <a:r>
              <a:rPr lang="en-ID" b="0" i="0" dirty="0" err="1">
                <a:solidFill>
                  <a:srgbClr val="212121"/>
                </a:solidFill>
                <a:effectLst/>
                <a:latin typeface="+mj-lt"/>
              </a:rPr>
              <a:t>bengkel</a:t>
            </a:r>
            <a:r>
              <a:rPr lang="en-ID" b="0" i="0" dirty="0">
                <a:solidFill>
                  <a:srgbClr val="212121"/>
                </a:solidFill>
                <a:effectLst/>
                <a:latin typeface="+mj-lt"/>
              </a:rPr>
              <a:t> </a:t>
            </a:r>
            <a:r>
              <a:rPr lang="en-ID" b="0" i="0" dirty="0" err="1">
                <a:solidFill>
                  <a:srgbClr val="212121"/>
                </a:solidFill>
                <a:effectLst/>
                <a:latin typeface="+mj-lt"/>
              </a:rPr>
              <a:t>resmi</a:t>
            </a:r>
            <a:r>
              <a:rPr lang="en-ID" b="0" i="0" dirty="0">
                <a:solidFill>
                  <a:srgbClr val="212121"/>
                </a:solidFill>
                <a:effectLst/>
                <a:latin typeface="+mj-lt"/>
              </a:rPr>
              <a:t> </a:t>
            </a:r>
            <a:r>
              <a:rPr lang="en-ID" b="0" i="0" dirty="0" err="1">
                <a:solidFill>
                  <a:srgbClr val="212121"/>
                </a:solidFill>
                <a:effectLst/>
                <a:latin typeface="+mj-lt"/>
              </a:rPr>
              <a:t>atau</a:t>
            </a:r>
            <a:r>
              <a:rPr lang="en-ID" b="0" i="0" dirty="0">
                <a:solidFill>
                  <a:srgbClr val="212121"/>
                </a:solidFill>
                <a:effectLst/>
                <a:latin typeface="+mj-lt"/>
              </a:rPr>
              <a:t> </a:t>
            </a:r>
            <a:r>
              <a:rPr lang="en-ID" b="0" i="0" dirty="0" err="1">
                <a:solidFill>
                  <a:srgbClr val="212121"/>
                </a:solidFill>
                <a:effectLst/>
                <a:latin typeface="+mj-lt"/>
              </a:rPr>
              <a:t>jaringan</a:t>
            </a:r>
            <a:r>
              <a:rPr lang="en-ID" b="0" i="0" dirty="0">
                <a:solidFill>
                  <a:srgbClr val="212121"/>
                </a:solidFill>
                <a:effectLst/>
                <a:latin typeface="+mj-lt"/>
              </a:rPr>
              <a:t> </a:t>
            </a:r>
            <a:r>
              <a:rPr lang="en-ID" b="0" i="0" dirty="0" err="1">
                <a:solidFill>
                  <a:srgbClr val="212121"/>
                </a:solidFill>
                <a:effectLst/>
                <a:latin typeface="+mj-lt"/>
              </a:rPr>
              <a:t>servis</a:t>
            </a:r>
            <a:r>
              <a:rPr lang="en-ID" b="0" i="0" dirty="0">
                <a:solidFill>
                  <a:srgbClr val="212121"/>
                </a:solidFill>
                <a:effectLst/>
                <a:latin typeface="+mj-lt"/>
              </a:rPr>
              <a:t> </a:t>
            </a:r>
            <a:r>
              <a:rPr lang="en-ID" b="0" i="0" dirty="0" err="1">
                <a:solidFill>
                  <a:srgbClr val="212121"/>
                </a:solidFill>
                <a:effectLst/>
                <a:latin typeface="+mj-lt"/>
              </a:rPr>
              <a:t>kendaraan</a:t>
            </a:r>
            <a:r>
              <a:rPr lang="en-ID" b="0" i="0" dirty="0">
                <a:solidFill>
                  <a:srgbClr val="212121"/>
                </a:solidFill>
                <a:effectLst/>
                <a:latin typeface="+mj-lt"/>
              </a:rPr>
              <a:t> </a:t>
            </a:r>
            <a:r>
              <a:rPr lang="en-ID" b="0" i="0" dirty="0" err="1">
                <a:solidFill>
                  <a:srgbClr val="212121"/>
                </a:solidFill>
                <a:effectLst/>
                <a:latin typeface="+mj-lt"/>
              </a:rPr>
              <a:t>untuk</a:t>
            </a:r>
            <a:r>
              <a:rPr lang="en-ID" b="0" i="0" dirty="0">
                <a:solidFill>
                  <a:srgbClr val="212121"/>
                </a:solidFill>
                <a:effectLst/>
                <a:latin typeface="+mj-lt"/>
              </a:rPr>
              <a:t> </a:t>
            </a:r>
            <a:r>
              <a:rPr lang="en-ID" b="0" i="0" dirty="0" err="1">
                <a:solidFill>
                  <a:srgbClr val="212121"/>
                </a:solidFill>
                <a:effectLst/>
                <a:latin typeface="+mj-lt"/>
              </a:rPr>
              <a:t>menyediakan</a:t>
            </a:r>
            <a:r>
              <a:rPr lang="en-ID" b="0" i="0" dirty="0">
                <a:solidFill>
                  <a:srgbClr val="212121"/>
                </a:solidFill>
                <a:effectLst/>
                <a:latin typeface="+mj-lt"/>
              </a:rPr>
              <a:t> </a:t>
            </a:r>
            <a:r>
              <a:rPr lang="en-ID" b="0" i="0" dirty="0" err="1">
                <a:solidFill>
                  <a:srgbClr val="212121"/>
                </a:solidFill>
                <a:effectLst/>
                <a:latin typeface="+mj-lt"/>
              </a:rPr>
              <a:t>riwayat</a:t>
            </a:r>
            <a:r>
              <a:rPr lang="en-ID" b="0" i="0" dirty="0">
                <a:solidFill>
                  <a:srgbClr val="212121"/>
                </a:solidFill>
                <a:effectLst/>
                <a:latin typeface="+mj-lt"/>
              </a:rPr>
              <a:t> </a:t>
            </a:r>
            <a:r>
              <a:rPr lang="en-ID" b="0" i="0" dirty="0" err="1">
                <a:solidFill>
                  <a:srgbClr val="212121"/>
                </a:solidFill>
                <a:effectLst/>
                <a:latin typeface="+mj-lt"/>
              </a:rPr>
              <a:t>perawatan</a:t>
            </a:r>
            <a:r>
              <a:rPr lang="en-ID" b="0" i="0" dirty="0">
                <a:solidFill>
                  <a:srgbClr val="212121"/>
                </a:solidFill>
                <a:effectLst/>
                <a:latin typeface="+mj-lt"/>
              </a:rPr>
              <a:t> </a:t>
            </a:r>
            <a:r>
              <a:rPr lang="en-ID" b="0" i="0" dirty="0" err="1">
                <a:solidFill>
                  <a:srgbClr val="212121"/>
                </a:solidFill>
                <a:effectLst/>
                <a:latin typeface="+mj-lt"/>
              </a:rPr>
              <a:t>resmi</a:t>
            </a:r>
            <a:r>
              <a:rPr lang="en-ID" b="0" i="0" dirty="0">
                <a:solidFill>
                  <a:srgbClr val="212121"/>
                </a:solidFill>
                <a:effectLst/>
                <a:latin typeface="+mj-lt"/>
              </a:rPr>
              <a:t> </a:t>
            </a:r>
            <a:r>
              <a:rPr lang="en-ID" b="0" i="0" dirty="0" err="1">
                <a:solidFill>
                  <a:srgbClr val="212121"/>
                </a:solidFill>
                <a:effectLst/>
                <a:latin typeface="+mj-lt"/>
              </a:rPr>
              <a:t>akan</a:t>
            </a:r>
            <a:r>
              <a:rPr lang="en-ID" b="0" i="0" dirty="0">
                <a:solidFill>
                  <a:srgbClr val="212121"/>
                </a:solidFill>
                <a:effectLst/>
                <a:latin typeface="+mj-lt"/>
              </a:rPr>
              <a:t> </a:t>
            </a:r>
            <a:r>
              <a:rPr lang="en-ID" b="0" i="0" dirty="0" err="1">
                <a:solidFill>
                  <a:srgbClr val="212121"/>
                </a:solidFill>
                <a:effectLst/>
                <a:latin typeface="+mj-lt"/>
              </a:rPr>
              <a:t>meningkatkan</a:t>
            </a:r>
            <a:r>
              <a:rPr lang="en-ID" b="0" i="0" dirty="0">
                <a:solidFill>
                  <a:srgbClr val="212121"/>
                </a:solidFill>
                <a:effectLst/>
                <a:latin typeface="+mj-lt"/>
              </a:rPr>
              <a:t> </a:t>
            </a:r>
            <a:r>
              <a:rPr lang="en-ID" b="0" i="0" dirty="0" err="1">
                <a:solidFill>
                  <a:srgbClr val="212121"/>
                </a:solidFill>
                <a:effectLst/>
                <a:latin typeface="+mj-lt"/>
              </a:rPr>
              <a:t>nilai</a:t>
            </a:r>
            <a:r>
              <a:rPr lang="en-ID" b="0" i="0" dirty="0">
                <a:solidFill>
                  <a:srgbClr val="212121"/>
                </a:solidFill>
                <a:effectLst/>
                <a:latin typeface="+mj-lt"/>
              </a:rPr>
              <a:t> </a:t>
            </a:r>
            <a:r>
              <a:rPr lang="en-ID" b="0" i="0" dirty="0" err="1">
                <a:solidFill>
                  <a:srgbClr val="212121"/>
                </a:solidFill>
                <a:effectLst/>
                <a:latin typeface="+mj-lt"/>
              </a:rPr>
              <a:t>jual</a:t>
            </a:r>
            <a:r>
              <a:rPr lang="en-ID" b="0" i="0" dirty="0">
                <a:solidFill>
                  <a:srgbClr val="212121"/>
                </a:solidFill>
                <a:effectLst/>
                <a:latin typeface="+mj-lt"/>
              </a:rPr>
              <a:t> </a:t>
            </a:r>
            <a:r>
              <a:rPr lang="en-ID" b="0" i="0" dirty="0" err="1">
                <a:solidFill>
                  <a:srgbClr val="212121"/>
                </a:solidFill>
                <a:effectLst/>
                <a:latin typeface="+mj-lt"/>
              </a:rPr>
              <a:t>mobil</a:t>
            </a:r>
            <a:r>
              <a:rPr lang="en-ID" b="0" i="0" dirty="0">
                <a:solidFill>
                  <a:srgbClr val="212121"/>
                </a:solidFill>
                <a:effectLst/>
                <a:latin typeface="+mj-lt"/>
              </a:rPr>
              <a:t> </a:t>
            </a:r>
            <a:r>
              <a:rPr lang="en-ID" b="0" i="0" dirty="0" err="1">
                <a:solidFill>
                  <a:srgbClr val="212121"/>
                </a:solidFill>
                <a:effectLst/>
                <a:latin typeface="+mj-lt"/>
              </a:rPr>
              <a:t>bekas</a:t>
            </a:r>
            <a:r>
              <a:rPr lang="en-ID" b="0" i="0" dirty="0">
                <a:solidFill>
                  <a:srgbClr val="212121"/>
                </a:solidFill>
                <a:effectLst/>
                <a:latin typeface="+mj-lt"/>
              </a:rPr>
              <a:t>. </a:t>
            </a:r>
            <a:r>
              <a:rPr lang="en-ID" b="0" i="0" dirty="0" err="1">
                <a:solidFill>
                  <a:srgbClr val="212121"/>
                </a:solidFill>
                <a:effectLst/>
                <a:latin typeface="+mj-lt"/>
              </a:rPr>
              <a:t>Ini</a:t>
            </a:r>
            <a:r>
              <a:rPr lang="en-ID" b="0" i="0" dirty="0">
                <a:solidFill>
                  <a:srgbClr val="212121"/>
                </a:solidFill>
                <a:effectLst/>
                <a:latin typeface="+mj-lt"/>
              </a:rPr>
              <a:t> juga </a:t>
            </a:r>
            <a:r>
              <a:rPr lang="en-ID" b="0" i="0" dirty="0" err="1">
                <a:solidFill>
                  <a:srgbClr val="212121"/>
                </a:solidFill>
                <a:effectLst/>
                <a:latin typeface="+mj-lt"/>
              </a:rPr>
              <a:t>bisa</a:t>
            </a:r>
            <a:r>
              <a:rPr lang="en-ID" b="0" i="0" dirty="0">
                <a:solidFill>
                  <a:srgbClr val="212121"/>
                </a:solidFill>
                <a:effectLst/>
                <a:latin typeface="+mj-lt"/>
              </a:rPr>
              <a:t> </a:t>
            </a:r>
            <a:r>
              <a:rPr lang="en-ID" b="0" i="0" dirty="0" err="1">
                <a:solidFill>
                  <a:srgbClr val="212121"/>
                </a:solidFill>
                <a:effectLst/>
                <a:latin typeface="+mj-lt"/>
              </a:rPr>
              <a:t>menjadi</a:t>
            </a:r>
            <a:r>
              <a:rPr lang="en-ID" b="0" i="0" dirty="0">
                <a:solidFill>
                  <a:srgbClr val="212121"/>
                </a:solidFill>
                <a:effectLst/>
                <a:latin typeface="+mj-lt"/>
              </a:rPr>
              <a:t> </a:t>
            </a:r>
            <a:r>
              <a:rPr lang="en-ID" b="0" i="0" dirty="0" err="1">
                <a:solidFill>
                  <a:srgbClr val="212121"/>
                </a:solidFill>
                <a:effectLst/>
                <a:latin typeface="+mj-lt"/>
              </a:rPr>
              <a:t>daya</a:t>
            </a:r>
            <a:r>
              <a:rPr lang="en-ID" b="0" i="0" dirty="0">
                <a:solidFill>
                  <a:srgbClr val="212121"/>
                </a:solidFill>
                <a:effectLst/>
                <a:latin typeface="+mj-lt"/>
              </a:rPr>
              <a:t> </a:t>
            </a:r>
            <a:r>
              <a:rPr lang="en-ID" b="0" i="0" dirty="0" err="1">
                <a:solidFill>
                  <a:srgbClr val="212121"/>
                </a:solidFill>
                <a:effectLst/>
                <a:latin typeface="+mj-lt"/>
              </a:rPr>
              <a:t>tarik</a:t>
            </a:r>
            <a:r>
              <a:rPr lang="en-ID" b="0" i="0" dirty="0">
                <a:solidFill>
                  <a:srgbClr val="212121"/>
                </a:solidFill>
                <a:effectLst/>
                <a:latin typeface="+mj-lt"/>
              </a:rPr>
              <a:t> </a:t>
            </a:r>
            <a:r>
              <a:rPr lang="en-ID" b="0" i="0" dirty="0" err="1">
                <a:solidFill>
                  <a:srgbClr val="212121"/>
                </a:solidFill>
                <a:effectLst/>
                <a:latin typeface="+mj-lt"/>
              </a:rPr>
              <a:t>bagi</a:t>
            </a:r>
            <a:r>
              <a:rPr lang="en-ID" b="0" i="0" dirty="0">
                <a:solidFill>
                  <a:srgbClr val="212121"/>
                </a:solidFill>
                <a:effectLst/>
                <a:latin typeface="+mj-lt"/>
              </a:rPr>
              <a:t> </a:t>
            </a:r>
            <a:r>
              <a:rPr lang="en-ID" b="0" i="0" dirty="0" err="1">
                <a:solidFill>
                  <a:srgbClr val="212121"/>
                </a:solidFill>
                <a:effectLst/>
                <a:latin typeface="+mj-lt"/>
              </a:rPr>
              <a:t>konsumen</a:t>
            </a:r>
            <a:r>
              <a:rPr lang="en-ID" b="0" i="0" dirty="0">
                <a:solidFill>
                  <a:srgbClr val="212121"/>
                </a:solidFill>
                <a:effectLst/>
                <a:latin typeface="+mj-lt"/>
              </a:rPr>
              <a:t> yang </a:t>
            </a:r>
            <a:r>
              <a:rPr lang="en-ID" b="0" i="0" dirty="0" err="1">
                <a:solidFill>
                  <a:srgbClr val="212121"/>
                </a:solidFill>
                <a:effectLst/>
                <a:latin typeface="+mj-lt"/>
              </a:rPr>
              <a:t>ingin</a:t>
            </a:r>
            <a:r>
              <a:rPr lang="en-ID" b="0" i="0" dirty="0">
                <a:solidFill>
                  <a:srgbClr val="212121"/>
                </a:solidFill>
                <a:effectLst/>
                <a:latin typeface="+mj-lt"/>
              </a:rPr>
              <a:t> </a:t>
            </a:r>
            <a:r>
              <a:rPr lang="en-ID" b="0" i="0" dirty="0" err="1">
                <a:solidFill>
                  <a:srgbClr val="212121"/>
                </a:solidFill>
                <a:effectLst/>
                <a:latin typeface="+mj-lt"/>
              </a:rPr>
              <a:t>memastikan</a:t>
            </a:r>
            <a:r>
              <a:rPr lang="en-ID" b="0" i="0" dirty="0">
                <a:solidFill>
                  <a:srgbClr val="212121"/>
                </a:solidFill>
                <a:effectLst/>
                <a:latin typeface="+mj-lt"/>
              </a:rPr>
              <a:t> </a:t>
            </a:r>
            <a:r>
              <a:rPr lang="en-ID" b="0" i="0" dirty="0" err="1">
                <a:solidFill>
                  <a:srgbClr val="212121"/>
                </a:solidFill>
                <a:effectLst/>
                <a:latin typeface="+mj-lt"/>
              </a:rPr>
              <a:t>mobil</a:t>
            </a:r>
            <a:r>
              <a:rPr lang="en-ID" b="0" i="0" dirty="0">
                <a:solidFill>
                  <a:srgbClr val="212121"/>
                </a:solidFill>
                <a:effectLst/>
                <a:latin typeface="+mj-lt"/>
              </a:rPr>
              <a:t> yang </a:t>
            </a:r>
            <a:r>
              <a:rPr lang="en-ID" b="0" i="0" dirty="0" err="1">
                <a:solidFill>
                  <a:srgbClr val="212121"/>
                </a:solidFill>
                <a:effectLst/>
                <a:latin typeface="+mj-lt"/>
              </a:rPr>
              <a:t>mereka</a:t>
            </a:r>
            <a:r>
              <a:rPr lang="en-ID" b="0" i="0" dirty="0">
                <a:solidFill>
                  <a:srgbClr val="212121"/>
                </a:solidFill>
                <a:effectLst/>
                <a:latin typeface="+mj-lt"/>
              </a:rPr>
              <a:t> </a:t>
            </a:r>
            <a:r>
              <a:rPr lang="en-ID" b="0" i="0" dirty="0" err="1">
                <a:solidFill>
                  <a:srgbClr val="212121"/>
                </a:solidFill>
                <a:effectLst/>
                <a:latin typeface="+mj-lt"/>
              </a:rPr>
              <a:t>beli</a:t>
            </a:r>
            <a:r>
              <a:rPr lang="en-ID" b="0" i="0" dirty="0">
                <a:solidFill>
                  <a:srgbClr val="212121"/>
                </a:solidFill>
                <a:effectLst/>
                <a:latin typeface="+mj-lt"/>
              </a:rPr>
              <a:t> </a:t>
            </a:r>
            <a:r>
              <a:rPr lang="en-ID" b="0" i="0" dirty="0" err="1">
                <a:solidFill>
                  <a:srgbClr val="212121"/>
                </a:solidFill>
                <a:effectLst/>
                <a:latin typeface="+mj-lt"/>
              </a:rPr>
              <a:t>dalam</a:t>
            </a:r>
            <a:r>
              <a:rPr lang="en-ID" b="0" i="0" dirty="0">
                <a:solidFill>
                  <a:srgbClr val="212121"/>
                </a:solidFill>
                <a:effectLst/>
                <a:latin typeface="+mj-lt"/>
              </a:rPr>
              <a:t> </a:t>
            </a:r>
            <a:r>
              <a:rPr lang="en-ID" b="0" i="0" dirty="0" err="1">
                <a:solidFill>
                  <a:srgbClr val="212121"/>
                </a:solidFill>
                <a:effectLst/>
                <a:latin typeface="+mj-lt"/>
              </a:rPr>
              <a:t>kondisi</a:t>
            </a:r>
            <a:r>
              <a:rPr lang="en-ID" b="0" i="0" dirty="0">
                <a:solidFill>
                  <a:srgbClr val="212121"/>
                </a:solidFill>
                <a:effectLst/>
                <a:latin typeface="+mj-lt"/>
              </a:rPr>
              <a:t> </a:t>
            </a:r>
            <a:r>
              <a:rPr lang="en-ID" b="0" i="0" dirty="0" err="1">
                <a:solidFill>
                  <a:srgbClr val="212121"/>
                </a:solidFill>
                <a:effectLst/>
                <a:latin typeface="+mj-lt"/>
              </a:rPr>
              <a:t>baik</a:t>
            </a:r>
            <a:r>
              <a:rPr lang="en-ID" b="0" i="0" dirty="0">
                <a:solidFill>
                  <a:srgbClr val="212121"/>
                </a:solidFill>
                <a:effectLst/>
                <a:latin typeface="+mj-lt"/>
              </a:rPr>
              <a:t> dan </a:t>
            </a:r>
            <a:r>
              <a:rPr lang="en-ID" b="0" i="0" dirty="0" err="1">
                <a:solidFill>
                  <a:srgbClr val="212121"/>
                </a:solidFill>
                <a:effectLst/>
                <a:latin typeface="+mj-lt"/>
              </a:rPr>
              <a:t>terawat</a:t>
            </a:r>
            <a:r>
              <a:rPr lang="en-ID" b="0" i="0" dirty="0">
                <a:solidFill>
                  <a:srgbClr val="212121"/>
                </a:solidFill>
                <a:effectLst/>
                <a:latin typeface="+mj-lt"/>
              </a:rPr>
              <a:t>.</a:t>
            </a:r>
          </a:p>
          <a:p>
            <a:endParaRPr lang="en-ID" dirty="0"/>
          </a:p>
        </p:txBody>
      </p:sp>
    </p:spTree>
    <p:extLst>
      <p:ext uri="{BB962C8B-B14F-4D97-AF65-F5344CB8AC3E}">
        <p14:creationId xmlns:p14="http://schemas.microsoft.com/office/powerpoint/2010/main" val="2131709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314775" y="1200113"/>
            <a:ext cx="4194900" cy="17494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a:t>Test Model </a:t>
            </a:r>
            <a:r>
              <a:rPr lang="en-ID" sz="3600" dirty="0" err="1"/>
              <a:t>dengan</a:t>
            </a:r>
            <a:r>
              <a:rPr lang="en-ID" sz="3600" dirty="0"/>
              <a:t> Random Sample</a:t>
            </a:r>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2" name="Google Shape;322;p31">
            <a:extLst>
              <a:ext uri="{FF2B5EF4-FFF2-40B4-BE49-F238E27FC236}">
                <a16:creationId xmlns:a16="http://schemas.microsoft.com/office/drawing/2014/main" id="{EF43DA98-E936-9DC3-E779-1EED42C2EDD7}"/>
              </a:ext>
            </a:extLst>
          </p:cNvPr>
          <p:cNvPicPr preferRelativeResize="0"/>
          <p:nvPr/>
        </p:nvPicPr>
        <p:blipFill>
          <a:blip r:embed="rId3">
            <a:alphaModFix/>
          </a:blip>
          <a:stretch>
            <a:fillRect/>
          </a:stretch>
        </p:blipFill>
        <p:spPr>
          <a:xfrm>
            <a:off x="1064773" y="1762975"/>
            <a:ext cx="3154751" cy="2351817"/>
          </a:xfrm>
          <a:prstGeom prst="rect">
            <a:avLst/>
          </a:prstGeom>
          <a:noFill/>
          <a:ln>
            <a:noFill/>
          </a:ln>
        </p:spPr>
      </p:pic>
    </p:spTree>
    <p:extLst>
      <p:ext uri="{BB962C8B-B14F-4D97-AF65-F5344CB8AC3E}">
        <p14:creationId xmlns:p14="http://schemas.microsoft.com/office/powerpoint/2010/main" val="801984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ED96-6AAE-1EFA-E2A1-2935737D9259}"/>
              </a:ext>
            </a:extLst>
          </p:cNvPr>
          <p:cNvSpPr>
            <a:spLocks noGrp="1"/>
          </p:cNvSpPr>
          <p:nvPr>
            <p:ph type="title"/>
          </p:nvPr>
        </p:nvSpPr>
        <p:spPr>
          <a:xfrm>
            <a:off x="948600" y="408595"/>
            <a:ext cx="7704000" cy="572700"/>
          </a:xfrm>
        </p:spPr>
        <p:txBody>
          <a:bodyPr/>
          <a:lstStyle/>
          <a:p>
            <a:r>
              <a:rPr lang="en-ID" sz="1400" dirty="0">
                <a:solidFill>
                  <a:srgbClr val="212121"/>
                </a:solidFill>
                <a:latin typeface="+mj-lt"/>
              </a:rPr>
              <a:t>M</a:t>
            </a:r>
            <a:r>
              <a:rPr lang="en-ID" sz="1400" b="1" i="0" dirty="0">
                <a:solidFill>
                  <a:srgbClr val="212121"/>
                </a:solidFill>
                <a:effectLst/>
                <a:latin typeface="+mj-lt"/>
              </a:rPr>
              <a:t>odel </a:t>
            </a:r>
            <a:r>
              <a:rPr lang="en-ID" sz="1400" b="1" i="0" dirty="0" err="1">
                <a:solidFill>
                  <a:srgbClr val="212121"/>
                </a:solidFill>
                <a:effectLst/>
                <a:latin typeface="+mj-lt"/>
              </a:rPr>
              <a:t>berhasil</a:t>
            </a:r>
            <a:r>
              <a:rPr lang="en-ID" sz="1400" b="1" i="0" dirty="0">
                <a:solidFill>
                  <a:srgbClr val="212121"/>
                </a:solidFill>
                <a:effectLst/>
                <a:latin typeface="+mj-lt"/>
              </a:rPr>
              <a:t> </a:t>
            </a:r>
            <a:r>
              <a:rPr lang="en-ID" sz="1400" b="1" i="0" dirty="0" err="1">
                <a:solidFill>
                  <a:srgbClr val="212121"/>
                </a:solidFill>
                <a:effectLst/>
                <a:latin typeface="+mj-lt"/>
              </a:rPr>
              <a:t>memprediksi</a:t>
            </a:r>
            <a:r>
              <a:rPr lang="en-ID" sz="1400" b="1" i="0" dirty="0">
                <a:solidFill>
                  <a:srgbClr val="212121"/>
                </a:solidFill>
                <a:effectLst/>
                <a:latin typeface="+mj-lt"/>
              </a:rPr>
              <a:t> </a:t>
            </a:r>
            <a:r>
              <a:rPr lang="en-ID" sz="1400" b="1" i="0" dirty="0" err="1">
                <a:solidFill>
                  <a:srgbClr val="212121"/>
                </a:solidFill>
                <a:effectLst/>
                <a:latin typeface="+mj-lt"/>
              </a:rPr>
              <a:t>harga</a:t>
            </a:r>
            <a:r>
              <a:rPr lang="en-ID" sz="1400" b="1" i="0" dirty="0">
                <a:solidFill>
                  <a:srgbClr val="212121"/>
                </a:solidFill>
                <a:effectLst/>
                <a:latin typeface="+mj-lt"/>
              </a:rPr>
              <a:t> </a:t>
            </a:r>
            <a:r>
              <a:rPr lang="en-ID" sz="1400" b="1" i="0" dirty="0" err="1">
                <a:solidFill>
                  <a:srgbClr val="212121"/>
                </a:solidFill>
                <a:effectLst/>
                <a:latin typeface="+mj-lt"/>
              </a:rPr>
              <a:t>mobil</a:t>
            </a:r>
            <a:r>
              <a:rPr lang="en-ID" sz="1400" b="1" i="0" dirty="0">
                <a:solidFill>
                  <a:srgbClr val="212121"/>
                </a:solidFill>
                <a:effectLst/>
                <a:latin typeface="+mj-lt"/>
              </a:rPr>
              <a:t> </a:t>
            </a:r>
            <a:r>
              <a:rPr lang="en-ID" sz="1400" b="1" i="0" dirty="0" err="1">
                <a:solidFill>
                  <a:srgbClr val="212121"/>
                </a:solidFill>
                <a:effectLst/>
                <a:latin typeface="+mj-lt"/>
              </a:rPr>
              <a:t>sebesar</a:t>
            </a:r>
            <a:r>
              <a:rPr lang="en-ID" sz="1400" b="1" i="0" dirty="0">
                <a:solidFill>
                  <a:srgbClr val="212121"/>
                </a:solidFill>
                <a:effectLst/>
                <a:latin typeface="+mj-lt"/>
              </a:rPr>
              <a:t> 92.44%</a:t>
            </a:r>
            <a:endParaRPr lang="en-ID" sz="1400" dirty="0">
              <a:latin typeface="+mj-lt"/>
            </a:endParaRPr>
          </a:p>
        </p:txBody>
      </p:sp>
      <p:sp>
        <p:nvSpPr>
          <p:cNvPr id="3" name="Text Placeholder 2">
            <a:extLst>
              <a:ext uri="{FF2B5EF4-FFF2-40B4-BE49-F238E27FC236}">
                <a16:creationId xmlns:a16="http://schemas.microsoft.com/office/drawing/2014/main" id="{4E24BC8F-B977-FB38-31B8-C29B942C3AB1}"/>
              </a:ext>
            </a:extLst>
          </p:cNvPr>
          <p:cNvSpPr>
            <a:spLocks noGrp="1"/>
          </p:cNvSpPr>
          <p:nvPr>
            <p:ph type="body" idx="1"/>
          </p:nvPr>
        </p:nvSpPr>
        <p:spPr>
          <a:xfrm>
            <a:off x="720000" y="939963"/>
            <a:ext cx="7704000" cy="924555"/>
          </a:xfrm>
        </p:spPr>
        <p:txBody>
          <a:bodyPr/>
          <a:lstStyle/>
          <a:p>
            <a:pPr marL="158750" indent="0" algn="l">
              <a:buNone/>
            </a:pPr>
            <a:r>
              <a:rPr lang="en-ID" b="0" i="0" dirty="0">
                <a:solidFill>
                  <a:srgbClr val="212121"/>
                </a:solidFill>
                <a:effectLst/>
                <a:latin typeface="+mj-lt"/>
              </a:rPr>
              <a:t>Saya </a:t>
            </a:r>
            <a:r>
              <a:rPr lang="en-ID" b="0" i="0" dirty="0" err="1">
                <a:solidFill>
                  <a:srgbClr val="212121"/>
                </a:solidFill>
                <a:effectLst/>
                <a:latin typeface="+mj-lt"/>
              </a:rPr>
              <a:t>mencoba</a:t>
            </a:r>
            <a:r>
              <a:rPr lang="en-ID" b="0" i="0" dirty="0">
                <a:solidFill>
                  <a:srgbClr val="212121"/>
                </a:solidFill>
                <a:effectLst/>
                <a:latin typeface="+mj-lt"/>
              </a:rPr>
              <a:t> </a:t>
            </a:r>
            <a:r>
              <a:rPr lang="en-ID" b="0" i="0" dirty="0" err="1">
                <a:solidFill>
                  <a:srgbClr val="212121"/>
                </a:solidFill>
                <a:effectLst/>
                <a:latin typeface="+mj-lt"/>
              </a:rPr>
              <a:t>melakukan</a:t>
            </a:r>
            <a:r>
              <a:rPr lang="en-ID" b="0" i="0" dirty="0">
                <a:solidFill>
                  <a:srgbClr val="212121"/>
                </a:solidFill>
                <a:effectLst/>
                <a:latin typeface="+mj-lt"/>
              </a:rPr>
              <a:t> testing model </a:t>
            </a:r>
            <a:r>
              <a:rPr lang="en-ID" b="0" i="0" dirty="0" err="1">
                <a:solidFill>
                  <a:srgbClr val="212121"/>
                </a:solidFill>
                <a:effectLst/>
                <a:latin typeface="+mj-lt"/>
              </a:rPr>
              <a:t>dengan</a:t>
            </a:r>
            <a:r>
              <a:rPr lang="en-ID" b="0" i="0" dirty="0">
                <a:solidFill>
                  <a:srgbClr val="212121"/>
                </a:solidFill>
                <a:effectLst/>
                <a:latin typeface="+mj-lt"/>
              </a:rPr>
              <a:t> Sample </a:t>
            </a:r>
            <a:r>
              <a:rPr lang="en-ID" b="0" i="0" dirty="0" err="1">
                <a:solidFill>
                  <a:srgbClr val="212121"/>
                </a:solidFill>
                <a:effectLst/>
                <a:latin typeface="+mj-lt"/>
              </a:rPr>
              <a:t>mobil</a:t>
            </a:r>
            <a:r>
              <a:rPr lang="en-ID" b="0" i="0" dirty="0">
                <a:solidFill>
                  <a:srgbClr val="212121"/>
                </a:solidFill>
                <a:effectLst/>
                <a:latin typeface="+mj-lt"/>
              </a:rPr>
              <a:t> BMW X Series 4 xDrive </a:t>
            </a:r>
            <a:r>
              <a:rPr lang="en-ID" b="0" i="0" dirty="0" err="1">
                <a:solidFill>
                  <a:srgbClr val="212121"/>
                </a:solidFill>
                <a:effectLst/>
                <a:latin typeface="+mj-lt"/>
              </a:rPr>
              <a:t>tahun</a:t>
            </a:r>
            <a:r>
              <a:rPr lang="en-ID" b="0" i="0" dirty="0">
                <a:solidFill>
                  <a:srgbClr val="212121"/>
                </a:solidFill>
                <a:effectLst/>
                <a:latin typeface="+mj-lt"/>
              </a:rPr>
              <a:t> 2018 </a:t>
            </a:r>
            <a:r>
              <a:rPr lang="en-ID" b="0" i="0" dirty="0" err="1">
                <a:solidFill>
                  <a:srgbClr val="212121"/>
                </a:solidFill>
                <a:effectLst/>
                <a:latin typeface="+mj-lt"/>
              </a:rPr>
              <a:t>dari</a:t>
            </a:r>
            <a:r>
              <a:rPr lang="en-ID" b="0" i="0" dirty="0">
                <a:solidFill>
                  <a:srgbClr val="212121"/>
                </a:solidFill>
                <a:effectLst/>
                <a:latin typeface="+mj-lt"/>
              </a:rPr>
              <a:t> syarah.com</a:t>
            </a:r>
          </a:p>
          <a:p>
            <a:pPr marL="158750" indent="0" algn="l">
              <a:buNone/>
            </a:pPr>
            <a:endParaRPr lang="en-ID" b="0" i="0" dirty="0">
              <a:solidFill>
                <a:srgbClr val="212121"/>
              </a:solidFill>
              <a:effectLst/>
              <a:latin typeface="+mj-lt"/>
            </a:endParaRPr>
          </a:p>
          <a:p>
            <a:pPr marL="158750" indent="0" algn="l">
              <a:buNone/>
            </a:pPr>
            <a:r>
              <a:rPr lang="en-ID" b="0" i="0" dirty="0" err="1">
                <a:solidFill>
                  <a:srgbClr val="212121"/>
                </a:solidFill>
                <a:effectLst/>
                <a:latin typeface="+mj-lt"/>
              </a:rPr>
              <a:t>Hasilnya</a:t>
            </a:r>
            <a:r>
              <a:rPr lang="en-ID" b="0" i="0" dirty="0">
                <a:solidFill>
                  <a:srgbClr val="212121"/>
                </a:solidFill>
                <a:effectLst/>
                <a:latin typeface="+mj-lt"/>
              </a:rPr>
              <a:t> </a:t>
            </a:r>
            <a:r>
              <a:rPr lang="en-ID" b="0" i="0" dirty="0" err="1">
                <a:solidFill>
                  <a:srgbClr val="212121"/>
                </a:solidFill>
                <a:effectLst/>
                <a:latin typeface="+mj-lt"/>
              </a:rPr>
              <a:t>dapat</a:t>
            </a:r>
            <a:r>
              <a:rPr lang="en-ID" b="0" i="0" dirty="0">
                <a:solidFill>
                  <a:srgbClr val="212121"/>
                </a:solidFill>
                <a:effectLst/>
                <a:latin typeface="+mj-lt"/>
              </a:rPr>
              <a:t> </a:t>
            </a:r>
            <a:r>
              <a:rPr lang="en-ID" b="0" i="0" dirty="0" err="1">
                <a:solidFill>
                  <a:srgbClr val="212121"/>
                </a:solidFill>
                <a:effectLst/>
                <a:latin typeface="+mj-lt"/>
              </a:rPr>
              <a:t>kita</a:t>
            </a:r>
            <a:r>
              <a:rPr lang="en-ID" b="0" i="0" dirty="0">
                <a:solidFill>
                  <a:srgbClr val="212121"/>
                </a:solidFill>
                <a:effectLst/>
                <a:latin typeface="+mj-lt"/>
              </a:rPr>
              <a:t> </a:t>
            </a:r>
            <a:r>
              <a:rPr lang="en-ID" b="0" i="0" dirty="0" err="1">
                <a:solidFill>
                  <a:srgbClr val="212121"/>
                </a:solidFill>
                <a:effectLst/>
                <a:latin typeface="+mj-lt"/>
              </a:rPr>
              <a:t>lihat</a:t>
            </a:r>
            <a:r>
              <a:rPr lang="en-ID" b="0" i="0" dirty="0">
                <a:solidFill>
                  <a:srgbClr val="212121"/>
                </a:solidFill>
                <a:effectLst/>
                <a:latin typeface="+mj-lt"/>
              </a:rPr>
              <a:t> </a:t>
            </a:r>
            <a:r>
              <a:rPr lang="en-ID" b="0" i="0" dirty="0" err="1">
                <a:solidFill>
                  <a:srgbClr val="212121"/>
                </a:solidFill>
                <a:effectLst/>
                <a:latin typeface="+mj-lt"/>
              </a:rPr>
              <a:t>bahwa</a:t>
            </a:r>
            <a:r>
              <a:rPr lang="en-ID" b="0" i="0" dirty="0">
                <a:solidFill>
                  <a:srgbClr val="212121"/>
                </a:solidFill>
                <a:effectLst/>
                <a:latin typeface="+mj-lt"/>
              </a:rPr>
              <a:t> </a:t>
            </a:r>
            <a:r>
              <a:rPr lang="en-ID" b="0" i="0" dirty="0" err="1">
                <a:solidFill>
                  <a:srgbClr val="212121"/>
                </a:solidFill>
                <a:effectLst/>
                <a:latin typeface="+mj-lt"/>
              </a:rPr>
              <a:t>dari</a:t>
            </a:r>
            <a:r>
              <a:rPr lang="en-ID" b="0" i="0" dirty="0">
                <a:solidFill>
                  <a:srgbClr val="212121"/>
                </a:solidFill>
                <a:effectLst/>
                <a:latin typeface="+mj-lt"/>
              </a:rPr>
              <a:t> best model price yang </a:t>
            </a:r>
            <a:r>
              <a:rPr lang="en-ID" b="0" i="0" dirty="0" err="1">
                <a:solidFill>
                  <a:srgbClr val="212121"/>
                </a:solidFill>
                <a:effectLst/>
                <a:latin typeface="+mj-lt"/>
              </a:rPr>
              <a:t>didapat</a:t>
            </a:r>
            <a:r>
              <a:rPr lang="en-ID" b="0" i="0" dirty="0">
                <a:solidFill>
                  <a:srgbClr val="212121"/>
                </a:solidFill>
                <a:effectLst/>
                <a:latin typeface="+mj-lt"/>
              </a:rPr>
              <a:t> </a:t>
            </a:r>
            <a:r>
              <a:rPr lang="en-ID" b="0" i="0" dirty="0" err="1">
                <a:solidFill>
                  <a:srgbClr val="212121"/>
                </a:solidFill>
                <a:effectLst/>
                <a:latin typeface="+mj-lt"/>
              </a:rPr>
              <a:t>adalah</a:t>
            </a:r>
            <a:r>
              <a:rPr lang="en-ID" b="0" i="0" dirty="0">
                <a:solidFill>
                  <a:srgbClr val="212121"/>
                </a:solidFill>
                <a:effectLst/>
                <a:latin typeface="+mj-lt"/>
              </a:rPr>
              <a:t> 124792.055 SAR </a:t>
            </a:r>
            <a:r>
              <a:rPr lang="en-ID" b="0" i="0" dirty="0" err="1">
                <a:solidFill>
                  <a:srgbClr val="212121"/>
                </a:solidFill>
                <a:effectLst/>
                <a:latin typeface="+mj-lt"/>
              </a:rPr>
              <a:t>sedangkan</a:t>
            </a:r>
            <a:r>
              <a:rPr lang="en-ID" b="0" i="0" dirty="0">
                <a:solidFill>
                  <a:srgbClr val="212121"/>
                </a:solidFill>
                <a:effectLst/>
                <a:latin typeface="+mj-lt"/>
              </a:rPr>
              <a:t> </a:t>
            </a:r>
            <a:r>
              <a:rPr lang="en-ID" b="0" i="0" dirty="0" err="1">
                <a:solidFill>
                  <a:srgbClr val="212121"/>
                </a:solidFill>
                <a:effectLst/>
                <a:latin typeface="+mj-lt"/>
              </a:rPr>
              <a:t>jika</a:t>
            </a:r>
            <a:r>
              <a:rPr lang="en-ID" b="0" i="0" dirty="0">
                <a:solidFill>
                  <a:srgbClr val="212121"/>
                </a:solidFill>
                <a:effectLst/>
                <a:latin typeface="+mj-lt"/>
              </a:rPr>
              <a:t> </a:t>
            </a:r>
            <a:r>
              <a:rPr lang="en-ID" b="0" i="0" dirty="0" err="1">
                <a:solidFill>
                  <a:srgbClr val="212121"/>
                </a:solidFill>
                <a:effectLst/>
                <a:latin typeface="+mj-lt"/>
              </a:rPr>
              <a:t>kita</a:t>
            </a:r>
            <a:r>
              <a:rPr lang="en-ID" b="0" i="0" dirty="0">
                <a:solidFill>
                  <a:srgbClr val="212121"/>
                </a:solidFill>
                <a:effectLst/>
                <a:latin typeface="+mj-lt"/>
              </a:rPr>
              <a:t> </a:t>
            </a:r>
            <a:r>
              <a:rPr lang="en-ID" b="0" i="0" dirty="0" err="1">
                <a:solidFill>
                  <a:srgbClr val="212121"/>
                </a:solidFill>
                <a:effectLst/>
                <a:latin typeface="+mj-lt"/>
              </a:rPr>
              <a:t>lihat</a:t>
            </a:r>
            <a:r>
              <a:rPr lang="en-ID" b="0" i="0" dirty="0">
                <a:solidFill>
                  <a:srgbClr val="212121"/>
                </a:solidFill>
                <a:effectLst/>
                <a:latin typeface="+mj-lt"/>
              </a:rPr>
              <a:t> di website syarah.com </a:t>
            </a:r>
            <a:r>
              <a:rPr lang="en-ID" b="0" i="0" dirty="0" err="1">
                <a:solidFill>
                  <a:srgbClr val="212121"/>
                </a:solidFill>
                <a:effectLst/>
                <a:latin typeface="+mj-lt"/>
              </a:rPr>
              <a:t>mobil</a:t>
            </a:r>
            <a:r>
              <a:rPr lang="en-ID" b="0" i="0" dirty="0">
                <a:solidFill>
                  <a:srgbClr val="212121"/>
                </a:solidFill>
                <a:effectLst/>
                <a:latin typeface="+mj-lt"/>
              </a:rPr>
              <a:t> BMW X Series 4 xDrive </a:t>
            </a:r>
            <a:r>
              <a:rPr lang="en-ID" b="0" i="0" dirty="0" err="1">
                <a:solidFill>
                  <a:srgbClr val="212121"/>
                </a:solidFill>
                <a:effectLst/>
                <a:latin typeface="+mj-lt"/>
              </a:rPr>
              <a:t>tahun</a:t>
            </a:r>
            <a:r>
              <a:rPr lang="en-ID" b="0" i="0" dirty="0">
                <a:solidFill>
                  <a:srgbClr val="212121"/>
                </a:solidFill>
                <a:effectLst/>
                <a:latin typeface="+mj-lt"/>
              </a:rPr>
              <a:t> 2018 </a:t>
            </a:r>
            <a:r>
              <a:rPr lang="en-ID" b="0" i="0" dirty="0" err="1">
                <a:solidFill>
                  <a:srgbClr val="212121"/>
                </a:solidFill>
                <a:effectLst/>
                <a:latin typeface="+mj-lt"/>
              </a:rPr>
              <a:t>dijual</a:t>
            </a:r>
            <a:r>
              <a:rPr lang="en-ID" b="0" i="0" dirty="0">
                <a:solidFill>
                  <a:srgbClr val="212121"/>
                </a:solidFill>
                <a:effectLst/>
                <a:latin typeface="+mj-lt"/>
              </a:rPr>
              <a:t> </a:t>
            </a:r>
            <a:r>
              <a:rPr lang="en-ID" b="0" i="0" dirty="0" err="1">
                <a:solidFill>
                  <a:srgbClr val="212121"/>
                </a:solidFill>
                <a:effectLst/>
                <a:latin typeface="+mj-lt"/>
              </a:rPr>
              <a:t>dengan</a:t>
            </a:r>
            <a:r>
              <a:rPr lang="en-ID" b="0" i="0" dirty="0">
                <a:solidFill>
                  <a:srgbClr val="212121"/>
                </a:solidFill>
                <a:effectLst/>
                <a:latin typeface="+mj-lt"/>
              </a:rPr>
              <a:t> </a:t>
            </a:r>
            <a:r>
              <a:rPr lang="en-ID" b="0" i="0" dirty="0" err="1">
                <a:solidFill>
                  <a:srgbClr val="212121"/>
                </a:solidFill>
                <a:effectLst/>
                <a:latin typeface="+mj-lt"/>
              </a:rPr>
              <a:t>harga</a:t>
            </a:r>
            <a:r>
              <a:rPr lang="en-ID" b="0" i="0" dirty="0">
                <a:solidFill>
                  <a:srgbClr val="212121"/>
                </a:solidFill>
                <a:effectLst/>
                <a:latin typeface="+mj-lt"/>
              </a:rPr>
              <a:t> 135000 SAR.</a:t>
            </a:r>
          </a:p>
          <a:p>
            <a:endParaRPr lang="en-ID" dirty="0"/>
          </a:p>
        </p:txBody>
      </p:sp>
      <p:pic>
        <p:nvPicPr>
          <p:cNvPr id="5" name="Picture 4">
            <a:extLst>
              <a:ext uri="{FF2B5EF4-FFF2-40B4-BE49-F238E27FC236}">
                <a16:creationId xmlns:a16="http://schemas.microsoft.com/office/drawing/2014/main" id="{8B4CC4D5-C975-7481-A0F3-E94B354D9107}"/>
              </a:ext>
            </a:extLst>
          </p:cNvPr>
          <p:cNvPicPr>
            <a:picLocks noChangeAspect="1"/>
          </p:cNvPicPr>
          <p:nvPr/>
        </p:nvPicPr>
        <p:blipFill>
          <a:blip r:embed="rId2"/>
          <a:stretch>
            <a:fillRect/>
          </a:stretch>
        </p:blipFill>
        <p:spPr>
          <a:xfrm>
            <a:off x="2318416" y="1864518"/>
            <a:ext cx="4507168" cy="2584037"/>
          </a:xfrm>
          <a:prstGeom prst="rect">
            <a:avLst/>
          </a:prstGeom>
        </p:spPr>
      </p:pic>
    </p:spTree>
    <p:extLst>
      <p:ext uri="{BB962C8B-B14F-4D97-AF65-F5344CB8AC3E}">
        <p14:creationId xmlns:p14="http://schemas.microsoft.com/office/powerpoint/2010/main" val="2188905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1"/>
          <p:cNvSpPr txBox="1">
            <a:spLocks noGrp="1"/>
          </p:cNvSpPr>
          <p:nvPr>
            <p:ph type="subTitle" idx="1"/>
          </p:nvPr>
        </p:nvSpPr>
        <p:spPr>
          <a:xfrm>
            <a:off x="570350" y="458575"/>
            <a:ext cx="5982900" cy="5126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pic>
        <p:nvPicPr>
          <p:cNvPr id="322" name="Google Shape;322;p31"/>
          <p:cNvPicPr preferRelativeResize="0"/>
          <p:nvPr/>
        </p:nvPicPr>
        <p:blipFill>
          <a:blip r:embed="rId3">
            <a:alphaModFix/>
          </a:blip>
          <a:stretch>
            <a:fillRect/>
          </a:stretch>
        </p:blipFill>
        <p:spPr>
          <a:xfrm>
            <a:off x="5487764" y="2809026"/>
            <a:ext cx="3503402" cy="2542676"/>
          </a:xfrm>
          <a:prstGeom prst="rect">
            <a:avLst/>
          </a:prstGeom>
          <a:noFill/>
          <a:ln>
            <a:noFill/>
          </a:ln>
        </p:spPr>
      </p:pic>
      <p:cxnSp>
        <p:nvCxnSpPr>
          <p:cNvPr id="323" name="Google Shape;323;p31"/>
          <p:cNvCxnSpPr/>
          <p:nvPr/>
        </p:nvCxnSpPr>
        <p:spPr>
          <a:xfrm>
            <a:off x="673893" y="1034663"/>
            <a:ext cx="4600500" cy="0"/>
          </a:xfrm>
          <a:prstGeom prst="straightConnector1">
            <a:avLst/>
          </a:prstGeom>
          <a:noFill/>
          <a:ln w="9525" cap="flat" cmpd="sng">
            <a:solidFill>
              <a:schemeClr val="dk1"/>
            </a:solidFill>
            <a:prstDash val="solid"/>
            <a:round/>
            <a:headEnd type="none" w="med" len="med"/>
            <a:tailEnd type="none" w="med" len="med"/>
          </a:ln>
        </p:spPr>
      </p:cxnSp>
      <p:grpSp>
        <p:nvGrpSpPr>
          <p:cNvPr id="324" name="Google Shape;324;p31"/>
          <p:cNvGrpSpPr/>
          <p:nvPr/>
        </p:nvGrpSpPr>
        <p:grpSpPr>
          <a:xfrm rot="5400000">
            <a:off x="7310154" y="569667"/>
            <a:ext cx="1623441" cy="247650"/>
            <a:chOff x="1962150" y="714375"/>
            <a:chExt cx="4333800" cy="247650"/>
          </a:xfrm>
        </p:grpSpPr>
        <p:cxnSp>
          <p:nvCxnSpPr>
            <p:cNvPr id="325" name="Google Shape;325;p31"/>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31"/>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1"/>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8" name="Google Shape;328;p31"/>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2" name="Picture 1">
            <a:extLst>
              <a:ext uri="{FF2B5EF4-FFF2-40B4-BE49-F238E27FC236}">
                <a16:creationId xmlns:a16="http://schemas.microsoft.com/office/drawing/2014/main" id="{7A89188A-33BA-F679-EA1A-2830FE0A4C20}"/>
              </a:ext>
            </a:extLst>
          </p:cNvPr>
          <p:cNvPicPr>
            <a:picLocks noChangeAspect="1"/>
          </p:cNvPicPr>
          <p:nvPr/>
        </p:nvPicPr>
        <p:blipFill>
          <a:blip r:embed="rId4"/>
          <a:stretch>
            <a:fillRect/>
          </a:stretch>
        </p:blipFill>
        <p:spPr>
          <a:xfrm>
            <a:off x="7432021" y="1385535"/>
            <a:ext cx="1467481" cy="940495"/>
          </a:xfrm>
          <a:prstGeom prst="rect">
            <a:avLst/>
          </a:prstGeom>
        </p:spPr>
      </p:pic>
      <p:pic>
        <p:nvPicPr>
          <p:cNvPr id="3" name="Picture 2">
            <a:extLst>
              <a:ext uri="{FF2B5EF4-FFF2-40B4-BE49-F238E27FC236}">
                <a16:creationId xmlns:a16="http://schemas.microsoft.com/office/drawing/2014/main" id="{BED053A5-5438-F4C1-5355-F25FAF913802}"/>
              </a:ext>
            </a:extLst>
          </p:cNvPr>
          <p:cNvPicPr>
            <a:picLocks noChangeAspect="1"/>
          </p:cNvPicPr>
          <p:nvPr/>
        </p:nvPicPr>
        <p:blipFill>
          <a:blip r:embed="rId5"/>
          <a:stretch>
            <a:fillRect/>
          </a:stretch>
        </p:blipFill>
        <p:spPr>
          <a:xfrm>
            <a:off x="7591896" y="2119348"/>
            <a:ext cx="1307606" cy="664181"/>
          </a:xfrm>
          <a:prstGeom prst="rect">
            <a:avLst/>
          </a:prstGeom>
        </p:spPr>
      </p:pic>
      <p:sp>
        <p:nvSpPr>
          <p:cNvPr id="5" name="TextBox 4">
            <a:extLst>
              <a:ext uri="{FF2B5EF4-FFF2-40B4-BE49-F238E27FC236}">
                <a16:creationId xmlns:a16="http://schemas.microsoft.com/office/drawing/2014/main" id="{E505BE95-E549-690B-0F5B-4BD3A1BD5054}"/>
              </a:ext>
            </a:extLst>
          </p:cNvPr>
          <p:cNvSpPr txBox="1"/>
          <p:nvPr/>
        </p:nvSpPr>
        <p:spPr>
          <a:xfrm>
            <a:off x="673893" y="1200786"/>
            <a:ext cx="4586286" cy="954107"/>
          </a:xfrm>
          <a:prstGeom prst="rect">
            <a:avLst/>
          </a:prstGeom>
          <a:noFill/>
        </p:spPr>
        <p:txBody>
          <a:bodyPr wrap="square">
            <a:spAutoFit/>
          </a:bodyPr>
          <a:lstStyle/>
          <a:p>
            <a:pPr algn="l"/>
            <a:r>
              <a:rPr lang="en-ID" b="0" i="0" dirty="0" err="1">
                <a:solidFill>
                  <a:srgbClr val="212121"/>
                </a:solidFill>
                <a:effectLst/>
                <a:latin typeface="Roboto" panose="02000000000000000000" pitchFamily="2" charset="0"/>
              </a:rPr>
              <a:t>Untuk</a:t>
            </a:r>
            <a:r>
              <a:rPr lang="en-ID" b="0" i="0" dirty="0">
                <a:solidFill>
                  <a:srgbClr val="212121"/>
                </a:solidFill>
                <a:effectLst/>
                <a:latin typeface="Roboto" panose="02000000000000000000" pitchFamily="2" charset="0"/>
              </a:rPr>
              <a:t> </a:t>
            </a:r>
            <a:r>
              <a:rPr lang="en-ID" b="0" i="0" dirty="0" err="1">
                <a:solidFill>
                  <a:srgbClr val="212121"/>
                </a:solidFill>
                <a:effectLst/>
                <a:latin typeface="Roboto" panose="02000000000000000000" pitchFamily="2" charset="0"/>
              </a:rPr>
              <a:t>Penjelasan</a:t>
            </a:r>
            <a:r>
              <a:rPr lang="en-ID" b="0" i="0" dirty="0">
                <a:solidFill>
                  <a:srgbClr val="212121"/>
                </a:solidFill>
                <a:effectLst/>
                <a:latin typeface="Roboto" panose="02000000000000000000" pitchFamily="2" charset="0"/>
              </a:rPr>
              <a:t> </a:t>
            </a:r>
            <a:r>
              <a:rPr lang="en-ID" b="0" i="0" dirty="0" err="1">
                <a:solidFill>
                  <a:srgbClr val="212121"/>
                </a:solidFill>
                <a:effectLst/>
                <a:latin typeface="Roboto" panose="02000000000000000000" pitchFamily="2" charset="0"/>
              </a:rPr>
              <a:t>Secara</a:t>
            </a:r>
            <a:r>
              <a:rPr lang="en-ID" b="0" i="0" dirty="0">
                <a:solidFill>
                  <a:srgbClr val="212121"/>
                </a:solidFill>
                <a:effectLst/>
                <a:latin typeface="Roboto" panose="02000000000000000000" pitchFamily="2" charset="0"/>
              </a:rPr>
              <a:t> </a:t>
            </a:r>
            <a:r>
              <a:rPr lang="en-ID" b="0" i="0" dirty="0" err="1">
                <a:solidFill>
                  <a:srgbClr val="212121"/>
                </a:solidFill>
                <a:effectLst/>
                <a:latin typeface="Roboto" panose="02000000000000000000" pitchFamily="2" charset="0"/>
              </a:rPr>
              <a:t>Keseluruhan</a:t>
            </a:r>
            <a:r>
              <a:rPr lang="en-ID" b="0" i="0" dirty="0">
                <a:solidFill>
                  <a:srgbClr val="212121"/>
                </a:solidFill>
                <a:effectLst/>
                <a:latin typeface="Roboto" panose="02000000000000000000" pitchFamily="2" charset="0"/>
              </a:rPr>
              <a:t> </a:t>
            </a:r>
            <a:r>
              <a:rPr lang="en-ID" b="0" i="0" dirty="0" err="1">
                <a:solidFill>
                  <a:srgbClr val="212121"/>
                </a:solidFill>
                <a:effectLst/>
                <a:latin typeface="Roboto" panose="02000000000000000000" pitchFamily="2" charset="0"/>
              </a:rPr>
              <a:t>silahkan</a:t>
            </a:r>
            <a:r>
              <a:rPr lang="en-ID" b="0" i="0" dirty="0">
                <a:solidFill>
                  <a:srgbClr val="212121"/>
                </a:solidFill>
                <a:effectLst/>
                <a:latin typeface="Roboto" panose="02000000000000000000" pitchFamily="2" charset="0"/>
              </a:rPr>
              <a:t> </a:t>
            </a:r>
            <a:r>
              <a:rPr lang="en-ID" b="0" i="0" dirty="0" err="1">
                <a:solidFill>
                  <a:srgbClr val="212121"/>
                </a:solidFill>
                <a:effectLst/>
                <a:latin typeface="Roboto" panose="02000000000000000000" pitchFamily="2" charset="0"/>
              </a:rPr>
              <a:t>kunjungi</a:t>
            </a:r>
            <a:r>
              <a:rPr lang="en-ID" b="0" i="0" dirty="0">
                <a:solidFill>
                  <a:srgbClr val="212121"/>
                </a:solidFill>
                <a:effectLst/>
                <a:latin typeface="Roboto" panose="02000000000000000000" pitchFamily="2" charset="0"/>
              </a:rPr>
              <a:t> Link Notebook </a:t>
            </a:r>
            <a:r>
              <a:rPr lang="en-ID" b="0" i="0" dirty="0" err="1">
                <a:solidFill>
                  <a:srgbClr val="212121"/>
                </a:solidFill>
                <a:effectLst/>
                <a:latin typeface="Roboto" panose="02000000000000000000" pitchFamily="2" charset="0"/>
              </a:rPr>
              <a:t>disini</a:t>
            </a:r>
            <a:r>
              <a:rPr lang="en-ID" b="0" i="0" dirty="0">
                <a:solidFill>
                  <a:srgbClr val="212121"/>
                </a:solidFill>
                <a:effectLst/>
                <a:latin typeface="Roboto" panose="02000000000000000000" pitchFamily="2" charset="0"/>
              </a:rPr>
              <a:t>: https://colab.research.google.com/drive/1RdpwL3b7nLN0UdwjHc1Bz6HkI11PRGq8?usp=sharing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264517" y="1205650"/>
            <a:ext cx="4194900" cy="16751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a:t>Business problem Understanding</a:t>
            </a:r>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2" name="Google Shape;322;p31">
            <a:extLst>
              <a:ext uri="{FF2B5EF4-FFF2-40B4-BE49-F238E27FC236}">
                <a16:creationId xmlns:a16="http://schemas.microsoft.com/office/drawing/2014/main" id="{52006628-2AC3-6A5D-850C-4239E3481B8D}"/>
              </a:ext>
            </a:extLst>
          </p:cNvPr>
          <p:cNvPicPr preferRelativeResize="0"/>
          <p:nvPr/>
        </p:nvPicPr>
        <p:blipFill>
          <a:blip r:embed="rId3">
            <a:alphaModFix/>
          </a:blip>
          <a:stretch>
            <a:fillRect/>
          </a:stretch>
        </p:blipFill>
        <p:spPr>
          <a:xfrm>
            <a:off x="1064773" y="1762975"/>
            <a:ext cx="3154751" cy="23518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BFA0-4897-7860-65C6-31AAF3BC4355}"/>
              </a:ext>
            </a:extLst>
          </p:cNvPr>
          <p:cNvSpPr>
            <a:spLocks noGrp="1"/>
          </p:cNvSpPr>
          <p:nvPr>
            <p:ph type="title"/>
          </p:nvPr>
        </p:nvSpPr>
        <p:spPr/>
        <p:txBody>
          <a:bodyPr/>
          <a:lstStyle/>
          <a:p>
            <a:r>
              <a:rPr lang="en-ID" b="1" i="0" dirty="0">
                <a:solidFill>
                  <a:srgbClr val="212121"/>
                </a:solidFill>
                <a:effectLst/>
                <a:latin typeface="+mj-lt"/>
              </a:rPr>
              <a:t>Background</a:t>
            </a:r>
            <a:endParaRPr lang="en-ID" dirty="0">
              <a:latin typeface="+mj-lt"/>
            </a:endParaRPr>
          </a:p>
        </p:txBody>
      </p:sp>
      <p:sp>
        <p:nvSpPr>
          <p:cNvPr id="3" name="Text Placeholder 2">
            <a:extLst>
              <a:ext uri="{FF2B5EF4-FFF2-40B4-BE49-F238E27FC236}">
                <a16:creationId xmlns:a16="http://schemas.microsoft.com/office/drawing/2014/main" id="{FB7C3E72-93F0-D1ED-EC25-0F317BD069D8}"/>
              </a:ext>
            </a:extLst>
          </p:cNvPr>
          <p:cNvSpPr>
            <a:spLocks noGrp="1"/>
          </p:cNvSpPr>
          <p:nvPr>
            <p:ph type="body" idx="1"/>
          </p:nvPr>
        </p:nvSpPr>
        <p:spPr>
          <a:xfrm>
            <a:off x="720000" y="1154276"/>
            <a:ext cx="7704000" cy="3432012"/>
          </a:xfrm>
        </p:spPr>
        <p:txBody>
          <a:bodyPr/>
          <a:lstStyle/>
          <a:p>
            <a:pPr marL="158750" indent="0">
              <a:buNone/>
            </a:pPr>
            <a:r>
              <a:rPr lang="en-ID" sz="1400" dirty="0">
                <a:latin typeface="+mn-lt"/>
              </a:rPr>
              <a:t>Pasar </a:t>
            </a:r>
            <a:r>
              <a:rPr lang="en-ID" sz="1400" dirty="0" err="1">
                <a:latin typeface="+mn-lt"/>
              </a:rPr>
              <a:t>mobil</a:t>
            </a:r>
            <a:r>
              <a:rPr lang="en-ID" sz="1400" dirty="0">
                <a:latin typeface="+mn-lt"/>
              </a:rPr>
              <a:t> </a:t>
            </a:r>
            <a:r>
              <a:rPr lang="en-ID" sz="1400" dirty="0" err="1">
                <a:latin typeface="+mn-lt"/>
              </a:rPr>
              <a:t>bekas</a:t>
            </a:r>
            <a:r>
              <a:rPr lang="en-ID" sz="1400" dirty="0">
                <a:latin typeface="+mn-lt"/>
              </a:rPr>
              <a:t> di Arab Saudi </a:t>
            </a:r>
            <a:r>
              <a:rPr lang="en-ID" sz="1400" dirty="0" err="1">
                <a:latin typeface="+mn-lt"/>
              </a:rPr>
              <a:t>tumbuh</a:t>
            </a:r>
            <a:r>
              <a:rPr lang="en-ID" sz="1400" dirty="0">
                <a:latin typeface="+mn-lt"/>
              </a:rPr>
              <a:t> </a:t>
            </a:r>
            <a:r>
              <a:rPr lang="en-ID" sz="1400" dirty="0" err="1">
                <a:latin typeface="+mn-lt"/>
              </a:rPr>
              <a:t>pesat</a:t>
            </a:r>
            <a:r>
              <a:rPr lang="en-ID" sz="1400" dirty="0">
                <a:latin typeface="+mn-lt"/>
              </a:rPr>
              <a:t>, </a:t>
            </a:r>
            <a:r>
              <a:rPr lang="en-ID" sz="1400" dirty="0" err="1">
                <a:latin typeface="+mn-lt"/>
              </a:rPr>
              <a:t>didorong</a:t>
            </a:r>
            <a:r>
              <a:rPr lang="en-ID" sz="1400" dirty="0">
                <a:latin typeface="+mn-lt"/>
              </a:rPr>
              <a:t> oleh </a:t>
            </a:r>
            <a:r>
              <a:rPr lang="en-ID" sz="1400" dirty="0" err="1">
                <a:latin typeface="+mn-lt"/>
              </a:rPr>
              <a:t>kesadaran</a:t>
            </a:r>
            <a:r>
              <a:rPr lang="en-ID" sz="1400" dirty="0">
                <a:latin typeface="+mn-lt"/>
              </a:rPr>
              <a:t> </a:t>
            </a:r>
            <a:r>
              <a:rPr lang="en-ID" sz="1400" dirty="0" err="1">
                <a:latin typeface="+mn-lt"/>
              </a:rPr>
              <a:t>konsumen</a:t>
            </a:r>
            <a:r>
              <a:rPr lang="en-ID" sz="1400" dirty="0">
                <a:latin typeface="+mn-lt"/>
              </a:rPr>
              <a:t> </a:t>
            </a:r>
            <a:r>
              <a:rPr lang="en-ID" sz="1400" dirty="0" err="1">
                <a:latin typeface="+mn-lt"/>
              </a:rPr>
              <a:t>akan</a:t>
            </a:r>
            <a:r>
              <a:rPr lang="en-ID" sz="1400" dirty="0">
                <a:latin typeface="+mn-lt"/>
              </a:rPr>
              <a:t> </a:t>
            </a:r>
            <a:r>
              <a:rPr lang="en-ID" sz="1400" dirty="0" err="1">
                <a:latin typeface="+mn-lt"/>
              </a:rPr>
              <a:t>nilai</a:t>
            </a:r>
            <a:r>
              <a:rPr lang="en-ID" sz="1400" dirty="0">
                <a:latin typeface="+mn-lt"/>
              </a:rPr>
              <a:t> </a:t>
            </a:r>
            <a:r>
              <a:rPr lang="en-ID" sz="1400" dirty="0" err="1">
                <a:latin typeface="+mn-lt"/>
              </a:rPr>
              <a:t>mobil</a:t>
            </a:r>
            <a:r>
              <a:rPr lang="en-ID" sz="1400" dirty="0">
                <a:latin typeface="+mn-lt"/>
              </a:rPr>
              <a:t> </a:t>
            </a:r>
            <a:r>
              <a:rPr lang="en-ID" sz="1400" dirty="0" err="1">
                <a:latin typeface="+mn-lt"/>
              </a:rPr>
              <a:t>bekas</a:t>
            </a:r>
            <a:r>
              <a:rPr lang="en-ID" sz="1400" dirty="0">
                <a:latin typeface="+mn-lt"/>
              </a:rPr>
              <a:t>, </a:t>
            </a:r>
            <a:r>
              <a:rPr lang="en-ID" sz="1400" dirty="0" err="1">
                <a:latin typeface="+mn-lt"/>
              </a:rPr>
              <a:t>pertumbuhan</a:t>
            </a:r>
            <a:r>
              <a:rPr lang="en-ID" sz="1400" dirty="0">
                <a:latin typeface="+mn-lt"/>
              </a:rPr>
              <a:t> </a:t>
            </a:r>
            <a:r>
              <a:rPr lang="en-ID" sz="1400" dirty="0" err="1">
                <a:latin typeface="+mn-lt"/>
              </a:rPr>
              <a:t>populasi</a:t>
            </a:r>
            <a:r>
              <a:rPr lang="en-ID" sz="1400" dirty="0">
                <a:latin typeface="+mn-lt"/>
              </a:rPr>
              <a:t>, dan platform digital yang </a:t>
            </a:r>
            <a:r>
              <a:rPr lang="en-ID" sz="1400" dirty="0" err="1">
                <a:latin typeface="+mn-lt"/>
              </a:rPr>
              <a:t>mempermudah</a:t>
            </a:r>
            <a:r>
              <a:rPr lang="en-ID" sz="1400" dirty="0">
                <a:latin typeface="+mn-lt"/>
              </a:rPr>
              <a:t> </a:t>
            </a:r>
            <a:r>
              <a:rPr lang="en-ID" sz="1400" dirty="0" err="1">
                <a:latin typeface="+mn-lt"/>
              </a:rPr>
              <a:t>transaksi</a:t>
            </a:r>
            <a:r>
              <a:rPr lang="en-ID" sz="1400" dirty="0">
                <a:latin typeface="+mn-lt"/>
              </a:rPr>
              <a:t>.</a:t>
            </a:r>
          </a:p>
          <a:p>
            <a:pPr marL="158750" indent="0">
              <a:buNone/>
            </a:pPr>
            <a:endParaRPr lang="en-ID" sz="1400" dirty="0">
              <a:latin typeface="+mn-lt"/>
            </a:endParaRPr>
          </a:p>
          <a:p>
            <a:pPr>
              <a:buFont typeface="Arial" panose="020B0604020202020204" pitchFamily="34" charset="0"/>
              <a:buChar char="•"/>
            </a:pPr>
            <a:r>
              <a:rPr lang="en-ID" sz="1400" b="1" dirty="0" err="1">
                <a:latin typeface="+mn-lt"/>
              </a:rPr>
              <a:t>Peningkatan</a:t>
            </a:r>
            <a:r>
              <a:rPr lang="en-ID" sz="1400" b="1" dirty="0">
                <a:latin typeface="+mn-lt"/>
              </a:rPr>
              <a:t> </a:t>
            </a:r>
            <a:r>
              <a:rPr lang="en-ID" sz="1400" b="1" dirty="0" err="1">
                <a:latin typeface="+mn-lt"/>
              </a:rPr>
              <a:t>Permintaan</a:t>
            </a:r>
            <a:r>
              <a:rPr lang="en-ID" sz="1400" dirty="0">
                <a:latin typeface="+mn-lt"/>
              </a:rPr>
              <a:t>: Banyak </a:t>
            </a:r>
            <a:r>
              <a:rPr lang="en-ID" sz="1400" dirty="0" err="1">
                <a:latin typeface="+mn-lt"/>
              </a:rPr>
              <a:t>konsumen</a:t>
            </a:r>
            <a:r>
              <a:rPr lang="en-ID" sz="1400" dirty="0">
                <a:latin typeface="+mn-lt"/>
              </a:rPr>
              <a:t> </a:t>
            </a:r>
            <a:r>
              <a:rPr lang="en-ID" sz="1400" dirty="0" err="1">
                <a:latin typeface="+mn-lt"/>
              </a:rPr>
              <a:t>memilih</a:t>
            </a:r>
            <a:r>
              <a:rPr lang="en-ID" sz="1400" dirty="0">
                <a:latin typeface="+mn-lt"/>
              </a:rPr>
              <a:t> </a:t>
            </a:r>
            <a:r>
              <a:rPr lang="en-ID" sz="1400" dirty="0" err="1">
                <a:latin typeface="+mn-lt"/>
              </a:rPr>
              <a:t>mobil</a:t>
            </a:r>
            <a:r>
              <a:rPr lang="en-ID" sz="1400" dirty="0">
                <a:latin typeface="+mn-lt"/>
              </a:rPr>
              <a:t> </a:t>
            </a:r>
            <a:r>
              <a:rPr lang="en-ID" sz="1400" dirty="0" err="1">
                <a:latin typeface="+mn-lt"/>
              </a:rPr>
              <a:t>bekas</a:t>
            </a:r>
            <a:r>
              <a:rPr lang="en-ID" sz="1400" dirty="0">
                <a:latin typeface="+mn-lt"/>
              </a:rPr>
              <a:t> </a:t>
            </a:r>
            <a:r>
              <a:rPr lang="en-ID" sz="1400" dirty="0" err="1">
                <a:latin typeface="+mn-lt"/>
              </a:rPr>
              <a:t>berkualitas</a:t>
            </a:r>
            <a:r>
              <a:rPr lang="en-ID" sz="1400" dirty="0">
                <a:latin typeface="+mn-lt"/>
              </a:rPr>
              <a:t> </a:t>
            </a:r>
            <a:r>
              <a:rPr lang="en-ID" sz="1400" dirty="0" err="1">
                <a:latin typeface="+mn-lt"/>
              </a:rPr>
              <a:t>sebagai</a:t>
            </a:r>
            <a:r>
              <a:rPr lang="en-ID" sz="1400" dirty="0">
                <a:latin typeface="+mn-lt"/>
              </a:rPr>
              <a:t> </a:t>
            </a:r>
            <a:r>
              <a:rPr lang="en-ID" sz="1400" dirty="0" err="1">
                <a:latin typeface="+mn-lt"/>
              </a:rPr>
              <a:t>alternatif</a:t>
            </a:r>
            <a:r>
              <a:rPr lang="en-ID" sz="1400" dirty="0">
                <a:latin typeface="+mn-lt"/>
              </a:rPr>
              <a:t> </a:t>
            </a:r>
            <a:r>
              <a:rPr lang="en-ID" sz="1400" dirty="0" err="1">
                <a:latin typeface="+mn-lt"/>
              </a:rPr>
              <a:t>ekonomis</a:t>
            </a:r>
            <a:r>
              <a:rPr lang="en-ID" sz="1400" dirty="0">
                <a:latin typeface="+mn-lt"/>
              </a:rPr>
              <a:t>.</a:t>
            </a:r>
          </a:p>
          <a:p>
            <a:pPr>
              <a:buFont typeface="Arial" panose="020B0604020202020204" pitchFamily="34" charset="0"/>
              <a:buChar char="•"/>
            </a:pPr>
            <a:r>
              <a:rPr lang="en-ID" sz="1400" b="1" dirty="0">
                <a:latin typeface="+mn-lt"/>
              </a:rPr>
              <a:t>Platform Online</a:t>
            </a:r>
            <a:r>
              <a:rPr lang="en-ID" sz="1400" dirty="0">
                <a:latin typeface="+mn-lt"/>
              </a:rPr>
              <a:t>: Situs </a:t>
            </a:r>
            <a:r>
              <a:rPr lang="en-ID" sz="1400" dirty="0" err="1">
                <a:latin typeface="+mn-lt"/>
              </a:rPr>
              <a:t>seperti</a:t>
            </a:r>
            <a:r>
              <a:rPr lang="en-ID" sz="1400" dirty="0">
                <a:latin typeface="+mn-lt"/>
              </a:rPr>
              <a:t> syarah.com </a:t>
            </a:r>
            <a:r>
              <a:rPr lang="en-ID" sz="1400" dirty="0" err="1">
                <a:latin typeface="+mn-lt"/>
              </a:rPr>
              <a:t>mempermudah</a:t>
            </a:r>
            <a:r>
              <a:rPr lang="en-ID" sz="1400" dirty="0">
                <a:latin typeface="+mn-lt"/>
              </a:rPr>
              <a:t> </a:t>
            </a:r>
            <a:r>
              <a:rPr lang="en-ID" sz="1400" dirty="0" err="1">
                <a:latin typeface="+mn-lt"/>
              </a:rPr>
              <a:t>pembeli</a:t>
            </a:r>
            <a:r>
              <a:rPr lang="en-ID" sz="1400" dirty="0">
                <a:latin typeface="+mn-lt"/>
              </a:rPr>
              <a:t> </a:t>
            </a:r>
            <a:r>
              <a:rPr lang="en-ID" sz="1400" dirty="0" err="1">
                <a:latin typeface="+mn-lt"/>
              </a:rPr>
              <a:t>membandingkan</a:t>
            </a:r>
            <a:r>
              <a:rPr lang="en-ID" sz="1400" dirty="0">
                <a:latin typeface="+mn-lt"/>
              </a:rPr>
              <a:t> </a:t>
            </a:r>
            <a:r>
              <a:rPr lang="en-ID" sz="1400" dirty="0" err="1">
                <a:latin typeface="+mn-lt"/>
              </a:rPr>
              <a:t>harga</a:t>
            </a:r>
            <a:r>
              <a:rPr lang="en-ID" sz="1400" dirty="0">
                <a:latin typeface="+mn-lt"/>
              </a:rPr>
              <a:t> </a:t>
            </a:r>
            <a:r>
              <a:rPr lang="en-ID" sz="1400" dirty="0" err="1">
                <a:latin typeface="+mn-lt"/>
              </a:rPr>
              <a:t>dengan</a:t>
            </a:r>
            <a:r>
              <a:rPr lang="en-ID" sz="1400" dirty="0">
                <a:latin typeface="+mn-lt"/>
              </a:rPr>
              <a:t> </a:t>
            </a:r>
            <a:r>
              <a:rPr lang="en-ID" sz="1400" dirty="0" err="1">
                <a:latin typeface="+mn-lt"/>
              </a:rPr>
              <a:t>transparansi</a:t>
            </a:r>
            <a:r>
              <a:rPr lang="en-ID" sz="1400" dirty="0">
                <a:latin typeface="+mn-lt"/>
              </a:rPr>
              <a:t>.</a:t>
            </a:r>
          </a:p>
          <a:p>
            <a:pPr>
              <a:buFont typeface="Arial" panose="020B0604020202020204" pitchFamily="34" charset="0"/>
              <a:buChar char="•"/>
            </a:pPr>
            <a:r>
              <a:rPr lang="en-ID" sz="1400" b="1" dirty="0" err="1">
                <a:latin typeface="+mn-lt"/>
              </a:rPr>
              <a:t>Dampak</a:t>
            </a:r>
            <a:r>
              <a:rPr lang="en-ID" sz="1400" b="1" dirty="0">
                <a:latin typeface="+mn-lt"/>
              </a:rPr>
              <a:t> Ekonomi</a:t>
            </a:r>
            <a:r>
              <a:rPr lang="en-ID" sz="1400" dirty="0">
                <a:latin typeface="+mn-lt"/>
              </a:rPr>
              <a:t>: </a:t>
            </a:r>
            <a:r>
              <a:rPr lang="en-ID" sz="1400" dirty="0" err="1">
                <a:latin typeface="+mn-lt"/>
              </a:rPr>
              <a:t>Fluktuasi</a:t>
            </a:r>
            <a:r>
              <a:rPr lang="en-ID" sz="1400" dirty="0">
                <a:latin typeface="+mn-lt"/>
              </a:rPr>
              <a:t> </a:t>
            </a:r>
            <a:r>
              <a:rPr lang="en-ID" sz="1400" dirty="0" err="1">
                <a:latin typeface="+mn-lt"/>
              </a:rPr>
              <a:t>harga</a:t>
            </a:r>
            <a:r>
              <a:rPr lang="en-ID" sz="1400" dirty="0">
                <a:latin typeface="+mn-lt"/>
              </a:rPr>
              <a:t> </a:t>
            </a:r>
            <a:r>
              <a:rPr lang="en-ID" sz="1400" dirty="0" err="1">
                <a:latin typeface="+mn-lt"/>
              </a:rPr>
              <a:t>minyak</a:t>
            </a:r>
            <a:r>
              <a:rPr lang="en-ID" sz="1400" dirty="0">
                <a:latin typeface="+mn-lt"/>
              </a:rPr>
              <a:t> dan reformasi </a:t>
            </a:r>
            <a:r>
              <a:rPr lang="en-ID" sz="1400" dirty="0" err="1">
                <a:latin typeface="+mn-lt"/>
              </a:rPr>
              <a:t>Visi</a:t>
            </a:r>
            <a:r>
              <a:rPr lang="en-ID" sz="1400" dirty="0">
                <a:latin typeface="+mn-lt"/>
              </a:rPr>
              <a:t> 2030 </a:t>
            </a:r>
            <a:r>
              <a:rPr lang="en-ID" sz="1400" dirty="0" err="1">
                <a:latin typeface="+mn-lt"/>
              </a:rPr>
              <a:t>mendorong</a:t>
            </a:r>
            <a:r>
              <a:rPr lang="en-ID" sz="1400" dirty="0">
                <a:latin typeface="+mn-lt"/>
              </a:rPr>
              <a:t> </a:t>
            </a:r>
            <a:r>
              <a:rPr lang="en-ID" sz="1400" dirty="0" err="1">
                <a:latin typeface="+mn-lt"/>
              </a:rPr>
              <a:t>konsumen</a:t>
            </a:r>
            <a:r>
              <a:rPr lang="en-ID" sz="1400" dirty="0">
                <a:latin typeface="+mn-lt"/>
              </a:rPr>
              <a:t> </a:t>
            </a:r>
            <a:r>
              <a:rPr lang="en-ID" sz="1400" dirty="0" err="1">
                <a:latin typeface="+mn-lt"/>
              </a:rPr>
              <a:t>memilih</a:t>
            </a:r>
            <a:r>
              <a:rPr lang="en-ID" sz="1400" dirty="0">
                <a:latin typeface="+mn-lt"/>
              </a:rPr>
              <a:t> </a:t>
            </a:r>
            <a:r>
              <a:rPr lang="en-ID" sz="1400" dirty="0" err="1">
                <a:latin typeface="+mn-lt"/>
              </a:rPr>
              <a:t>mobil</a:t>
            </a:r>
            <a:r>
              <a:rPr lang="en-ID" sz="1400" dirty="0">
                <a:latin typeface="+mn-lt"/>
              </a:rPr>
              <a:t> </a:t>
            </a:r>
            <a:r>
              <a:rPr lang="en-ID" sz="1400" dirty="0" err="1">
                <a:latin typeface="+mn-lt"/>
              </a:rPr>
              <a:t>bekas</a:t>
            </a:r>
            <a:r>
              <a:rPr lang="en-ID" sz="1400" dirty="0">
                <a:latin typeface="+mn-lt"/>
              </a:rPr>
              <a:t>.</a:t>
            </a:r>
          </a:p>
          <a:p>
            <a:pPr>
              <a:buFont typeface="Arial" panose="020B0604020202020204" pitchFamily="34" charset="0"/>
              <a:buChar char="•"/>
            </a:pPr>
            <a:r>
              <a:rPr lang="en-ID" sz="1400" b="1" dirty="0" err="1">
                <a:latin typeface="+mn-lt"/>
              </a:rPr>
              <a:t>Tren</a:t>
            </a:r>
            <a:r>
              <a:rPr lang="en-ID" sz="1400" b="1" dirty="0">
                <a:latin typeface="+mn-lt"/>
              </a:rPr>
              <a:t> </a:t>
            </a:r>
            <a:r>
              <a:rPr lang="en-ID" sz="1400" b="1" dirty="0" err="1">
                <a:latin typeface="+mn-lt"/>
              </a:rPr>
              <a:t>Teknologi</a:t>
            </a:r>
            <a:r>
              <a:rPr lang="en-ID" sz="1400" dirty="0">
                <a:latin typeface="+mn-lt"/>
              </a:rPr>
              <a:t>: </a:t>
            </a:r>
            <a:r>
              <a:rPr lang="en-ID" sz="1400" dirty="0" err="1">
                <a:latin typeface="+mn-lt"/>
              </a:rPr>
              <a:t>Minat</a:t>
            </a:r>
            <a:r>
              <a:rPr lang="en-ID" sz="1400" dirty="0">
                <a:latin typeface="+mn-lt"/>
              </a:rPr>
              <a:t> pada </a:t>
            </a:r>
            <a:r>
              <a:rPr lang="en-ID" sz="1400" dirty="0" err="1">
                <a:latin typeface="+mn-lt"/>
              </a:rPr>
              <a:t>mobil</a:t>
            </a:r>
            <a:r>
              <a:rPr lang="en-ID" sz="1400" dirty="0">
                <a:latin typeface="+mn-lt"/>
              </a:rPr>
              <a:t> </a:t>
            </a:r>
            <a:r>
              <a:rPr lang="en-ID" sz="1400" dirty="0" err="1">
                <a:latin typeface="+mn-lt"/>
              </a:rPr>
              <a:t>listrik</a:t>
            </a:r>
            <a:r>
              <a:rPr lang="en-ID" sz="1400" dirty="0">
                <a:latin typeface="+mn-lt"/>
              </a:rPr>
              <a:t> dan </a:t>
            </a:r>
            <a:r>
              <a:rPr lang="en-ID" sz="1400" dirty="0" err="1">
                <a:latin typeface="+mn-lt"/>
              </a:rPr>
              <a:t>hibrida</a:t>
            </a:r>
            <a:r>
              <a:rPr lang="en-ID" sz="1400" dirty="0">
                <a:latin typeface="+mn-lt"/>
              </a:rPr>
              <a:t> </a:t>
            </a:r>
            <a:r>
              <a:rPr lang="en-ID" sz="1400" dirty="0" err="1">
                <a:latin typeface="+mn-lt"/>
              </a:rPr>
              <a:t>meningkat</a:t>
            </a:r>
            <a:r>
              <a:rPr lang="en-ID" sz="1400" dirty="0">
                <a:latin typeface="+mn-lt"/>
              </a:rPr>
              <a:t> </a:t>
            </a:r>
            <a:r>
              <a:rPr lang="en-ID" sz="1400" dirty="0" err="1">
                <a:latin typeface="+mn-lt"/>
              </a:rPr>
              <a:t>sejalan</a:t>
            </a:r>
            <a:r>
              <a:rPr lang="en-ID" sz="1400" dirty="0">
                <a:latin typeface="+mn-lt"/>
              </a:rPr>
              <a:t> </a:t>
            </a:r>
            <a:r>
              <a:rPr lang="en-ID" sz="1400" dirty="0" err="1">
                <a:latin typeface="+mn-lt"/>
              </a:rPr>
              <a:t>dengan</a:t>
            </a:r>
            <a:r>
              <a:rPr lang="en-ID" sz="1400" dirty="0">
                <a:latin typeface="+mn-lt"/>
              </a:rPr>
              <a:t> </a:t>
            </a:r>
            <a:r>
              <a:rPr lang="en-ID" sz="1400" dirty="0" err="1">
                <a:latin typeface="+mn-lt"/>
              </a:rPr>
              <a:t>inisiatif</a:t>
            </a:r>
            <a:r>
              <a:rPr lang="en-ID" sz="1400" dirty="0">
                <a:latin typeface="+mn-lt"/>
              </a:rPr>
              <a:t> </a:t>
            </a:r>
            <a:r>
              <a:rPr lang="en-ID" sz="1400" dirty="0" err="1">
                <a:latin typeface="+mn-lt"/>
              </a:rPr>
              <a:t>pengurangan</a:t>
            </a:r>
            <a:r>
              <a:rPr lang="en-ID" sz="1400" dirty="0">
                <a:latin typeface="+mn-lt"/>
              </a:rPr>
              <a:t> </a:t>
            </a:r>
            <a:r>
              <a:rPr lang="en-ID" sz="1400" dirty="0" err="1">
                <a:latin typeface="+mn-lt"/>
              </a:rPr>
              <a:t>emisi</a:t>
            </a:r>
            <a:r>
              <a:rPr lang="en-ID" sz="1400" dirty="0">
                <a:latin typeface="+mn-lt"/>
              </a:rPr>
              <a:t> </a:t>
            </a:r>
            <a:r>
              <a:rPr lang="en-ID" sz="1400" dirty="0" err="1">
                <a:latin typeface="+mn-lt"/>
              </a:rPr>
              <a:t>karbon</a:t>
            </a:r>
            <a:r>
              <a:rPr lang="en-ID" sz="1400" dirty="0">
                <a:latin typeface="+mn-lt"/>
              </a:rPr>
              <a:t>.</a:t>
            </a:r>
          </a:p>
          <a:p>
            <a:pPr>
              <a:buFont typeface="Arial" panose="020B0604020202020204" pitchFamily="34" charset="0"/>
              <a:buChar char="•"/>
            </a:pPr>
            <a:endParaRPr lang="en-ID" sz="1400" dirty="0">
              <a:latin typeface="+mn-lt"/>
            </a:endParaRPr>
          </a:p>
          <a:p>
            <a:pPr marL="158750" indent="0">
              <a:buNone/>
            </a:pPr>
            <a:r>
              <a:rPr lang="en-ID" sz="1400" dirty="0">
                <a:latin typeface="+mn-lt"/>
              </a:rPr>
              <a:t>Dataset </a:t>
            </a:r>
            <a:r>
              <a:rPr lang="en-ID" sz="1400" dirty="0" err="1">
                <a:latin typeface="+mn-lt"/>
              </a:rPr>
              <a:t>dari</a:t>
            </a:r>
            <a:r>
              <a:rPr lang="en-ID" sz="1400" dirty="0">
                <a:latin typeface="+mn-lt"/>
              </a:rPr>
              <a:t> </a:t>
            </a:r>
            <a:r>
              <a:rPr lang="en-ID" sz="1400" dirty="0" err="1">
                <a:latin typeface="+mn-lt"/>
              </a:rPr>
              <a:t>Purwadikha</a:t>
            </a:r>
            <a:r>
              <a:rPr lang="en-ID" sz="1400" dirty="0">
                <a:latin typeface="+mn-lt"/>
              </a:rPr>
              <a:t> </a:t>
            </a:r>
            <a:r>
              <a:rPr lang="en-ID" sz="1400" dirty="0" err="1">
                <a:latin typeface="+mn-lt"/>
              </a:rPr>
              <a:t>mencakup</a:t>
            </a:r>
            <a:r>
              <a:rPr lang="en-ID" sz="1400" dirty="0">
                <a:latin typeface="+mn-lt"/>
              </a:rPr>
              <a:t> </a:t>
            </a:r>
            <a:r>
              <a:rPr lang="en-ID" sz="1400" dirty="0" err="1">
                <a:latin typeface="+mn-lt"/>
              </a:rPr>
              <a:t>atribut</a:t>
            </a:r>
            <a:r>
              <a:rPr lang="en-ID" sz="1400" dirty="0">
                <a:latin typeface="+mn-lt"/>
              </a:rPr>
              <a:t> </a:t>
            </a:r>
            <a:r>
              <a:rPr lang="en-ID" sz="1400" dirty="0" err="1">
                <a:latin typeface="+mn-lt"/>
              </a:rPr>
              <a:t>seperti</a:t>
            </a:r>
            <a:r>
              <a:rPr lang="en-ID" sz="1400" dirty="0">
                <a:latin typeface="+mn-lt"/>
              </a:rPr>
              <a:t> </a:t>
            </a:r>
            <a:r>
              <a:rPr lang="en-ID" sz="1400" dirty="0" err="1">
                <a:latin typeface="+mn-lt"/>
              </a:rPr>
              <a:t>tipe</a:t>
            </a:r>
            <a:r>
              <a:rPr lang="en-ID" sz="1400" dirty="0">
                <a:latin typeface="+mn-lt"/>
              </a:rPr>
              <a:t>, </a:t>
            </a:r>
            <a:r>
              <a:rPr lang="en-ID" sz="1400" dirty="0" err="1">
                <a:latin typeface="+mn-lt"/>
              </a:rPr>
              <a:t>merek</a:t>
            </a:r>
            <a:r>
              <a:rPr lang="en-ID" sz="1400" dirty="0">
                <a:latin typeface="+mn-lt"/>
              </a:rPr>
              <a:t>, </a:t>
            </a:r>
            <a:r>
              <a:rPr lang="en-ID" sz="1400" dirty="0" err="1">
                <a:latin typeface="+mn-lt"/>
              </a:rPr>
              <a:t>tahun</a:t>
            </a:r>
            <a:r>
              <a:rPr lang="en-ID" sz="1400" dirty="0">
                <a:latin typeface="+mn-lt"/>
              </a:rPr>
              <a:t>, dan </a:t>
            </a:r>
            <a:r>
              <a:rPr lang="en-ID" sz="1400" dirty="0" err="1">
                <a:latin typeface="+mn-lt"/>
              </a:rPr>
              <a:t>harga</a:t>
            </a:r>
            <a:r>
              <a:rPr lang="en-ID" sz="1400" dirty="0">
                <a:latin typeface="+mn-lt"/>
              </a:rPr>
              <a:t> </a:t>
            </a:r>
            <a:r>
              <a:rPr lang="en-ID" sz="1400" dirty="0" err="1">
                <a:latin typeface="+mn-lt"/>
              </a:rPr>
              <a:t>mobil</a:t>
            </a:r>
            <a:r>
              <a:rPr lang="en-ID" sz="1400" dirty="0">
                <a:latin typeface="+mn-lt"/>
              </a:rPr>
              <a:t>. Pasar </a:t>
            </a:r>
            <a:r>
              <a:rPr lang="en-ID" sz="1400" dirty="0" err="1">
                <a:latin typeface="+mn-lt"/>
              </a:rPr>
              <a:t>ini</a:t>
            </a:r>
            <a:r>
              <a:rPr lang="en-ID" sz="1400" dirty="0">
                <a:latin typeface="+mn-lt"/>
              </a:rPr>
              <a:t> </a:t>
            </a:r>
            <a:r>
              <a:rPr lang="en-ID" sz="1400" dirty="0" err="1">
                <a:latin typeface="+mn-lt"/>
              </a:rPr>
              <a:t>dipengaruhi</a:t>
            </a:r>
            <a:r>
              <a:rPr lang="en-ID" sz="1400" dirty="0">
                <a:latin typeface="+mn-lt"/>
              </a:rPr>
              <a:t> </a:t>
            </a:r>
            <a:r>
              <a:rPr lang="en-ID" sz="1400" dirty="0" err="1">
                <a:latin typeface="+mn-lt"/>
              </a:rPr>
              <a:t>kondisi</a:t>
            </a:r>
            <a:r>
              <a:rPr lang="en-ID" sz="1400" dirty="0">
                <a:latin typeface="+mn-lt"/>
              </a:rPr>
              <a:t> </a:t>
            </a:r>
            <a:r>
              <a:rPr lang="en-ID" sz="1400" dirty="0" err="1">
                <a:latin typeface="+mn-lt"/>
              </a:rPr>
              <a:t>ekonomi</a:t>
            </a:r>
            <a:r>
              <a:rPr lang="en-ID" sz="1400" dirty="0">
                <a:latin typeface="+mn-lt"/>
              </a:rPr>
              <a:t>, </a:t>
            </a:r>
            <a:r>
              <a:rPr lang="en-ID" sz="1400" dirty="0" err="1">
                <a:latin typeface="+mn-lt"/>
              </a:rPr>
              <a:t>preferensi</a:t>
            </a:r>
            <a:r>
              <a:rPr lang="en-ID" sz="1400" dirty="0">
                <a:latin typeface="+mn-lt"/>
              </a:rPr>
              <a:t> </a:t>
            </a:r>
            <a:r>
              <a:rPr lang="en-ID" sz="1400" dirty="0" err="1">
                <a:latin typeface="+mn-lt"/>
              </a:rPr>
              <a:t>konsumen</a:t>
            </a:r>
            <a:r>
              <a:rPr lang="en-ID" sz="1400" dirty="0">
                <a:latin typeface="+mn-lt"/>
              </a:rPr>
              <a:t>, </a:t>
            </a:r>
            <a:r>
              <a:rPr lang="en-ID" sz="1400" dirty="0" err="1">
                <a:latin typeface="+mn-lt"/>
              </a:rPr>
              <a:t>serta</a:t>
            </a:r>
            <a:r>
              <a:rPr lang="en-ID" sz="1400" dirty="0">
                <a:latin typeface="+mn-lt"/>
              </a:rPr>
              <a:t> </a:t>
            </a:r>
            <a:r>
              <a:rPr lang="en-ID" sz="1400" dirty="0" err="1">
                <a:latin typeface="+mn-lt"/>
              </a:rPr>
              <a:t>kebijakan</a:t>
            </a:r>
            <a:r>
              <a:rPr lang="en-ID" sz="1400" dirty="0">
                <a:latin typeface="+mn-lt"/>
              </a:rPr>
              <a:t> </a:t>
            </a:r>
            <a:r>
              <a:rPr lang="en-ID" sz="1400" dirty="0" err="1">
                <a:latin typeface="+mn-lt"/>
              </a:rPr>
              <a:t>impor</a:t>
            </a:r>
            <a:r>
              <a:rPr lang="en-ID" sz="1400" dirty="0">
                <a:latin typeface="+mn-lt"/>
              </a:rPr>
              <a:t> dan </a:t>
            </a:r>
            <a:r>
              <a:rPr lang="en-ID" sz="1400" dirty="0" err="1">
                <a:latin typeface="+mn-lt"/>
              </a:rPr>
              <a:t>pajak</a:t>
            </a:r>
            <a:r>
              <a:rPr lang="en-ID" sz="1400" dirty="0">
                <a:latin typeface="+mn-lt"/>
              </a:rPr>
              <a:t>.</a:t>
            </a:r>
          </a:p>
          <a:p>
            <a:endParaRPr lang="en-ID" dirty="0"/>
          </a:p>
        </p:txBody>
      </p:sp>
    </p:spTree>
    <p:extLst>
      <p:ext uri="{BB962C8B-B14F-4D97-AF65-F5344CB8AC3E}">
        <p14:creationId xmlns:p14="http://schemas.microsoft.com/office/powerpoint/2010/main" val="146741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B608-C586-80B4-E9E4-56ACEA0F18B2}"/>
              </a:ext>
            </a:extLst>
          </p:cNvPr>
          <p:cNvSpPr>
            <a:spLocks noGrp="1"/>
          </p:cNvSpPr>
          <p:nvPr>
            <p:ph type="title"/>
          </p:nvPr>
        </p:nvSpPr>
        <p:spPr/>
        <p:txBody>
          <a:bodyPr/>
          <a:lstStyle/>
          <a:p>
            <a:r>
              <a:rPr lang="en-US" dirty="0">
                <a:latin typeface="+mj-lt"/>
              </a:rPr>
              <a:t>Problem Statement</a:t>
            </a:r>
            <a:endParaRPr lang="en-ID" dirty="0">
              <a:latin typeface="+mj-lt"/>
            </a:endParaRPr>
          </a:p>
        </p:txBody>
      </p:sp>
      <p:sp>
        <p:nvSpPr>
          <p:cNvPr id="3" name="Text Placeholder 2">
            <a:extLst>
              <a:ext uri="{FF2B5EF4-FFF2-40B4-BE49-F238E27FC236}">
                <a16:creationId xmlns:a16="http://schemas.microsoft.com/office/drawing/2014/main" id="{510BC2B6-7DF0-8827-6C41-5C6158ABEF2B}"/>
              </a:ext>
            </a:extLst>
          </p:cNvPr>
          <p:cNvSpPr>
            <a:spLocks noGrp="1"/>
          </p:cNvSpPr>
          <p:nvPr>
            <p:ph type="body" idx="1"/>
          </p:nvPr>
        </p:nvSpPr>
        <p:spPr>
          <a:xfrm>
            <a:off x="720000" y="1154275"/>
            <a:ext cx="7704000" cy="3281993"/>
          </a:xfrm>
        </p:spPr>
        <p:txBody>
          <a:bodyPr/>
          <a:lstStyle/>
          <a:p>
            <a:pPr marL="158750" indent="0" algn="l">
              <a:buNone/>
            </a:pPr>
            <a:r>
              <a:rPr lang="en-ID" sz="1400" b="0" i="0" dirty="0" err="1">
                <a:solidFill>
                  <a:srgbClr val="212121"/>
                </a:solidFill>
                <a:effectLst/>
                <a:latin typeface="+mn-lt"/>
              </a:rPr>
              <a:t>Tujuan</a:t>
            </a:r>
            <a:r>
              <a:rPr lang="en-ID" sz="1400" b="0" i="0" dirty="0">
                <a:solidFill>
                  <a:srgbClr val="212121"/>
                </a:solidFill>
                <a:effectLst/>
                <a:latin typeface="+mn-lt"/>
              </a:rPr>
              <a:t> </a:t>
            </a:r>
            <a:r>
              <a:rPr lang="en-ID" sz="1400" b="0" i="0" dirty="0" err="1">
                <a:solidFill>
                  <a:srgbClr val="212121"/>
                </a:solidFill>
                <a:effectLst/>
                <a:latin typeface="+mn-lt"/>
              </a:rPr>
              <a:t>penelitian</a:t>
            </a:r>
            <a:r>
              <a:rPr lang="en-ID" sz="1400" b="0" i="0" dirty="0">
                <a:solidFill>
                  <a:srgbClr val="212121"/>
                </a:solidFill>
                <a:effectLst/>
                <a:latin typeface="+mn-lt"/>
              </a:rPr>
              <a:t> kali </a:t>
            </a:r>
            <a:r>
              <a:rPr lang="en-ID" sz="1400" b="0" i="0" dirty="0" err="1">
                <a:solidFill>
                  <a:srgbClr val="212121"/>
                </a:solidFill>
                <a:effectLst/>
                <a:latin typeface="+mn-lt"/>
              </a:rPr>
              <a:t>ini</a:t>
            </a:r>
            <a:r>
              <a:rPr lang="en-ID" sz="1400" b="0" i="0" dirty="0">
                <a:solidFill>
                  <a:srgbClr val="212121"/>
                </a:solidFill>
                <a:effectLst/>
                <a:latin typeface="+mn-lt"/>
              </a:rPr>
              <a:t> </a:t>
            </a:r>
            <a:r>
              <a:rPr lang="en-ID" sz="1400" b="0" i="0" dirty="0" err="1">
                <a:solidFill>
                  <a:srgbClr val="212121"/>
                </a:solidFill>
                <a:effectLst/>
                <a:latin typeface="+mn-lt"/>
              </a:rPr>
              <a:t>adalah</a:t>
            </a:r>
            <a:r>
              <a:rPr lang="en-ID" sz="1400" b="0" i="0" dirty="0">
                <a:solidFill>
                  <a:srgbClr val="212121"/>
                </a:solidFill>
                <a:effectLst/>
                <a:latin typeface="+mn-lt"/>
              </a:rPr>
              <a:t>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membantu</a:t>
            </a:r>
            <a:r>
              <a:rPr lang="en-ID" sz="1400" b="0" i="0" dirty="0">
                <a:solidFill>
                  <a:srgbClr val="212121"/>
                </a:solidFill>
                <a:effectLst/>
                <a:latin typeface="+mn-lt"/>
              </a:rPr>
              <a:t> </a:t>
            </a:r>
            <a:r>
              <a:rPr lang="en-ID" sz="1400" b="0" i="0" dirty="0" err="1">
                <a:solidFill>
                  <a:srgbClr val="212121"/>
                </a:solidFill>
                <a:effectLst/>
                <a:latin typeface="+mn-lt"/>
              </a:rPr>
              <a:t>perusahaan</a:t>
            </a:r>
            <a:r>
              <a:rPr lang="en-ID" sz="1400" b="0" i="0" dirty="0">
                <a:solidFill>
                  <a:srgbClr val="212121"/>
                </a:solidFill>
                <a:effectLst/>
                <a:latin typeface="+mn-lt"/>
              </a:rPr>
              <a:t>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memprediksi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a:t>
            </a:r>
            <a:r>
              <a:rPr lang="en-ID" sz="1400" b="0" i="0" dirty="0" err="1">
                <a:solidFill>
                  <a:srgbClr val="212121"/>
                </a:solidFill>
                <a:effectLst/>
                <a:latin typeface="+mn-lt"/>
              </a:rPr>
              <a:t>berdasarkan</a:t>
            </a:r>
            <a:r>
              <a:rPr lang="en-ID" sz="1400" b="0" i="0" dirty="0">
                <a:solidFill>
                  <a:srgbClr val="212121"/>
                </a:solidFill>
                <a:effectLst/>
                <a:latin typeface="+mn-lt"/>
              </a:rPr>
              <a:t> </a:t>
            </a:r>
            <a:r>
              <a:rPr lang="en-ID" sz="1400" b="0" i="0" dirty="0" err="1">
                <a:solidFill>
                  <a:srgbClr val="212121"/>
                </a:solidFill>
                <a:effectLst/>
                <a:latin typeface="+mn-lt"/>
              </a:rPr>
              <a:t>berbagai</a:t>
            </a:r>
            <a:r>
              <a:rPr lang="en-ID" sz="1400" b="0" i="0" dirty="0">
                <a:solidFill>
                  <a:srgbClr val="212121"/>
                </a:solidFill>
                <a:effectLst/>
                <a:latin typeface="+mn-lt"/>
              </a:rPr>
              <a:t> </a:t>
            </a:r>
            <a:r>
              <a:rPr lang="en-ID" sz="1400" b="0" i="0" dirty="0" err="1">
                <a:solidFill>
                  <a:srgbClr val="212121"/>
                </a:solidFill>
                <a:effectLst/>
                <a:latin typeface="+mn-lt"/>
              </a:rPr>
              <a:t>atribut</a:t>
            </a:r>
            <a:r>
              <a:rPr lang="en-ID" sz="1400" b="0" i="0" dirty="0">
                <a:solidFill>
                  <a:srgbClr val="212121"/>
                </a:solidFill>
                <a:effectLst/>
                <a:latin typeface="+mn-lt"/>
              </a:rPr>
              <a:t> </a:t>
            </a:r>
            <a:r>
              <a:rPr lang="en-ID" sz="1400" b="0" i="0" dirty="0" err="1">
                <a:solidFill>
                  <a:srgbClr val="212121"/>
                </a:solidFill>
                <a:effectLst/>
                <a:latin typeface="+mn-lt"/>
              </a:rPr>
              <a:t>seperti</a:t>
            </a:r>
            <a:r>
              <a:rPr lang="en-ID" sz="1400" b="0" i="0" dirty="0">
                <a:solidFill>
                  <a:srgbClr val="212121"/>
                </a:solidFill>
                <a:effectLst/>
                <a:latin typeface="+mn-lt"/>
              </a:rPr>
              <a:t> </a:t>
            </a:r>
            <a:r>
              <a:rPr lang="en-ID" sz="1400" b="0" i="0" dirty="0" err="1">
                <a:solidFill>
                  <a:srgbClr val="212121"/>
                </a:solidFill>
                <a:effectLst/>
                <a:latin typeface="+mn-lt"/>
              </a:rPr>
              <a:t>jenis</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merek</a:t>
            </a:r>
            <a:r>
              <a:rPr lang="en-ID" sz="1400" b="0" i="0" dirty="0">
                <a:solidFill>
                  <a:srgbClr val="212121"/>
                </a:solidFill>
                <a:effectLst/>
                <a:latin typeface="+mn-lt"/>
              </a:rPr>
              <a:t>, </a:t>
            </a:r>
            <a:r>
              <a:rPr lang="en-ID" sz="1400" b="0" i="0" dirty="0" err="1">
                <a:solidFill>
                  <a:srgbClr val="212121"/>
                </a:solidFill>
                <a:effectLst/>
                <a:latin typeface="+mn-lt"/>
              </a:rPr>
              <a:t>ukuran</a:t>
            </a:r>
            <a:r>
              <a:rPr lang="en-ID" sz="1400" b="0" i="0" dirty="0">
                <a:solidFill>
                  <a:srgbClr val="212121"/>
                </a:solidFill>
                <a:effectLst/>
                <a:latin typeface="+mn-lt"/>
              </a:rPr>
              <a:t> </a:t>
            </a:r>
            <a:r>
              <a:rPr lang="en-ID" sz="1400" b="0" i="0" dirty="0" err="1">
                <a:solidFill>
                  <a:srgbClr val="212121"/>
                </a:solidFill>
                <a:effectLst/>
                <a:latin typeface="+mn-lt"/>
              </a:rPr>
              <a:t>mesin</a:t>
            </a:r>
            <a:r>
              <a:rPr lang="en-ID" sz="1400" b="0" i="0" dirty="0">
                <a:solidFill>
                  <a:srgbClr val="212121"/>
                </a:solidFill>
                <a:effectLst/>
                <a:latin typeface="+mn-lt"/>
              </a:rPr>
              <a:t>, </a:t>
            </a:r>
            <a:r>
              <a:rPr lang="en-ID" sz="1400" b="0" i="0" dirty="0" err="1">
                <a:solidFill>
                  <a:srgbClr val="212121"/>
                </a:solidFill>
                <a:effectLst/>
                <a:latin typeface="+mn-lt"/>
              </a:rPr>
              <a:t>jarak</a:t>
            </a:r>
            <a:r>
              <a:rPr lang="en-ID" sz="1400" b="0" i="0" dirty="0">
                <a:solidFill>
                  <a:srgbClr val="212121"/>
                </a:solidFill>
                <a:effectLst/>
                <a:latin typeface="+mn-lt"/>
              </a:rPr>
              <a:t> </a:t>
            </a:r>
            <a:r>
              <a:rPr lang="en-ID" sz="1400" b="0" i="0" dirty="0" err="1">
                <a:solidFill>
                  <a:srgbClr val="212121"/>
                </a:solidFill>
                <a:effectLst/>
                <a:latin typeface="+mn-lt"/>
              </a:rPr>
              <a:t>tempuh</a:t>
            </a:r>
            <a:r>
              <a:rPr lang="en-ID" sz="1400" b="0" i="0" dirty="0">
                <a:solidFill>
                  <a:srgbClr val="212121"/>
                </a:solidFill>
                <a:effectLst/>
                <a:latin typeface="+mn-lt"/>
              </a:rPr>
              <a:t>, </a:t>
            </a:r>
            <a:r>
              <a:rPr lang="en-ID" sz="1400" b="0" i="0" dirty="0" err="1">
                <a:solidFill>
                  <a:srgbClr val="212121"/>
                </a:solidFill>
                <a:effectLst/>
                <a:latin typeface="+mn-lt"/>
              </a:rPr>
              <a:t>tahun</a:t>
            </a:r>
            <a:r>
              <a:rPr lang="en-ID" sz="1400" b="0" i="0" dirty="0">
                <a:solidFill>
                  <a:srgbClr val="212121"/>
                </a:solidFill>
                <a:effectLst/>
                <a:latin typeface="+mn-lt"/>
              </a:rPr>
              <a:t> </a:t>
            </a:r>
            <a:r>
              <a:rPr lang="en-ID" sz="1400" b="0" i="0" dirty="0" err="1">
                <a:solidFill>
                  <a:srgbClr val="212121"/>
                </a:solidFill>
                <a:effectLst/>
                <a:latin typeface="+mn-lt"/>
              </a:rPr>
              <a:t>pembuatan</a:t>
            </a:r>
            <a:r>
              <a:rPr lang="en-ID" sz="1400" b="0" i="0" dirty="0">
                <a:solidFill>
                  <a:srgbClr val="212121"/>
                </a:solidFill>
                <a:effectLst/>
                <a:latin typeface="+mn-lt"/>
              </a:rPr>
              <a:t>, dan wilayah. Sifat pasar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yang </a:t>
            </a:r>
            <a:r>
              <a:rPr lang="en-ID" sz="1400" b="0" i="0" dirty="0" err="1">
                <a:solidFill>
                  <a:srgbClr val="212121"/>
                </a:solidFill>
                <a:effectLst/>
                <a:latin typeface="+mn-lt"/>
              </a:rPr>
              <a:t>berfluktuasi</a:t>
            </a:r>
            <a:r>
              <a:rPr lang="en-ID" sz="1400" b="0" i="0" dirty="0">
                <a:solidFill>
                  <a:srgbClr val="212121"/>
                </a:solidFill>
                <a:effectLst/>
                <a:latin typeface="+mn-lt"/>
              </a:rPr>
              <a:t> dan </a:t>
            </a:r>
            <a:r>
              <a:rPr lang="en-ID" sz="1400" b="0" i="0" dirty="0" err="1">
                <a:solidFill>
                  <a:srgbClr val="212121"/>
                </a:solidFill>
                <a:effectLst/>
                <a:latin typeface="+mn-lt"/>
              </a:rPr>
              <a:t>beragamnya</a:t>
            </a:r>
            <a:r>
              <a:rPr lang="en-ID" sz="1400" b="0" i="0" dirty="0">
                <a:solidFill>
                  <a:srgbClr val="212121"/>
                </a:solidFill>
                <a:effectLst/>
                <a:latin typeface="+mn-lt"/>
              </a:rPr>
              <a:t> </a:t>
            </a:r>
            <a:r>
              <a:rPr lang="en-ID" sz="1400" b="0" i="0" dirty="0" err="1">
                <a:solidFill>
                  <a:srgbClr val="212121"/>
                </a:solidFill>
                <a:effectLst/>
                <a:latin typeface="+mn-lt"/>
              </a:rPr>
              <a:t>pilihan</a:t>
            </a:r>
            <a:r>
              <a:rPr lang="en-ID" sz="1400" b="0" i="0" dirty="0">
                <a:solidFill>
                  <a:srgbClr val="212121"/>
                </a:solidFill>
                <a:effectLst/>
                <a:latin typeface="+mn-lt"/>
              </a:rPr>
              <a:t> yang </a:t>
            </a:r>
            <a:r>
              <a:rPr lang="en-ID" sz="1400" b="0" i="0" dirty="0" err="1">
                <a:solidFill>
                  <a:srgbClr val="212121"/>
                </a:solidFill>
                <a:effectLst/>
                <a:latin typeface="+mn-lt"/>
              </a:rPr>
              <a:t>tersedia</a:t>
            </a:r>
            <a:r>
              <a:rPr lang="en-ID" sz="1400" b="0" i="0" dirty="0">
                <a:solidFill>
                  <a:srgbClr val="212121"/>
                </a:solidFill>
                <a:effectLst/>
                <a:latin typeface="+mn-lt"/>
              </a:rPr>
              <a:t> </a:t>
            </a:r>
            <a:r>
              <a:rPr lang="en-ID" sz="1400" b="0" i="0" dirty="0" err="1">
                <a:solidFill>
                  <a:srgbClr val="212121"/>
                </a:solidFill>
                <a:effectLst/>
                <a:latin typeface="+mn-lt"/>
              </a:rPr>
              <a:t>membuat</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tidak</a:t>
            </a:r>
            <a:r>
              <a:rPr lang="en-ID" sz="1400" b="0" i="0" dirty="0">
                <a:solidFill>
                  <a:srgbClr val="212121"/>
                </a:solidFill>
                <a:effectLst/>
                <a:latin typeface="+mn-lt"/>
              </a:rPr>
              <a:t>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diprediksi</a:t>
            </a:r>
            <a:r>
              <a:rPr lang="en-ID" sz="1400" b="0" i="0" dirty="0">
                <a:solidFill>
                  <a:srgbClr val="212121"/>
                </a:solidFill>
                <a:effectLst/>
                <a:latin typeface="+mn-lt"/>
              </a:rPr>
              <a:t>. </a:t>
            </a:r>
            <a:r>
              <a:rPr lang="en-ID" sz="1400" b="0" i="0" dirty="0" err="1">
                <a:solidFill>
                  <a:srgbClr val="212121"/>
                </a:solidFill>
                <a:effectLst/>
                <a:latin typeface="+mn-lt"/>
              </a:rPr>
              <a:t>Selain</a:t>
            </a:r>
            <a:r>
              <a:rPr lang="en-ID" sz="1400" b="0" i="0" dirty="0">
                <a:solidFill>
                  <a:srgbClr val="212121"/>
                </a:solidFill>
                <a:effectLst/>
                <a:latin typeface="+mn-lt"/>
              </a:rPr>
              <a:t> </a:t>
            </a:r>
            <a:r>
              <a:rPr lang="en-ID" sz="1400" b="0" i="0" dirty="0" err="1">
                <a:solidFill>
                  <a:srgbClr val="212121"/>
                </a:solidFill>
                <a:effectLst/>
                <a:latin typeface="+mn-lt"/>
              </a:rPr>
              <a:t>itu</a:t>
            </a:r>
            <a:r>
              <a:rPr lang="en-ID" sz="1400" b="0" i="0" dirty="0">
                <a:solidFill>
                  <a:srgbClr val="212121"/>
                </a:solidFill>
                <a:effectLst/>
                <a:latin typeface="+mn-lt"/>
              </a:rPr>
              <a:t>, </a:t>
            </a:r>
            <a:r>
              <a:rPr lang="en-ID" sz="1400" b="0" i="0" dirty="0" err="1">
                <a:solidFill>
                  <a:srgbClr val="212121"/>
                </a:solidFill>
                <a:effectLst/>
                <a:latin typeface="+mn-lt"/>
              </a:rPr>
              <a:t>memahami</a:t>
            </a:r>
            <a:r>
              <a:rPr lang="en-ID" sz="1400" b="0" i="0" dirty="0">
                <a:solidFill>
                  <a:srgbClr val="212121"/>
                </a:solidFill>
                <a:effectLst/>
                <a:latin typeface="+mn-lt"/>
              </a:rPr>
              <a:t> </a:t>
            </a:r>
            <a:r>
              <a:rPr lang="en-ID" sz="1400" b="0" i="0" dirty="0" err="1">
                <a:solidFill>
                  <a:srgbClr val="212121"/>
                </a:solidFill>
                <a:effectLst/>
                <a:latin typeface="+mn-lt"/>
              </a:rPr>
              <a:t>bagaimana</a:t>
            </a:r>
            <a:r>
              <a:rPr lang="en-ID" sz="1400" b="0" i="0" dirty="0">
                <a:solidFill>
                  <a:srgbClr val="212121"/>
                </a:solidFill>
                <a:effectLst/>
                <a:latin typeface="+mn-lt"/>
              </a:rPr>
              <a:t> </a:t>
            </a:r>
            <a:r>
              <a:rPr lang="en-ID" sz="1400" b="0" i="0" dirty="0" err="1">
                <a:solidFill>
                  <a:srgbClr val="212121"/>
                </a:solidFill>
                <a:effectLst/>
                <a:latin typeface="+mn-lt"/>
              </a:rPr>
              <a:t>berbagai</a:t>
            </a:r>
            <a:r>
              <a:rPr lang="en-ID" sz="1400" b="0" i="0" dirty="0">
                <a:solidFill>
                  <a:srgbClr val="212121"/>
                </a:solidFill>
                <a:effectLst/>
                <a:latin typeface="+mn-lt"/>
              </a:rPr>
              <a:t> </a:t>
            </a:r>
            <a:r>
              <a:rPr lang="en-ID" sz="1400" b="0" i="0" dirty="0" err="1">
                <a:solidFill>
                  <a:srgbClr val="212121"/>
                </a:solidFill>
                <a:effectLst/>
                <a:latin typeface="+mn-lt"/>
              </a:rPr>
              <a:t>faktor</a:t>
            </a:r>
            <a:r>
              <a:rPr lang="en-ID" sz="1400" b="0" i="0" dirty="0">
                <a:solidFill>
                  <a:srgbClr val="212121"/>
                </a:solidFill>
                <a:effectLst/>
                <a:latin typeface="+mn-lt"/>
              </a:rPr>
              <a:t> </a:t>
            </a:r>
            <a:r>
              <a:rPr lang="en-ID" sz="1400" b="0" i="0" dirty="0" err="1">
                <a:solidFill>
                  <a:srgbClr val="212121"/>
                </a:solidFill>
                <a:effectLst/>
                <a:latin typeface="+mn-lt"/>
              </a:rPr>
              <a:t>seperti</a:t>
            </a:r>
            <a:r>
              <a:rPr lang="en-ID" sz="1400" b="0" i="0" dirty="0">
                <a:solidFill>
                  <a:srgbClr val="212121"/>
                </a:solidFill>
                <a:effectLst/>
                <a:latin typeface="+mn-lt"/>
              </a:rPr>
              <a:t> </a:t>
            </a:r>
            <a:r>
              <a:rPr lang="en-ID" sz="1400" b="0" i="0" dirty="0" err="1">
                <a:solidFill>
                  <a:srgbClr val="212121"/>
                </a:solidFill>
                <a:effectLst/>
                <a:latin typeface="+mn-lt"/>
              </a:rPr>
              <a:t>ukuran</a:t>
            </a:r>
            <a:r>
              <a:rPr lang="en-ID" sz="1400" b="0" i="0" dirty="0">
                <a:solidFill>
                  <a:srgbClr val="212121"/>
                </a:solidFill>
                <a:effectLst/>
                <a:latin typeface="+mn-lt"/>
              </a:rPr>
              <a:t> </a:t>
            </a:r>
            <a:r>
              <a:rPr lang="en-ID" sz="1400" b="0" i="0" dirty="0" err="1">
                <a:solidFill>
                  <a:srgbClr val="212121"/>
                </a:solidFill>
                <a:effectLst/>
                <a:latin typeface="+mn-lt"/>
              </a:rPr>
              <a:t>mesin</a:t>
            </a:r>
            <a:r>
              <a:rPr lang="en-ID" sz="1400" b="0" i="0" dirty="0">
                <a:solidFill>
                  <a:srgbClr val="212121"/>
                </a:solidFill>
                <a:effectLst/>
                <a:latin typeface="+mn-lt"/>
              </a:rPr>
              <a:t> dan </a:t>
            </a:r>
            <a:r>
              <a:rPr lang="en-ID" sz="1400" b="0" i="0" dirty="0" err="1">
                <a:solidFill>
                  <a:srgbClr val="212121"/>
                </a:solidFill>
                <a:effectLst/>
                <a:latin typeface="+mn-lt"/>
              </a:rPr>
              <a:t>jarak</a:t>
            </a:r>
            <a:r>
              <a:rPr lang="en-ID" sz="1400" b="0" i="0" dirty="0">
                <a:solidFill>
                  <a:srgbClr val="212121"/>
                </a:solidFill>
                <a:effectLst/>
                <a:latin typeface="+mn-lt"/>
              </a:rPr>
              <a:t> </a:t>
            </a:r>
            <a:r>
              <a:rPr lang="en-ID" sz="1400" b="0" i="0" dirty="0" err="1">
                <a:solidFill>
                  <a:srgbClr val="212121"/>
                </a:solidFill>
                <a:effectLst/>
                <a:latin typeface="+mn-lt"/>
              </a:rPr>
              <a:t>tempuh</a:t>
            </a:r>
            <a:r>
              <a:rPr lang="en-ID" sz="1400" b="0" i="0" dirty="0">
                <a:solidFill>
                  <a:srgbClr val="212121"/>
                </a:solidFill>
                <a:effectLst/>
                <a:latin typeface="+mn-lt"/>
              </a:rPr>
              <a:t> </a:t>
            </a:r>
            <a:r>
              <a:rPr lang="en-ID" sz="1400" b="0" i="0" dirty="0" err="1">
                <a:solidFill>
                  <a:srgbClr val="212121"/>
                </a:solidFill>
                <a:effectLst/>
                <a:latin typeface="+mn-lt"/>
              </a:rPr>
              <a:t>memengaruhi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akhir</a:t>
            </a:r>
            <a:r>
              <a:rPr lang="en-ID" sz="1400" b="0" i="0" dirty="0">
                <a:solidFill>
                  <a:srgbClr val="212121"/>
                </a:solidFill>
                <a:effectLst/>
                <a:latin typeface="+mn-lt"/>
              </a:rPr>
              <a:t> </a:t>
            </a:r>
            <a:r>
              <a:rPr lang="en-ID" sz="1400" b="0" i="0" dirty="0" err="1">
                <a:solidFill>
                  <a:srgbClr val="212121"/>
                </a:solidFill>
                <a:effectLst/>
                <a:latin typeface="+mn-lt"/>
              </a:rPr>
              <a:t>akan</a:t>
            </a:r>
            <a:r>
              <a:rPr lang="en-ID" sz="1400" b="0" i="0" dirty="0">
                <a:solidFill>
                  <a:srgbClr val="212121"/>
                </a:solidFill>
                <a:effectLst/>
                <a:latin typeface="+mn-lt"/>
              </a:rPr>
              <a:t> </a:t>
            </a:r>
            <a:r>
              <a:rPr lang="en-ID" sz="1400" b="0" i="0" dirty="0" err="1">
                <a:solidFill>
                  <a:srgbClr val="212121"/>
                </a:solidFill>
                <a:effectLst/>
                <a:latin typeface="+mn-lt"/>
              </a:rPr>
              <a:t>memungkinkan</a:t>
            </a:r>
            <a:r>
              <a:rPr lang="en-ID" sz="1400" b="0" i="0" dirty="0">
                <a:solidFill>
                  <a:srgbClr val="212121"/>
                </a:solidFill>
                <a:effectLst/>
                <a:latin typeface="+mn-lt"/>
              </a:rPr>
              <a:t> strategi </a:t>
            </a:r>
            <a:r>
              <a:rPr lang="en-ID" sz="1400" b="0" i="0" dirty="0" err="1">
                <a:solidFill>
                  <a:srgbClr val="212121"/>
                </a:solidFill>
                <a:effectLst/>
                <a:latin typeface="+mn-lt"/>
              </a:rPr>
              <a:t>penetapan</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yang </a:t>
            </a:r>
            <a:r>
              <a:rPr lang="en-ID" sz="1400" b="0" i="0" dirty="0" err="1">
                <a:solidFill>
                  <a:srgbClr val="212121"/>
                </a:solidFill>
                <a:effectLst/>
                <a:latin typeface="+mn-lt"/>
              </a:rPr>
              <a:t>lebih</a:t>
            </a:r>
            <a:r>
              <a:rPr lang="en-ID" sz="1400" b="0" i="0" dirty="0">
                <a:solidFill>
                  <a:srgbClr val="212121"/>
                </a:solidFill>
                <a:effectLst/>
                <a:latin typeface="+mn-lt"/>
              </a:rPr>
              <a:t> </a:t>
            </a:r>
            <a:r>
              <a:rPr lang="en-ID" sz="1400" b="0" i="0" dirty="0" err="1">
                <a:solidFill>
                  <a:srgbClr val="212121"/>
                </a:solidFill>
                <a:effectLst/>
                <a:latin typeface="+mn-lt"/>
              </a:rPr>
              <a:t>baik</a:t>
            </a:r>
            <a:r>
              <a:rPr lang="en-ID" sz="1400" b="0" i="0" dirty="0">
                <a:solidFill>
                  <a:srgbClr val="212121"/>
                </a:solidFill>
                <a:effectLst/>
                <a:latin typeface="+mn-lt"/>
              </a:rPr>
              <a:t>.</a:t>
            </a:r>
          </a:p>
          <a:p>
            <a:pPr marL="158750" indent="0" algn="l">
              <a:buNone/>
            </a:pPr>
            <a:endParaRPr lang="en-ID" sz="1400" b="0" i="0" dirty="0">
              <a:solidFill>
                <a:srgbClr val="212121"/>
              </a:solidFill>
              <a:effectLst/>
              <a:latin typeface="+mn-lt"/>
            </a:endParaRPr>
          </a:p>
          <a:p>
            <a:pPr marL="158750" indent="0" algn="l">
              <a:buNone/>
            </a:pPr>
            <a:r>
              <a:rPr lang="en-ID" sz="1400" b="0" i="0" dirty="0" err="1">
                <a:solidFill>
                  <a:srgbClr val="212121"/>
                </a:solidFill>
                <a:effectLst/>
                <a:latin typeface="+mn-lt"/>
              </a:rPr>
              <a:t>Pertanyaan</a:t>
            </a:r>
            <a:r>
              <a:rPr lang="en-ID" sz="1400" b="0" i="0" dirty="0">
                <a:solidFill>
                  <a:srgbClr val="212121"/>
                </a:solidFill>
                <a:effectLst/>
                <a:latin typeface="+mn-lt"/>
              </a:rPr>
              <a:t> </a:t>
            </a:r>
            <a:r>
              <a:rPr lang="en-ID" sz="1400" b="0" i="0" dirty="0" err="1">
                <a:solidFill>
                  <a:srgbClr val="212121"/>
                </a:solidFill>
                <a:effectLst/>
                <a:latin typeface="+mn-lt"/>
              </a:rPr>
              <a:t>Kunci</a:t>
            </a:r>
            <a:r>
              <a:rPr lang="en-ID" sz="1400" b="0" i="0" dirty="0">
                <a:solidFill>
                  <a:srgbClr val="212121"/>
                </a:solidFill>
                <a:effectLst/>
                <a:latin typeface="+mn-lt"/>
              </a:rPr>
              <a:t>:</a:t>
            </a:r>
          </a:p>
          <a:p>
            <a:pPr algn="l">
              <a:buFont typeface="+mj-lt"/>
              <a:buAutoNum type="arabicPeriod"/>
            </a:pPr>
            <a:r>
              <a:rPr lang="en-ID" sz="1400" b="0" i="0" dirty="0" err="1">
                <a:solidFill>
                  <a:srgbClr val="212121"/>
                </a:solidFill>
                <a:effectLst/>
                <a:latin typeface="+mn-lt"/>
              </a:rPr>
              <a:t>Apa</a:t>
            </a:r>
            <a:r>
              <a:rPr lang="en-ID" sz="1400" b="0" i="0" dirty="0">
                <a:solidFill>
                  <a:srgbClr val="212121"/>
                </a:solidFill>
                <a:effectLst/>
                <a:latin typeface="+mn-lt"/>
              </a:rPr>
              <a:t> </a:t>
            </a:r>
            <a:r>
              <a:rPr lang="en-ID" sz="1400" b="0" i="0" dirty="0" err="1">
                <a:solidFill>
                  <a:srgbClr val="212121"/>
                </a:solidFill>
                <a:effectLst/>
                <a:latin typeface="+mn-lt"/>
              </a:rPr>
              <a:t>faktor</a:t>
            </a:r>
            <a:r>
              <a:rPr lang="en-ID" sz="1400" b="0" i="0" dirty="0">
                <a:solidFill>
                  <a:srgbClr val="212121"/>
                </a:solidFill>
                <a:effectLst/>
                <a:latin typeface="+mn-lt"/>
              </a:rPr>
              <a:t> </a:t>
            </a:r>
            <a:r>
              <a:rPr lang="en-ID" sz="1400" b="0" i="0" dirty="0" err="1">
                <a:solidFill>
                  <a:srgbClr val="212121"/>
                </a:solidFill>
                <a:effectLst/>
                <a:latin typeface="+mn-lt"/>
              </a:rPr>
              <a:t>utama</a:t>
            </a:r>
            <a:r>
              <a:rPr lang="en-ID" sz="1400" b="0" i="0" dirty="0">
                <a:solidFill>
                  <a:srgbClr val="212121"/>
                </a:solidFill>
                <a:effectLst/>
                <a:latin typeface="+mn-lt"/>
              </a:rPr>
              <a:t> yang </a:t>
            </a:r>
            <a:r>
              <a:rPr lang="en-ID" sz="1400" b="0" i="0" dirty="0" err="1">
                <a:solidFill>
                  <a:srgbClr val="212121"/>
                </a:solidFill>
                <a:effectLst/>
                <a:latin typeface="+mn-lt"/>
              </a:rPr>
              <a:t>mempengaruhi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di Arab Saudi?</a:t>
            </a:r>
          </a:p>
          <a:p>
            <a:pPr algn="l">
              <a:buFont typeface="+mj-lt"/>
              <a:buAutoNum type="arabicPeriod"/>
            </a:pPr>
            <a:r>
              <a:rPr lang="en-ID" sz="1400" b="0" i="0" dirty="0" err="1">
                <a:solidFill>
                  <a:srgbClr val="212121"/>
                </a:solidFill>
                <a:effectLst/>
                <a:latin typeface="+mn-lt"/>
              </a:rPr>
              <a:t>Bagaimana</a:t>
            </a:r>
            <a:r>
              <a:rPr lang="en-ID" sz="1400" b="0" i="0" dirty="0">
                <a:solidFill>
                  <a:srgbClr val="212121"/>
                </a:solidFill>
                <a:effectLst/>
                <a:latin typeface="+mn-lt"/>
              </a:rPr>
              <a:t> </a:t>
            </a:r>
            <a:r>
              <a:rPr lang="en-ID" sz="1400" b="0" i="0" dirty="0" err="1">
                <a:solidFill>
                  <a:srgbClr val="212121"/>
                </a:solidFill>
                <a:effectLst/>
                <a:latin typeface="+mn-lt"/>
              </a:rPr>
              <a:t>cara</a:t>
            </a:r>
            <a:r>
              <a:rPr lang="en-ID" sz="1400" b="0" i="0" dirty="0">
                <a:solidFill>
                  <a:srgbClr val="212121"/>
                </a:solidFill>
                <a:effectLst/>
                <a:latin typeface="+mn-lt"/>
              </a:rPr>
              <a:t> </a:t>
            </a:r>
            <a:r>
              <a:rPr lang="en-ID" sz="1400" b="0" i="0" dirty="0" err="1">
                <a:solidFill>
                  <a:srgbClr val="212121"/>
                </a:solidFill>
                <a:effectLst/>
                <a:latin typeface="+mn-lt"/>
              </a:rPr>
              <a:t>memprediksi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a:t>
            </a:r>
            <a:r>
              <a:rPr lang="en-ID" sz="1400" b="0" i="0" dirty="0" err="1">
                <a:solidFill>
                  <a:srgbClr val="212121"/>
                </a:solidFill>
                <a:effectLst/>
                <a:latin typeface="+mn-lt"/>
              </a:rPr>
              <a:t>secara</a:t>
            </a:r>
            <a:r>
              <a:rPr lang="en-ID" sz="1400" b="0" i="0" dirty="0">
                <a:solidFill>
                  <a:srgbClr val="212121"/>
                </a:solidFill>
                <a:effectLst/>
                <a:latin typeface="+mn-lt"/>
              </a:rPr>
              <a:t> </a:t>
            </a:r>
            <a:r>
              <a:rPr lang="en-ID" sz="1400" b="0" i="0" dirty="0" err="1">
                <a:solidFill>
                  <a:srgbClr val="212121"/>
                </a:solidFill>
                <a:effectLst/>
                <a:latin typeface="+mn-lt"/>
              </a:rPr>
              <a:t>akurat</a:t>
            </a:r>
            <a:r>
              <a:rPr lang="en-ID" sz="1400" b="0" i="0" dirty="0">
                <a:solidFill>
                  <a:srgbClr val="212121"/>
                </a:solidFill>
                <a:effectLst/>
                <a:latin typeface="+mn-lt"/>
              </a:rPr>
              <a:t> </a:t>
            </a:r>
            <a:r>
              <a:rPr lang="en-ID" sz="1400" b="0" i="0" dirty="0" err="1">
                <a:solidFill>
                  <a:srgbClr val="212121"/>
                </a:solidFill>
                <a:effectLst/>
                <a:latin typeface="+mn-lt"/>
              </a:rPr>
              <a:t>berdasarkan</a:t>
            </a:r>
            <a:r>
              <a:rPr lang="en-ID" sz="1400" b="0" i="0" dirty="0">
                <a:solidFill>
                  <a:srgbClr val="212121"/>
                </a:solidFill>
                <a:effectLst/>
                <a:latin typeface="+mn-lt"/>
              </a:rPr>
              <a:t> </a:t>
            </a:r>
            <a:r>
              <a:rPr lang="en-ID" sz="1400" b="0" i="0" dirty="0" err="1">
                <a:solidFill>
                  <a:srgbClr val="212121"/>
                </a:solidFill>
                <a:effectLst/>
                <a:latin typeface="+mn-lt"/>
              </a:rPr>
              <a:t>fitur-fiturnya</a:t>
            </a:r>
            <a:r>
              <a:rPr lang="en-ID" sz="1400" b="0" i="0" dirty="0">
                <a:solidFill>
                  <a:srgbClr val="212121"/>
                </a:solidFill>
                <a:effectLst/>
                <a:latin typeface="+mn-lt"/>
              </a:rPr>
              <a:t>?</a:t>
            </a:r>
          </a:p>
          <a:p>
            <a:pPr algn="l">
              <a:buFont typeface="+mj-lt"/>
              <a:buAutoNum type="arabicPeriod"/>
            </a:pPr>
            <a:r>
              <a:rPr lang="en-ID" sz="1400" b="0" i="0" dirty="0" err="1">
                <a:solidFill>
                  <a:srgbClr val="212121"/>
                </a:solidFill>
                <a:effectLst/>
                <a:latin typeface="+mn-lt"/>
              </a:rPr>
              <a:t>Apakah</a:t>
            </a:r>
            <a:r>
              <a:rPr lang="en-ID" sz="1400" b="0" i="0" dirty="0">
                <a:solidFill>
                  <a:srgbClr val="212121"/>
                </a:solidFill>
                <a:effectLst/>
                <a:latin typeface="+mn-lt"/>
              </a:rPr>
              <a:t> Model Machine Learning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mengalahkan</a:t>
            </a:r>
            <a:r>
              <a:rPr lang="en-ID" sz="1400" b="0" i="0" dirty="0">
                <a:solidFill>
                  <a:srgbClr val="212121"/>
                </a:solidFill>
                <a:effectLst/>
                <a:latin typeface="+mn-lt"/>
              </a:rPr>
              <a:t> Model Rule Based?</a:t>
            </a:r>
          </a:p>
          <a:p>
            <a:endParaRPr lang="en-ID" dirty="0">
              <a:latin typeface="+mj-lt"/>
            </a:endParaRPr>
          </a:p>
        </p:txBody>
      </p:sp>
    </p:spTree>
    <p:extLst>
      <p:ext uri="{BB962C8B-B14F-4D97-AF65-F5344CB8AC3E}">
        <p14:creationId xmlns:p14="http://schemas.microsoft.com/office/powerpoint/2010/main" val="401220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AB76-5213-BE03-C35D-25E1EC6B66CD}"/>
              </a:ext>
            </a:extLst>
          </p:cNvPr>
          <p:cNvSpPr>
            <a:spLocks noGrp="1"/>
          </p:cNvSpPr>
          <p:nvPr>
            <p:ph type="title"/>
          </p:nvPr>
        </p:nvSpPr>
        <p:spPr/>
        <p:txBody>
          <a:bodyPr/>
          <a:lstStyle/>
          <a:p>
            <a:r>
              <a:rPr lang="en-US" dirty="0">
                <a:latin typeface="+mj-lt"/>
              </a:rPr>
              <a:t>Goals</a:t>
            </a:r>
            <a:endParaRPr lang="en-ID" dirty="0">
              <a:latin typeface="+mj-lt"/>
            </a:endParaRPr>
          </a:p>
        </p:txBody>
      </p:sp>
      <p:sp>
        <p:nvSpPr>
          <p:cNvPr id="3" name="Text Placeholder 2">
            <a:extLst>
              <a:ext uri="{FF2B5EF4-FFF2-40B4-BE49-F238E27FC236}">
                <a16:creationId xmlns:a16="http://schemas.microsoft.com/office/drawing/2014/main" id="{27AE43D7-5B30-216E-9CD5-A96AEB6B7CCF}"/>
              </a:ext>
            </a:extLst>
          </p:cNvPr>
          <p:cNvSpPr>
            <a:spLocks noGrp="1"/>
          </p:cNvSpPr>
          <p:nvPr>
            <p:ph type="body" idx="1"/>
          </p:nvPr>
        </p:nvSpPr>
        <p:spPr>
          <a:xfrm>
            <a:off x="720000" y="1154275"/>
            <a:ext cx="7704000" cy="3217699"/>
          </a:xfrm>
        </p:spPr>
        <p:txBody>
          <a:bodyPr/>
          <a:lstStyle/>
          <a:p>
            <a:pPr marL="158750" indent="0" algn="l">
              <a:buNone/>
            </a:pPr>
            <a:r>
              <a:rPr lang="en-ID" sz="1400" b="0" i="1" dirty="0" err="1">
                <a:solidFill>
                  <a:srgbClr val="212121"/>
                </a:solidFill>
                <a:effectLst/>
                <a:latin typeface="+mn-lt"/>
              </a:rPr>
              <a:t>Sebelumnya</a:t>
            </a:r>
            <a:r>
              <a:rPr lang="en-ID" sz="1400" b="0" i="1" dirty="0">
                <a:solidFill>
                  <a:srgbClr val="212121"/>
                </a:solidFill>
                <a:effectLst/>
                <a:latin typeface="+mn-lt"/>
              </a:rPr>
              <a:t> </a:t>
            </a:r>
            <a:r>
              <a:rPr lang="en-ID" sz="1400" b="0" i="1" dirty="0" err="1">
                <a:solidFill>
                  <a:srgbClr val="212121"/>
                </a:solidFill>
                <a:effectLst/>
                <a:latin typeface="+mn-lt"/>
              </a:rPr>
              <a:t>perusahaan</a:t>
            </a:r>
            <a:r>
              <a:rPr lang="en-ID" sz="1400" b="0" i="1" dirty="0">
                <a:solidFill>
                  <a:srgbClr val="212121"/>
                </a:solidFill>
                <a:effectLst/>
                <a:latin typeface="+mn-lt"/>
              </a:rPr>
              <a:t> </a:t>
            </a:r>
            <a:r>
              <a:rPr lang="en-ID" sz="1400" b="0" i="1" dirty="0" err="1">
                <a:solidFill>
                  <a:srgbClr val="212121"/>
                </a:solidFill>
                <a:effectLst/>
                <a:latin typeface="+mn-lt"/>
              </a:rPr>
              <a:t>sudah</a:t>
            </a:r>
            <a:r>
              <a:rPr lang="en-ID" sz="1400" b="0" i="1" dirty="0">
                <a:solidFill>
                  <a:srgbClr val="212121"/>
                </a:solidFill>
                <a:effectLst/>
                <a:latin typeface="+mn-lt"/>
              </a:rPr>
              <a:t> </a:t>
            </a:r>
            <a:r>
              <a:rPr lang="en-ID" sz="1400" b="0" i="1" dirty="0" err="1">
                <a:solidFill>
                  <a:srgbClr val="212121"/>
                </a:solidFill>
                <a:effectLst/>
                <a:latin typeface="+mn-lt"/>
              </a:rPr>
              <a:t>membuat</a:t>
            </a:r>
            <a:r>
              <a:rPr lang="en-ID" sz="1400" b="0" i="1" dirty="0">
                <a:solidFill>
                  <a:srgbClr val="212121"/>
                </a:solidFill>
                <a:effectLst/>
                <a:latin typeface="+mn-lt"/>
              </a:rPr>
              <a:t> rule based model </a:t>
            </a:r>
            <a:r>
              <a:rPr lang="en-ID" sz="1400" b="0" i="1" dirty="0" err="1">
                <a:solidFill>
                  <a:srgbClr val="212121"/>
                </a:solidFill>
                <a:effectLst/>
                <a:latin typeface="+mn-lt"/>
              </a:rPr>
              <a:t>untuk</a:t>
            </a:r>
            <a:r>
              <a:rPr lang="en-ID" sz="1400" b="0" i="1" dirty="0">
                <a:solidFill>
                  <a:srgbClr val="212121"/>
                </a:solidFill>
                <a:effectLst/>
                <a:latin typeface="+mn-lt"/>
              </a:rPr>
              <a:t> </a:t>
            </a:r>
            <a:r>
              <a:rPr lang="en-ID" sz="1400" b="0" i="1" dirty="0" err="1">
                <a:solidFill>
                  <a:srgbClr val="212121"/>
                </a:solidFill>
                <a:effectLst/>
                <a:latin typeface="+mn-lt"/>
              </a:rPr>
              <a:t>prediksi</a:t>
            </a:r>
            <a:r>
              <a:rPr lang="en-ID" sz="1400" b="0" i="1" dirty="0">
                <a:solidFill>
                  <a:srgbClr val="212121"/>
                </a:solidFill>
                <a:effectLst/>
                <a:latin typeface="+mn-lt"/>
              </a:rPr>
              <a:t> </a:t>
            </a:r>
            <a:r>
              <a:rPr lang="en-ID" sz="1400" b="0" i="1" dirty="0" err="1">
                <a:solidFill>
                  <a:srgbClr val="212121"/>
                </a:solidFill>
                <a:effectLst/>
                <a:latin typeface="+mn-lt"/>
              </a:rPr>
              <a:t>harga</a:t>
            </a:r>
            <a:r>
              <a:rPr lang="en-ID" sz="1400" b="0" i="1" dirty="0">
                <a:solidFill>
                  <a:srgbClr val="212121"/>
                </a:solidFill>
                <a:effectLst/>
                <a:latin typeface="+mn-lt"/>
              </a:rPr>
              <a:t> </a:t>
            </a:r>
            <a:r>
              <a:rPr lang="en-ID" sz="1400" b="0" i="1" dirty="0" err="1">
                <a:solidFill>
                  <a:srgbClr val="212121"/>
                </a:solidFill>
                <a:effectLst/>
                <a:latin typeface="+mn-lt"/>
              </a:rPr>
              <a:t>mobil</a:t>
            </a:r>
            <a:r>
              <a:rPr lang="en-ID" sz="1400" b="0" i="1" dirty="0">
                <a:solidFill>
                  <a:srgbClr val="212121"/>
                </a:solidFill>
                <a:effectLst/>
                <a:latin typeface="+mn-lt"/>
              </a:rPr>
              <a:t> </a:t>
            </a:r>
            <a:r>
              <a:rPr lang="en-ID" sz="1400" b="0" i="1" dirty="0" err="1">
                <a:solidFill>
                  <a:srgbClr val="212121"/>
                </a:solidFill>
                <a:effectLst/>
                <a:latin typeface="+mn-lt"/>
              </a:rPr>
              <a:t>bekas</a:t>
            </a:r>
            <a:r>
              <a:rPr lang="en-ID" sz="1400" b="0" i="1" dirty="0">
                <a:solidFill>
                  <a:srgbClr val="212121"/>
                </a:solidFill>
                <a:effectLst/>
                <a:latin typeface="+mn-lt"/>
              </a:rPr>
              <a:t> </a:t>
            </a:r>
            <a:r>
              <a:rPr lang="en-ID" sz="1400" b="0" i="1" dirty="0" err="1">
                <a:solidFill>
                  <a:srgbClr val="212121"/>
                </a:solidFill>
                <a:effectLst/>
                <a:latin typeface="+mn-lt"/>
              </a:rPr>
              <a:t>dengan</a:t>
            </a:r>
            <a:r>
              <a:rPr lang="en-ID" sz="1400" b="0" i="1" dirty="0">
                <a:solidFill>
                  <a:srgbClr val="212121"/>
                </a:solidFill>
                <a:effectLst/>
                <a:latin typeface="+mn-lt"/>
              </a:rPr>
              <a:t> </a:t>
            </a:r>
            <a:r>
              <a:rPr lang="en-ID" sz="1400" b="0" i="1" dirty="0" err="1">
                <a:solidFill>
                  <a:srgbClr val="212121"/>
                </a:solidFill>
                <a:effectLst/>
                <a:latin typeface="+mn-lt"/>
              </a:rPr>
              <a:t>metode</a:t>
            </a:r>
            <a:r>
              <a:rPr lang="en-ID" sz="1400" b="0" i="1" dirty="0">
                <a:solidFill>
                  <a:srgbClr val="212121"/>
                </a:solidFill>
                <a:effectLst/>
                <a:latin typeface="+mn-lt"/>
              </a:rPr>
              <a:t> Mean Absolute Error dan </a:t>
            </a:r>
            <a:r>
              <a:rPr lang="en-ID" sz="1400" b="0" i="1" dirty="0" err="1">
                <a:solidFill>
                  <a:srgbClr val="212121"/>
                </a:solidFill>
                <a:effectLst/>
                <a:latin typeface="+mn-lt"/>
              </a:rPr>
              <a:t>mendapatkan</a:t>
            </a:r>
            <a:r>
              <a:rPr lang="en-ID" sz="1400" b="0" i="1" dirty="0">
                <a:solidFill>
                  <a:srgbClr val="212121"/>
                </a:solidFill>
                <a:effectLst/>
                <a:latin typeface="+mn-lt"/>
              </a:rPr>
              <a:t> </a:t>
            </a:r>
            <a:r>
              <a:rPr lang="en-ID" sz="1400" b="0" i="1" dirty="0" err="1">
                <a:solidFill>
                  <a:srgbClr val="212121"/>
                </a:solidFill>
                <a:effectLst/>
                <a:latin typeface="+mn-lt"/>
              </a:rPr>
              <a:t>nilai</a:t>
            </a:r>
            <a:r>
              <a:rPr lang="en-ID" sz="1400" b="0" i="1" dirty="0">
                <a:solidFill>
                  <a:srgbClr val="212121"/>
                </a:solidFill>
                <a:effectLst/>
                <a:latin typeface="+mn-lt"/>
              </a:rPr>
              <a:t> error </a:t>
            </a:r>
            <a:r>
              <a:rPr lang="en-ID" sz="1400" b="0" i="1" dirty="0" err="1">
                <a:solidFill>
                  <a:srgbClr val="212121"/>
                </a:solidFill>
                <a:effectLst/>
                <a:latin typeface="+mn-lt"/>
              </a:rPr>
              <a:t>sebesar</a:t>
            </a:r>
            <a:r>
              <a:rPr lang="en-ID" sz="1400" b="0" i="1" dirty="0">
                <a:solidFill>
                  <a:srgbClr val="212121"/>
                </a:solidFill>
                <a:effectLst/>
                <a:latin typeface="+mn-lt"/>
              </a:rPr>
              <a:t> 55230.571</a:t>
            </a:r>
            <a:r>
              <a:rPr lang="en-ID" sz="1400" b="0" i="0" dirty="0">
                <a:solidFill>
                  <a:srgbClr val="212121"/>
                </a:solidFill>
                <a:effectLst/>
                <a:latin typeface="+mn-lt"/>
              </a:rPr>
              <a:t> </a:t>
            </a:r>
            <a:r>
              <a:rPr lang="en-ID" sz="1400" b="0" i="1" dirty="0">
                <a:solidFill>
                  <a:srgbClr val="212121"/>
                </a:solidFill>
                <a:effectLst/>
                <a:latin typeface="+mn-lt"/>
              </a:rPr>
              <a:t>SAR</a:t>
            </a:r>
          </a:p>
          <a:p>
            <a:pPr marL="158750" indent="0" algn="l">
              <a:buNone/>
            </a:pPr>
            <a:r>
              <a:rPr lang="en-ID" sz="1400" b="0" i="0" dirty="0" err="1">
                <a:solidFill>
                  <a:srgbClr val="212121"/>
                </a:solidFill>
                <a:effectLst/>
                <a:latin typeface="+mn-lt"/>
              </a:rPr>
              <a:t>Maka</a:t>
            </a:r>
            <a:r>
              <a:rPr lang="en-ID" sz="1400" b="0" i="0" dirty="0">
                <a:solidFill>
                  <a:srgbClr val="212121"/>
                </a:solidFill>
                <a:effectLst/>
                <a:latin typeface="+mn-lt"/>
              </a:rPr>
              <a:t> </a:t>
            </a:r>
            <a:r>
              <a:rPr lang="en-ID" sz="1400" b="0" i="0" dirty="0" err="1">
                <a:solidFill>
                  <a:srgbClr val="212121"/>
                </a:solidFill>
                <a:effectLst/>
                <a:latin typeface="+mn-lt"/>
              </a:rPr>
              <a:t>dari</a:t>
            </a:r>
            <a:r>
              <a:rPr lang="en-ID" sz="1400" b="0" i="0" dirty="0">
                <a:solidFill>
                  <a:srgbClr val="212121"/>
                </a:solidFill>
                <a:effectLst/>
                <a:latin typeface="+mn-lt"/>
              </a:rPr>
              <a:t> </a:t>
            </a:r>
            <a:r>
              <a:rPr lang="en-ID" sz="1400" b="0" i="0" dirty="0" err="1">
                <a:solidFill>
                  <a:srgbClr val="212121"/>
                </a:solidFill>
                <a:effectLst/>
                <a:latin typeface="+mn-lt"/>
              </a:rPr>
              <a:t>itu</a:t>
            </a:r>
            <a:r>
              <a:rPr lang="en-ID" sz="1400" b="0" i="0" dirty="0">
                <a:solidFill>
                  <a:srgbClr val="212121"/>
                </a:solidFill>
                <a:effectLst/>
                <a:latin typeface="+mn-lt"/>
              </a:rPr>
              <a:t> </a:t>
            </a:r>
            <a:r>
              <a:rPr lang="en-ID" sz="1400" b="0" i="0" dirty="0" err="1">
                <a:solidFill>
                  <a:srgbClr val="212121"/>
                </a:solidFill>
                <a:effectLst/>
                <a:latin typeface="+mn-lt"/>
              </a:rPr>
              <a:t>kita</a:t>
            </a:r>
            <a:r>
              <a:rPr lang="en-ID" sz="1400" b="0" i="0" dirty="0">
                <a:solidFill>
                  <a:srgbClr val="212121"/>
                </a:solidFill>
                <a:effectLst/>
                <a:latin typeface="+mn-lt"/>
              </a:rPr>
              <a:t> </a:t>
            </a:r>
            <a:r>
              <a:rPr lang="en-ID" sz="1400" b="0" i="0" dirty="0" err="1">
                <a:solidFill>
                  <a:srgbClr val="212121"/>
                </a:solidFill>
                <a:effectLst/>
                <a:latin typeface="+mn-lt"/>
              </a:rPr>
              <a:t>akan</a:t>
            </a:r>
            <a:r>
              <a:rPr lang="en-ID" sz="1400" b="0" i="0" dirty="0">
                <a:solidFill>
                  <a:srgbClr val="212121"/>
                </a:solidFill>
                <a:effectLst/>
                <a:latin typeface="+mn-lt"/>
              </a:rPr>
              <a:t> </a:t>
            </a:r>
            <a:r>
              <a:rPr lang="en-ID" sz="1400" b="0" i="0" dirty="0" err="1">
                <a:solidFill>
                  <a:srgbClr val="212121"/>
                </a:solidFill>
                <a:effectLst/>
                <a:latin typeface="+mn-lt"/>
              </a:rPr>
              <a:t>membuat</a:t>
            </a:r>
            <a:r>
              <a:rPr lang="en-ID" sz="1400" b="0" i="0" dirty="0">
                <a:solidFill>
                  <a:srgbClr val="212121"/>
                </a:solidFill>
                <a:effectLst/>
                <a:latin typeface="+mn-lt"/>
              </a:rPr>
              <a:t> model machine learning yang </a:t>
            </a:r>
            <a:r>
              <a:rPr lang="en-ID" sz="1400" b="0" i="0" dirty="0" err="1">
                <a:solidFill>
                  <a:srgbClr val="212121"/>
                </a:solidFill>
                <a:effectLst/>
                <a:latin typeface="+mn-lt"/>
              </a:rPr>
              <a:t>nantinya</a:t>
            </a:r>
            <a:r>
              <a:rPr lang="en-ID" sz="1400" b="0" i="0" dirty="0">
                <a:solidFill>
                  <a:srgbClr val="212121"/>
                </a:solidFill>
                <a:effectLst/>
                <a:latin typeface="+mn-lt"/>
              </a:rPr>
              <a:t> </a:t>
            </a:r>
            <a:r>
              <a:rPr lang="en-ID" sz="1400" b="0" i="0" dirty="0" err="1">
                <a:solidFill>
                  <a:srgbClr val="212121"/>
                </a:solidFill>
                <a:effectLst/>
                <a:latin typeface="+mn-lt"/>
              </a:rPr>
              <a:t>akan</a:t>
            </a:r>
            <a:r>
              <a:rPr lang="en-ID" sz="1400" b="0" i="0" dirty="0">
                <a:solidFill>
                  <a:srgbClr val="212121"/>
                </a:solidFill>
                <a:effectLst/>
                <a:latin typeface="+mn-lt"/>
              </a:rPr>
              <a:t> </a:t>
            </a:r>
            <a:r>
              <a:rPr lang="en-ID" sz="1400" b="0" i="0" dirty="0" err="1">
                <a:solidFill>
                  <a:srgbClr val="212121"/>
                </a:solidFill>
                <a:effectLst/>
                <a:latin typeface="+mn-lt"/>
              </a:rPr>
              <a:t>dibandingkan</a:t>
            </a:r>
            <a:r>
              <a:rPr lang="en-ID" sz="1400" b="0" i="0" dirty="0">
                <a:solidFill>
                  <a:srgbClr val="212121"/>
                </a:solidFill>
                <a:effectLst/>
                <a:latin typeface="+mn-lt"/>
              </a:rPr>
              <a:t> </a:t>
            </a:r>
            <a:r>
              <a:rPr lang="en-ID" sz="1400" b="0" i="0" dirty="0" err="1">
                <a:solidFill>
                  <a:srgbClr val="212121"/>
                </a:solidFill>
                <a:effectLst/>
                <a:latin typeface="+mn-lt"/>
              </a:rPr>
              <a:t>dengan</a:t>
            </a:r>
            <a:r>
              <a:rPr lang="en-ID" sz="1400" b="0" i="0" dirty="0">
                <a:solidFill>
                  <a:srgbClr val="212121"/>
                </a:solidFill>
                <a:effectLst/>
                <a:latin typeface="+mn-lt"/>
              </a:rPr>
              <a:t> rule based model (non machine learning)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mencari</a:t>
            </a:r>
            <a:r>
              <a:rPr lang="en-ID" sz="1400" b="0" i="0" dirty="0">
                <a:solidFill>
                  <a:srgbClr val="212121"/>
                </a:solidFill>
                <a:effectLst/>
                <a:latin typeface="+mn-lt"/>
              </a:rPr>
              <a:t> </a:t>
            </a:r>
            <a:r>
              <a:rPr lang="en-ID" sz="1400" b="0" i="0" dirty="0" err="1">
                <a:solidFill>
                  <a:srgbClr val="212121"/>
                </a:solidFill>
                <a:effectLst/>
                <a:latin typeface="+mn-lt"/>
              </a:rPr>
              <a:t>tahu</a:t>
            </a:r>
            <a:r>
              <a:rPr lang="en-ID" sz="1400" b="0" i="0" dirty="0">
                <a:solidFill>
                  <a:srgbClr val="212121"/>
                </a:solidFill>
                <a:effectLst/>
                <a:latin typeface="+mn-lt"/>
              </a:rPr>
              <a:t> model mana yang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memprediksi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a:t>
            </a:r>
            <a:r>
              <a:rPr lang="en-ID" sz="1400" b="0" i="0" dirty="0" err="1">
                <a:solidFill>
                  <a:srgbClr val="212121"/>
                </a:solidFill>
                <a:effectLst/>
                <a:latin typeface="+mn-lt"/>
              </a:rPr>
              <a:t>secara</a:t>
            </a:r>
            <a:r>
              <a:rPr lang="en-ID" sz="1400" b="0" i="0" dirty="0">
                <a:solidFill>
                  <a:srgbClr val="212121"/>
                </a:solidFill>
                <a:effectLst/>
                <a:latin typeface="+mn-lt"/>
              </a:rPr>
              <a:t> </a:t>
            </a:r>
            <a:r>
              <a:rPr lang="en-ID" sz="1400" b="0" i="0" dirty="0" err="1">
                <a:solidFill>
                  <a:srgbClr val="212121"/>
                </a:solidFill>
                <a:effectLst/>
                <a:latin typeface="+mn-lt"/>
              </a:rPr>
              <a:t>lebih</a:t>
            </a:r>
            <a:r>
              <a:rPr lang="en-ID" sz="1400" b="0" i="0" dirty="0">
                <a:solidFill>
                  <a:srgbClr val="212121"/>
                </a:solidFill>
                <a:effectLst/>
                <a:latin typeface="+mn-lt"/>
              </a:rPr>
              <a:t> </a:t>
            </a:r>
            <a:r>
              <a:rPr lang="en-ID" sz="1400" b="0" i="0" dirty="0" err="1">
                <a:solidFill>
                  <a:srgbClr val="212121"/>
                </a:solidFill>
                <a:effectLst/>
                <a:latin typeface="+mn-lt"/>
              </a:rPr>
              <a:t>baik</a:t>
            </a:r>
            <a:r>
              <a:rPr lang="en-ID" sz="1400" b="0" i="0" dirty="0">
                <a:solidFill>
                  <a:srgbClr val="212121"/>
                </a:solidFill>
                <a:effectLst/>
                <a:latin typeface="+mn-lt"/>
              </a:rPr>
              <a:t>.</a:t>
            </a:r>
          </a:p>
          <a:p>
            <a:pPr marL="158750" indent="0" algn="l">
              <a:buNone/>
            </a:pPr>
            <a:endParaRPr lang="en-ID" sz="1400" b="0" i="0" dirty="0">
              <a:solidFill>
                <a:srgbClr val="212121"/>
              </a:solidFill>
              <a:effectLst/>
              <a:latin typeface="+mn-lt"/>
            </a:endParaRPr>
          </a:p>
          <a:p>
            <a:pPr marL="158750" indent="0" algn="l">
              <a:buNone/>
            </a:pPr>
            <a:r>
              <a:rPr lang="en-ID" sz="1400" b="0" i="0" dirty="0" err="1">
                <a:solidFill>
                  <a:srgbClr val="212121"/>
                </a:solidFill>
                <a:effectLst/>
                <a:latin typeface="+mn-lt"/>
              </a:rPr>
              <a:t>Tujuan</a:t>
            </a:r>
            <a:r>
              <a:rPr lang="en-ID" sz="1400" b="0" i="0" dirty="0">
                <a:solidFill>
                  <a:srgbClr val="212121"/>
                </a:solidFill>
                <a:effectLst/>
                <a:latin typeface="+mn-lt"/>
              </a:rPr>
              <a:t> </a:t>
            </a:r>
            <a:r>
              <a:rPr lang="en-ID" sz="1400" b="0" i="0" dirty="0" err="1">
                <a:solidFill>
                  <a:srgbClr val="212121"/>
                </a:solidFill>
                <a:effectLst/>
                <a:latin typeface="+mn-lt"/>
              </a:rPr>
              <a:t>utama</a:t>
            </a:r>
            <a:r>
              <a:rPr lang="en-ID" sz="1400" b="0" i="0" dirty="0">
                <a:solidFill>
                  <a:srgbClr val="212121"/>
                </a:solidFill>
                <a:effectLst/>
                <a:latin typeface="+mn-lt"/>
              </a:rPr>
              <a:t> </a:t>
            </a:r>
            <a:r>
              <a:rPr lang="en-ID" sz="1400" b="0" i="0" dirty="0" err="1">
                <a:solidFill>
                  <a:srgbClr val="212121"/>
                </a:solidFill>
                <a:effectLst/>
                <a:latin typeface="+mn-lt"/>
              </a:rPr>
              <a:t>dari</a:t>
            </a:r>
            <a:r>
              <a:rPr lang="en-ID" sz="1400" b="0" i="0" dirty="0">
                <a:solidFill>
                  <a:srgbClr val="212121"/>
                </a:solidFill>
                <a:effectLst/>
                <a:latin typeface="+mn-lt"/>
              </a:rPr>
              <a:t> </a:t>
            </a:r>
            <a:r>
              <a:rPr lang="en-ID" sz="1400" b="0" i="0" dirty="0" err="1">
                <a:solidFill>
                  <a:srgbClr val="212121"/>
                </a:solidFill>
                <a:effectLst/>
                <a:latin typeface="+mn-lt"/>
              </a:rPr>
              <a:t>analisis</a:t>
            </a:r>
            <a:r>
              <a:rPr lang="en-ID" sz="1400" b="0" i="0" dirty="0">
                <a:solidFill>
                  <a:srgbClr val="212121"/>
                </a:solidFill>
                <a:effectLst/>
                <a:latin typeface="+mn-lt"/>
              </a:rPr>
              <a:t> </a:t>
            </a:r>
            <a:r>
              <a:rPr lang="en-ID" sz="1400" b="0" i="0" dirty="0" err="1">
                <a:solidFill>
                  <a:srgbClr val="212121"/>
                </a:solidFill>
                <a:effectLst/>
                <a:latin typeface="+mn-lt"/>
              </a:rPr>
              <a:t>ini</a:t>
            </a:r>
            <a:r>
              <a:rPr lang="en-ID" sz="1400" b="0" i="0" dirty="0">
                <a:solidFill>
                  <a:srgbClr val="212121"/>
                </a:solidFill>
                <a:effectLst/>
                <a:latin typeface="+mn-lt"/>
              </a:rPr>
              <a:t> </a:t>
            </a:r>
            <a:r>
              <a:rPr lang="en-ID" sz="1400" b="0" i="0" dirty="0" err="1">
                <a:solidFill>
                  <a:srgbClr val="212121"/>
                </a:solidFill>
                <a:effectLst/>
                <a:latin typeface="+mn-lt"/>
              </a:rPr>
              <a:t>adalah</a:t>
            </a:r>
            <a:r>
              <a:rPr lang="en-ID" sz="1400" b="0" i="0" dirty="0">
                <a:solidFill>
                  <a:srgbClr val="212121"/>
                </a:solidFill>
                <a:effectLst/>
                <a:latin typeface="+mn-lt"/>
              </a:rPr>
              <a:t>:</a:t>
            </a:r>
          </a:p>
          <a:p>
            <a:pPr algn="l">
              <a:buFont typeface="Arial" panose="020B0604020202020204" pitchFamily="34" charset="0"/>
              <a:buChar char="•"/>
            </a:pPr>
            <a:r>
              <a:rPr lang="en-ID" sz="1400" b="0" i="0" dirty="0" err="1">
                <a:solidFill>
                  <a:srgbClr val="212121"/>
                </a:solidFill>
                <a:effectLst/>
                <a:latin typeface="+mn-lt"/>
              </a:rPr>
              <a:t>Mengembangkan</a:t>
            </a:r>
            <a:r>
              <a:rPr lang="en-ID" sz="1400" b="0" i="0" dirty="0">
                <a:solidFill>
                  <a:srgbClr val="212121"/>
                </a:solidFill>
                <a:effectLst/>
                <a:latin typeface="+mn-lt"/>
              </a:rPr>
              <a:t> model machine learning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memprediksi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a:t>
            </a:r>
            <a:r>
              <a:rPr lang="en-ID" sz="1400" b="0" i="0" dirty="0" err="1">
                <a:solidFill>
                  <a:srgbClr val="212121"/>
                </a:solidFill>
                <a:effectLst/>
                <a:latin typeface="+mn-lt"/>
              </a:rPr>
              <a:t>berdasarkan</a:t>
            </a:r>
            <a:r>
              <a:rPr lang="en-ID" sz="1400" b="0" i="0" dirty="0">
                <a:solidFill>
                  <a:srgbClr val="212121"/>
                </a:solidFill>
                <a:effectLst/>
                <a:latin typeface="+mn-lt"/>
              </a:rPr>
              <a:t> </a:t>
            </a:r>
            <a:r>
              <a:rPr lang="en-ID" sz="1400" b="0" i="0" dirty="0" err="1">
                <a:solidFill>
                  <a:srgbClr val="212121"/>
                </a:solidFill>
                <a:effectLst/>
                <a:latin typeface="+mn-lt"/>
              </a:rPr>
              <a:t>fiturnya</a:t>
            </a:r>
            <a:r>
              <a:rPr lang="en-ID" sz="1400" dirty="0">
                <a:solidFill>
                  <a:srgbClr val="212121"/>
                </a:solidFill>
                <a:latin typeface="+mn-lt"/>
              </a:rPr>
              <a:t> yang </a:t>
            </a:r>
            <a:r>
              <a:rPr lang="en-ID" sz="1400" dirty="0" err="1">
                <a:solidFill>
                  <a:srgbClr val="212121"/>
                </a:solidFill>
                <a:latin typeface="+mn-lt"/>
              </a:rPr>
              <a:t>akan</a:t>
            </a:r>
            <a:r>
              <a:rPr lang="en-ID" sz="1400" dirty="0">
                <a:solidFill>
                  <a:srgbClr val="212121"/>
                </a:solidFill>
                <a:latin typeface="+mn-lt"/>
              </a:rPr>
              <a:t> </a:t>
            </a:r>
            <a:r>
              <a:rPr lang="en-ID" sz="1400" dirty="0" err="1">
                <a:solidFill>
                  <a:srgbClr val="212121"/>
                </a:solidFill>
                <a:latin typeface="+mn-lt"/>
              </a:rPr>
              <a:t>dibandingkan</a:t>
            </a:r>
            <a:r>
              <a:rPr lang="en-ID" sz="1400" dirty="0">
                <a:solidFill>
                  <a:srgbClr val="212121"/>
                </a:solidFill>
                <a:latin typeface="+mn-lt"/>
              </a:rPr>
              <a:t> </a:t>
            </a:r>
            <a:r>
              <a:rPr lang="en-ID" sz="1400" dirty="0" err="1">
                <a:solidFill>
                  <a:srgbClr val="212121"/>
                </a:solidFill>
                <a:latin typeface="+mn-lt"/>
              </a:rPr>
              <a:t>dengan</a:t>
            </a:r>
            <a:r>
              <a:rPr lang="en-ID" sz="1400" dirty="0">
                <a:solidFill>
                  <a:srgbClr val="212121"/>
                </a:solidFill>
                <a:latin typeface="+mn-lt"/>
              </a:rPr>
              <a:t> model rule based non machine learning.</a:t>
            </a:r>
            <a:endParaRPr lang="en-ID" sz="1400" b="0" i="0" dirty="0">
              <a:solidFill>
                <a:srgbClr val="212121"/>
              </a:solidFill>
              <a:effectLst/>
              <a:latin typeface="+mn-lt"/>
            </a:endParaRPr>
          </a:p>
          <a:p>
            <a:pPr algn="l">
              <a:buFont typeface="Arial" panose="020B0604020202020204" pitchFamily="34" charset="0"/>
              <a:buChar char="•"/>
            </a:pPr>
            <a:r>
              <a:rPr lang="en-ID" sz="1400" b="0" i="0" dirty="0" err="1">
                <a:solidFill>
                  <a:srgbClr val="212121"/>
                </a:solidFill>
                <a:effectLst/>
                <a:latin typeface="+mn-lt"/>
              </a:rPr>
              <a:t>Mengidentifikasi</a:t>
            </a:r>
            <a:r>
              <a:rPr lang="en-ID" sz="1400" b="0" i="0" dirty="0">
                <a:solidFill>
                  <a:srgbClr val="212121"/>
                </a:solidFill>
                <a:effectLst/>
                <a:latin typeface="+mn-lt"/>
              </a:rPr>
              <a:t> </a:t>
            </a:r>
            <a:r>
              <a:rPr lang="en-ID" sz="1400" b="0" i="0" dirty="0" err="1">
                <a:solidFill>
                  <a:srgbClr val="212121"/>
                </a:solidFill>
                <a:effectLst/>
                <a:latin typeface="+mn-lt"/>
              </a:rPr>
              <a:t>fitur</a:t>
            </a:r>
            <a:r>
              <a:rPr lang="en-ID" sz="1400" b="0" i="0" dirty="0">
                <a:solidFill>
                  <a:srgbClr val="212121"/>
                </a:solidFill>
                <a:effectLst/>
                <a:latin typeface="+mn-lt"/>
              </a:rPr>
              <a:t> </a:t>
            </a:r>
            <a:r>
              <a:rPr lang="en-ID" sz="1400" b="0" i="0" dirty="0" err="1">
                <a:solidFill>
                  <a:srgbClr val="212121"/>
                </a:solidFill>
                <a:effectLst/>
                <a:latin typeface="+mn-lt"/>
              </a:rPr>
              <a:t>terpenting</a:t>
            </a:r>
            <a:r>
              <a:rPr lang="en-ID" sz="1400" b="0" i="0" dirty="0">
                <a:solidFill>
                  <a:srgbClr val="212121"/>
                </a:solidFill>
                <a:effectLst/>
                <a:latin typeface="+mn-lt"/>
              </a:rPr>
              <a:t> yang </a:t>
            </a:r>
            <a:r>
              <a:rPr lang="en-ID" sz="1400" b="0" i="0" dirty="0" err="1">
                <a:solidFill>
                  <a:srgbClr val="212121"/>
                </a:solidFill>
                <a:effectLst/>
                <a:latin typeface="+mn-lt"/>
              </a:rPr>
              <a:t>mendorong</a:t>
            </a:r>
            <a:r>
              <a:rPr lang="en-ID" sz="1400" b="0" i="0" dirty="0">
                <a:solidFill>
                  <a:srgbClr val="212121"/>
                </a:solidFill>
                <a:effectLst/>
                <a:latin typeface="+mn-lt"/>
              </a:rPr>
              <a:t> </a:t>
            </a:r>
            <a:r>
              <a:rPr lang="en-ID" sz="1400" b="0" i="0" dirty="0" err="1">
                <a:solidFill>
                  <a:srgbClr val="212121"/>
                </a:solidFill>
                <a:effectLst/>
                <a:latin typeface="+mn-lt"/>
              </a:rPr>
              <a:t>perbedaan</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di pasar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a:t>
            </a:r>
          </a:p>
          <a:p>
            <a:pPr algn="l">
              <a:buFont typeface="Arial" panose="020B0604020202020204" pitchFamily="34" charset="0"/>
              <a:buChar char="•"/>
            </a:pPr>
            <a:r>
              <a:rPr lang="en-ID" sz="1400" b="0" i="0" dirty="0" err="1">
                <a:solidFill>
                  <a:srgbClr val="212121"/>
                </a:solidFill>
                <a:effectLst/>
                <a:latin typeface="+mn-lt"/>
              </a:rPr>
              <a:t>Memberikan</a:t>
            </a:r>
            <a:r>
              <a:rPr lang="en-ID" sz="1400" b="0" i="0" dirty="0">
                <a:solidFill>
                  <a:srgbClr val="212121"/>
                </a:solidFill>
                <a:effectLst/>
                <a:latin typeface="+mn-lt"/>
              </a:rPr>
              <a:t> </a:t>
            </a:r>
            <a:r>
              <a:rPr lang="en-ID" sz="1400" b="0" i="0" dirty="0" err="1">
                <a:solidFill>
                  <a:srgbClr val="212121"/>
                </a:solidFill>
                <a:effectLst/>
                <a:latin typeface="+mn-lt"/>
              </a:rPr>
              <a:t>wawasan</a:t>
            </a:r>
            <a:r>
              <a:rPr lang="en-ID" sz="1400" b="0" i="0" dirty="0">
                <a:solidFill>
                  <a:srgbClr val="212121"/>
                </a:solidFill>
                <a:effectLst/>
                <a:latin typeface="+mn-lt"/>
              </a:rPr>
              <a:t> yang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ditindaklanjuti</a:t>
            </a:r>
            <a:r>
              <a:rPr lang="en-ID" sz="1400" b="0" i="0" dirty="0">
                <a:solidFill>
                  <a:srgbClr val="212121"/>
                </a:solidFill>
                <a:effectLst/>
                <a:latin typeface="+mn-lt"/>
              </a:rPr>
              <a:t> </a:t>
            </a:r>
            <a:r>
              <a:rPr lang="en-ID" sz="1400" b="0" i="0" dirty="0" err="1">
                <a:solidFill>
                  <a:srgbClr val="212121"/>
                </a:solidFill>
                <a:effectLst/>
                <a:latin typeface="+mn-lt"/>
              </a:rPr>
              <a:t>kepada</a:t>
            </a:r>
            <a:r>
              <a:rPr lang="en-ID" sz="1400" b="0" i="0" dirty="0">
                <a:solidFill>
                  <a:srgbClr val="212121"/>
                </a:solidFill>
                <a:effectLst/>
                <a:latin typeface="+mn-lt"/>
              </a:rPr>
              <a:t> </a:t>
            </a:r>
            <a:r>
              <a:rPr lang="en-ID" sz="1400" b="0" i="0" dirty="0" err="1">
                <a:solidFill>
                  <a:srgbClr val="212121"/>
                </a:solidFill>
                <a:effectLst/>
                <a:latin typeface="+mn-lt"/>
              </a:rPr>
              <a:t>penjual</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dan platform </a:t>
            </a:r>
            <a:r>
              <a:rPr lang="en-ID" sz="1400" b="0" i="0" dirty="0" err="1">
                <a:solidFill>
                  <a:srgbClr val="212121"/>
                </a:solidFill>
                <a:effectLst/>
                <a:latin typeface="+mn-lt"/>
              </a:rPr>
              <a:t>seperti</a:t>
            </a:r>
            <a:r>
              <a:rPr lang="en-ID" sz="1400" b="0" i="0" dirty="0">
                <a:solidFill>
                  <a:srgbClr val="212121"/>
                </a:solidFill>
                <a:effectLst/>
                <a:latin typeface="+mn-lt"/>
              </a:rPr>
              <a:t> syarah.com </a:t>
            </a:r>
            <a:r>
              <a:rPr lang="en-ID" sz="1400" b="0" i="0" dirty="0" err="1">
                <a:solidFill>
                  <a:srgbClr val="212121"/>
                </a:solidFill>
                <a:effectLst/>
                <a:latin typeface="+mn-lt"/>
              </a:rPr>
              <a:t>tentang</a:t>
            </a:r>
            <a:r>
              <a:rPr lang="en-ID" sz="1400" b="0" i="0" dirty="0">
                <a:solidFill>
                  <a:srgbClr val="212121"/>
                </a:solidFill>
                <a:effectLst/>
                <a:latin typeface="+mn-lt"/>
              </a:rPr>
              <a:t> </a:t>
            </a:r>
            <a:r>
              <a:rPr lang="en-ID" sz="1400" b="0" i="0" dirty="0" err="1">
                <a:solidFill>
                  <a:srgbClr val="212121"/>
                </a:solidFill>
                <a:effectLst/>
                <a:latin typeface="+mn-lt"/>
              </a:rPr>
              <a:t>cara</a:t>
            </a:r>
            <a:r>
              <a:rPr lang="en-ID" sz="1400" b="0" i="0" dirty="0">
                <a:solidFill>
                  <a:srgbClr val="212121"/>
                </a:solidFill>
                <a:effectLst/>
                <a:latin typeface="+mn-lt"/>
              </a:rPr>
              <a:t> </a:t>
            </a:r>
            <a:r>
              <a:rPr lang="en-ID" sz="1400" b="0" i="0" dirty="0" err="1">
                <a:solidFill>
                  <a:srgbClr val="212121"/>
                </a:solidFill>
                <a:effectLst/>
                <a:latin typeface="+mn-lt"/>
              </a:rPr>
              <a:t>memberi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kendaraan</a:t>
            </a:r>
            <a:r>
              <a:rPr lang="en-ID" sz="1400" b="0" i="0" dirty="0">
                <a:solidFill>
                  <a:srgbClr val="212121"/>
                </a:solidFill>
                <a:effectLst/>
                <a:latin typeface="+mn-lt"/>
              </a:rPr>
              <a:t> </a:t>
            </a:r>
            <a:r>
              <a:rPr lang="en-ID" sz="1400" b="0" i="0" dirty="0" err="1">
                <a:solidFill>
                  <a:srgbClr val="212121"/>
                </a:solidFill>
                <a:effectLst/>
                <a:latin typeface="+mn-lt"/>
              </a:rPr>
              <a:t>mereka</a:t>
            </a:r>
            <a:r>
              <a:rPr lang="en-ID" sz="1400" b="0" i="0" dirty="0">
                <a:solidFill>
                  <a:srgbClr val="212121"/>
                </a:solidFill>
                <a:effectLst/>
                <a:latin typeface="+mn-lt"/>
              </a:rPr>
              <a:t> </a:t>
            </a:r>
            <a:r>
              <a:rPr lang="en-ID" sz="1400" b="0" i="0" dirty="0" err="1">
                <a:solidFill>
                  <a:srgbClr val="212121"/>
                </a:solidFill>
                <a:effectLst/>
                <a:latin typeface="+mn-lt"/>
              </a:rPr>
              <a:t>secara</a:t>
            </a:r>
            <a:r>
              <a:rPr lang="en-ID" sz="1400" b="0" i="0" dirty="0">
                <a:solidFill>
                  <a:srgbClr val="212121"/>
                </a:solidFill>
                <a:effectLst/>
                <a:latin typeface="+mn-lt"/>
              </a:rPr>
              <a:t> </a:t>
            </a:r>
            <a:r>
              <a:rPr lang="en-ID" sz="1400" b="0" i="0" dirty="0" err="1">
                <a:solidFill>
                  <a:srgbClr val="212121"/>
                </a:solidFill>
                <a:effectLst/>
                <a:latin typeface="+mn-lt"/>
              </a:rPr>
              <a:t>kompetitif</a:t>
            </a:r>
            <a:r>
              <a:rPr lang="en-ID" sz="1400" b="0" i="0" dirty="0">
                <a:solidFill>
                  <a:srgbClr val="212121"/>
                </a:solidFill>
                <a:effectLst/>
                <a:latin typeface="+mn-lt"/>
              </a:rPr>
              <a:t>.</a:t>
            </a:r>
          </a:p>
          <a:p>
            <a:endParaRPr lang="en-ID" dirty="0"/>
          </a:p>
        </p:txBody>
      </p:sp>
    </p:spTree>
    <p:extLst>
      <p:ext uri="{BB962C8B-B14F-4D97-AF65-F5344CB8AC3E}">
        <p14:creationId xmlns:p14="http://schemas.microsoft.com/office/powerpoint/2010/main" val="418606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56C8-173A-15B2-B9BF-F2AF320323FB}"/>
              </a:ext>
            </a:extLst>
          </p:cNvPr>
          <p:cNvSpPr>
            <a:spLocks noGrp="1"/>
          </p:cNvSpPr>
          <p:nvPr>
            <p:ph type="title"/>
          </p:nvPr>
        </p:nvSpPr>
        <p:spPr/>
        <p:txBody>
          <a:bodyPr/>
          <a:lstStyle/>
          <a:p>
            <a:r>
              <a:rPr lang="en-ID" b="1" i="0" dirty="0">
                <a:solidFill>
                  <a:srgbClr val="212121"/>
                </a:solidFill>
                <a:effectLst/>
                <a:latin typeface="+mj-lt"/>
              </a:rPr>
              <a:t>Analytical Approach</a:t>
            </a:r>
            <a:endParaRPr lang="en-ID" dirty="0">
              <a:latin typeface="+mj-lt"/>
            </a:endParaRPr>
          </a:p>
        </p:txBody>
      </p:sp>
      <p:sp>
        <p:nvSpPr>
          <p:cNvPr id="3" name="Text Placeholder 2">
            <a:extLst>
              <a:ext uri="{FF2B5EF4-FFF2-40B4-BE49-F238E27FC236}">
                <a16:creationId xmlns:a16="http://schemas.microsoft.com/office/drawing/2014/main" id="{0BC9C5F7-F845-E4C8-515F-88EA210B4F94}"/>
              </a:ext>
            </a:extLst>
          </p:cNvPr>
          <p:cNvSpPr>
            <a:spLocks noGrp="1"/>
          </p:cNvSpPr>
          <p:nvPr>
            <p:ph type="body" idx="1"/>
          </p:nvPr>
        </p:nvSpPr>
        <p:spPr>
          <a:xfrm>
            <a:off x="720000" y="1154276"/>
            <a:ext cx="7704000" cy="3360574"/>
          </a:xfrm>
        </p:spPr>
        <p:txBody>
          <a:bodyPr/>
          <a:lstStyle/>
          <a:p>
            <a:pPr marL="158750" indent="0" algn="l">
              <a:buNone/>
            </a:pPr>
            <a:r>
              <a:rPr lang="en-ID" sz="1400" b="0" i="0" dirty="0">
                <a:solidFill>
                  <a:srgbClr val="212121"/>
                </a:solidFill>
                <a:effectLst/>
                <a:latin typeface="+mj-lt"/>
              </a:rPr>
              <a:t>Jadi, yang </a:t>
            </a:r>
            <a:r>
              <a:rPr lang="en-ID" sz="1400" b="0" i="0" dirty="0" err="1">
                <a:solidFill>
                  <a:srgbClr val="212121"/>
                </a:solidFill>
                <a:effectLst/>
                <a:latin typeface="+mj-lt"/>
              </a:rPr>
              <a:t>perlu</a:t>
            </a:r>
            <a:r>
              <a:rPr lang="en-ID" sz="1400" b="0" i="0" dirty="0">
                <a:solidFill>
                  <a:srgbClr val="212121"/>
                </a:solidFill>
                <a:effectLst/>
                <a:latin typeface="+mj-lt"/>
              </a:rPr>
              <a:t> </a:t>
            </a:r>
            <a:r>
              <a:rPr lang="en-ID" sz="1400" b="0" i="0" dirty="0" err="1">
                <a:solidFill>
                  <a:srgbClr val="212121"/>
                </a:solidFill>
                <a:effectLst/>
                <a:latin typeface="+mj-lt"/>
              </a:rPr>
              <a:t>kita</a:t>
            </a:r>
            <a:r>
              <a:rPr lang="en-ID" sz="1400" b="0" i="0" dirty="0">
                <a:solidFill>
                  <a:srgbClr val="212121"/>
                </a:solidFill>
                <a:effectLst/>
                <a:latin typeface="+mj-lt"/>
              </a:rPr>
              <a:t> </a:t>
            </a:r>
            <a:r>
              <a:rPr lang="en-ID" sz="1400" b="0" i="0" dirty="0" err="1">
                <a:solidFill>
                  <a:srgbClr val="212121"/>
                </a:solidFill>
                <a:effectLst/>
                <a:latin typeface="+mj-lt"/>
              </a:rPr>
              <a:t>lakukan</a:t>
            </a:r>
            <a:r>
              <a:rPr lang="en-ID" sz="1400" b="0" i="0" dirty="0">
                <a:solidFill>
                  <a:srgbClr val="212121"/>
                </a:solidFill>
                <a:effectLst/>
                <a:latin typeface="+mj-lt"/>
              </a:rPr>
              <a:t> </a:t>
            </a:r>
            <a:r>
              <a:rPr lang="en-ID" sz="1400" b="0" i="0" dirty="0" err="1">
                <a:solidFill>
                  <a:srgbClr val="212121"/>
                </a:solidFill>
                <a:effectLst/>
                <a:latin typeface="+mj-lt"/>
              </a:rPr>
              <a:t>adalah</a:t>
            </a:r>
            <a:r>
              <a:rPr lang="en-ID" sz="1400" b="0" i="0" dirty="0">
                <a:solidFill>
                  <a:srgbClr val="212121"/>
                </a:solidFill>
                <a:effectLst/>
                <a:latin typeface="+mj-lt"/>
              </a:rPr>
              <a:t> </a:t>
            </a:r>
            <a:r>
              <a:rPr lang="en-ID" sz="1400" b="0" i="0" dirty="0" err="1">
                <a:solidFill>
                  <a:srgbClr val="212121"/>
                </a:solidFill>
                <a:effectLst/>
                <a:latin typeface="+mj-lt"/>
              </a:rPr>
              <a:t>menganalisis</a:t>
            </a:r>
            <a:r>
              <a:rPr lang="en-ID" sz="1400" b="0" i="0" dirty="0">
                <a:solidFill>
                  <a:srgbClr val="212121"/>
                </a:solidFill>
                <a:effectLst/>
                <a:latin typeface="+mj-lt"/>
              </a:rPr>
              <a:t> data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dapat</a:t>
            </a:r>
            <a:r>
              <a:rPr lang="en-ID" sz="1400" b="0" i="0" dirty="0">
                <a:solidFill>
                  <a:srgbClr val="212121"/>
                </a:solidFill>
                <a:effectLst/>
                <a:latin typeface="+mj-lt"/>
              </a:rPr>
              <a:t> </a:t>
            </a:r>
            <a:r>
              <a:rPr lang="en-ID" sz="1400" b="0" i="0" dirty="0" err="1">
                <a:solidFill>
                  <a:srgbClr val="212121"/>
                </a:solidFill>
                <a:effectLst/>
                <a:latin typeface="+mj-lt"/>
              </a:rPr>
              <a:t>menemukan</a:t>
            </a:r>
            <a:r>
              <a:rPr lang="en-ID" sz="1400" b="0" i="0" dirty="0">
                <a:solidFill>
                  <a:srgbClr val="212121"/>
                </a:solidFill>
                <a:effectLst/>
                <a:latin typeface="+mj-lt"/>
              </a:rPr>
              <a:t> </a:t>
            </a:r>
            <a:r>
              <a:rPr lang="en-ID" sz="1400" b="0" i="0" dirty="0" err="1">
                <a:solidFill>
                  <a:srgbClr val="212121"/>
                </a:solidFill>
                <a:effectLst/>
                <a:latin typeface="+mj-lt"/>
              </a:rPr>
              <a:t>pola</a:t>
            </a:r>
            <a:r>
              <a:rPr lang="en-ID" sz="1400" b="0" i="0" dirty="0">
                <a:solidFill>
                  <a:srgbClr val="212121"/>
                </a:solidFill>
                <a:effectLst/>
                <a:latin typeface="+mj-lt"/>
              </a:rPr>
              <a:t> </a:t>
            </a:r>
            <a:r>
              <a:rPr lang="en-ID" sz="1400" b="0" i="0" dirty="0" err="1">
                <a:solidFill>
                  <a:srgbClr val="212121"/>
                </a:solidFill>
                <a:effectLst/>
                <a:latin typeface="+mj-lt"/>
              </a:rPr>
              <a:t>dari</a:t>
            </a:r>
            <a:r>
              <a:rPr lang="en-ID" sz="1400" b="0" i="0" dirty="0">
                <a:solidFill>
                  <a:srgbClr val="212121"/>
                </a:solidFill>
                <a:effectLst/>
                <a:latin typeface="+mj-lt"/>
              </a:rPr>
              <a:t> </a:t>
            </a:r>
            <a:r>
              <a:rPr lang="en-ID" sz="1400" b="0" i="0" dirty="0" err="1">
                <a:solidFill>
                  <a:srgbClr val="212121"/>
                </a:solidFill>
                <a:effectLst/>
                <a:latin typeface="+mj-lt"/>
              </a:rPr>
              <a:t>fitur-fitur</a:t>
            </a:r>
            <a:r>
              <a:rPr lang="en-ID" sz="1400" b="0" i="0" dirty="0">
                <a:solidFill>
                  <a:srgbClr val="212121"/>
                </a:solidFill>
                <a:effectLst/>
                <a:latin typeface="+mj-lt"/>
              </a:rPr>
              <a:t> yang </a:t>
            </a:r>
            <a:r>
              <a:rPr lang="en-ID" sz="1400" b="0" i="0" dirty="0" err="1">
                <a:solidFill>
                  <a:srgbClr val="212121"/>
                </a:solidFill>
                <a:effectLst/>
                <a:latin typeface="+mj-lt"/>
              </a:rPr>
              <a:t>ada</a:t>
            </a:r>
            <a:r>
              <a:rPr lang="en-ID" sz="1400" b="0" i="0" dirty="0">
                <a:solidFill>
                  <a:srgbClr val="212121"/>
                </a:solidFill>
                <a:effectLst/>
                <a:latin typeface="+mj-lt"/>
              </a:rPr>
              <a:t>, yang </a:t>
            </a:r>
            <a:r>
              <a:rPr lang="en-ID" sz="1400" b="0" i="0" dirty="0" err="1">
                <a:solidFill>
                  <a:srgbClr val="212121"/>
                </a:solidFill>
                <a:effectLst/>
                <a:latin typeface="+mj-lt"/>
              </a:rPr>
              <a:t>membedakan</a:t>
            </a:r>
            <a:r>
              <a:rPr lang="en-ID" sz="1400" b="0" i="0" dirty="0">
                <a:solidFill>
                  <a:srgbClr val="212121"/>
                </a:solidFill>
                <a:effectLst/>
                <a:latin typeface="+mj-lt"/>
              </a:rPr>
              <a:t> </a:t>
            </a:r>
            <a:r>
              <a:rPr lang="en-ID" sz="1400" b="0" i="0" dirty="0" err="1">
                <a:solidFill>
                  <a:srgbClr val="212121"/>
                </a:solidFill>
                <a:effectLst/>
                <a:latin typeface="+mj-lt"/>
              </a:rPr>
              <a:t>satu</a:t>
            </a:r>
            <a:r>
              <a:rPr lang="en-ID" sz="1400" b="0" i="0" dirty="0">
                <a:solidFill>
                  <a:srgbClr val="212121"/>
                </a:solidFill>
                <a:effectLst/>
                <a:latin typeface="+mj-lt"/>
              </a:rPr>
              <a:t> </a:t>
            </a:r>
            <a:r>
              <a:rPr lang="en-ID" sz="1400" b="0" i="0" dirty="0" err="1">
                <a:solidFill>
                  <a:srgbClr val="212121"/>
                </a:solidFill>
                <a:effectLst/>
                <a:latin typeface="+mj-lt"/>
              </a:rPr>
              <a:t>fitur</a:t>
            </a:r>
            <a:r>
              <a:rPr lang="en-ID" sz="1400" b="0" i="0" dirty="0">
                <a:solidFill>
                  <a:srgbClr val="212121"/>
                </a:solidFill>
                <a:effectLst/>
                <a:latin typeface="+mj-lt"/>
              </a:rPr>
              <a:t> </a:t>
            </a:r>
            <a:r>
              <a:rPr lang="en-ID" sz="1400" b="0" i="0" dirty="0" err="1">
                <a:solidFill>
                  <a:srgbClr val="212121"/>
                </a:solidFill>
                <a:effectLst/>
                <a:latin typeface="+mj-lt"/>
              </a:rPr>
              <a:t>dengan</a:t>
            </a:r>
            <a:r>
              <a:rPr lang="en-ID" sz="1400" b="0" i="0" dirty="0">
                <a:solidFill>
                  <a:srgbClr val="212121"/>
                </a:solidFill>
                <a:effectLst/>
                <a:latin typeface="+mj-lt"/>
              </a:rPr>
              <a:t> yang </a:t>
            </a:r>
            <a:r>
              <a:rPr lang="en-ID" sz="1400" b="0" i="0" dirty="0" err="1">
                <a:solidFill>
                  <a:srgbClr val="212121"/>
                </a:solidFill>
                <a:effectLst/>
                <a:latin typeface="+mj-lt"/>
              </a:rPr>
              <a:t>lainnya</a:t>
            </a:r>
            <a:r>
              <a:rPr lang="en-ID" sz="1400" b="0" i="0" dirty="0">
                <a:solidFill>
                  <a:srgbClr val="212121"/>
                </a:solidFill>
                <a:effectLst/>
                <a:latin typeface="+mj-lt"/>
              </a:rPr>
              <a:t>.</a:t>
            </a:r>
          </a:p>
          <a:p>
            <a:pPr marL="158750" indent="0" algn="l">
              <a:buNone/>
            </a:pPr>
            <a:endParaRPr lang="en-ID" sz="1400" b="0" i="0" dirty="0">
              <a:solidFill>
                <a:srgbClr val="212121"/>
              </a:solidFill>
              <a:effectLst/>
              <a:latin typeface="+mj-lt"/>
            </a:endParaRPr>
          </a:p>
          <a:p>
            <a:pPr marL="158750" indent="0" algn="l">
              <a:buNone/>
            </a:pPr>
            <a:r>
              <a:rPr lang="en-ID" sz="1400" b="0" i="0" dirty="0" err="1">
                <a:solidFill>
                  <a:srgbClr val="212121"/>
                </a:solidFill>
                <a:effectLst/>
                <a:latin typeface="+mj-lt"/>
              </a:rPr>
              <a:t>Selanjutnya</a:t>
            </a:r>
            <a:r>
              <a:rPr lang="en-ID" sz="1400" b="0" i="0" dirty="0">
                <a:solidFill>
                  <a:srgbClr val="212121"/>
                </a:solidFill>
                <a:effectLst/>
                <a:latin typeface="+mj-lt"/>
              </a:rPr>
              <a:t>, </a:t>
            </a:r>
            <a:r>
              <a:rPr lang="en-ID" sz="1400" b="0" i="0" dirty="0" err="1">
                <a:solidFill>
                  <a:srgbClr val="212121"/>
                </a:solidFill>
                <a:effectLst/>
                <a:latin typeface="+mj-lt"/>
              </a:rPr>
              <a:t>kita</a:t>
            </a:r>
            <a:r>
              <a:rPr lang="en-ID" sz="1400" b="0" i="0" dirty="0">
                <a:solidFill>
                  <a:srgbClr val="212121"/>
                </a:solidFill>
                <a:effectLst/>
                <a:latin typeface="+mj-lt"/>
              </a:rPr>
              <a:t> </a:t>
            </a:r>
            <a:r>
              <a:rPr lang="en-ID" sz="1400" b="0" i="0" dirty="0" err="1">
                <a:solidFill>
                  <a:srgbClr val="212121"/>
                </a:solidFill>
                <a:effectLst/>
                <a:latin typeface="+mj-lt"/>
              </a:rPr>
              <a:t>akan</a:t>
            </a:r>
            <a:r>
              <a:rPr lang="en-ID" sz="1400" b="0" i="0" dirty="0">
                <a:solidFill>
                  <a:srgbClr val="212121"/>
                </a:solidFill>
                <a:effectLst/>
                <a:latin typeface="+mj-lt"/>
              </a:rPr>
              <a:t> </a:t>
            </a:r>
            <a:r>
              <a:rPr lang="en-ID" sz="1400" b="0" i="0" dirty="0" err="1">
                <a:solidFill>
                  <a:srgbClr val="212121"/>
                </a:solidFill>
                <a:effectLst/>
                <a:latin typeface="+mj-lt"/>
              </a:rPr>
              <a:t>membangun</a:t>
            </a:r>
            <a:r>
              <a:rPr lang="en-ID" sz="1400" b="0" i="0" dirty="0">
                <a:solidFill>
                  <a:srgbClr val="212121"/>
                </a:solidFill>
                <a:effectLst/>
                <a:latin typeface="+mj-lt"/>
              </a:rPr>
              <a:t> </a:t>
            </a:r>
            <a:r>
              <a:rPr lang="en-ID" sz="1400" b="0" i="0" dirty="0" err="1">
                <a:solidFill>
                  <a:srgbClr val="212121"/>
                </a:solidFill>
                <a:effectLst/>
                <a:latin typeface="+mj-lt"/>
              </a:rPr>
              <a:t>suatu</a:t>
            </a:r>
            <a:r>
              <a:rPr lang="en-ID" sz="1400" b="0" i="0" dirty="0">
                <a:solidFill>
                  <a:srgbClr val="212121"/>
                </a:solidFill>
                <a:effectLst/>
                <a:latin typeface="+mj-lt"/>
              </a:rPr>
              <a:t> model </a:t>
            </a:r>
            <a:r>
              <a:rPr lang="en-ID" sz="1400" b="0" i="0" dirty="0" err="1">
                <a:solidFill>
                  <a:srgbClr val="212121"/>
                </a:solidFill>
                <a:effectLst/>
                <a:latin typeface="+mj-lt"/>
              </a:rPr>
              <a:t>regresi</a:t>
            </a:r>
            <a:r>
              <a:rPr lang="en-ID" sz="1400" b="0" i="0" dirty="0">
                <a:solidFill>
                  <a:srgbClr val="212121"/>
                </a:solidFill>
                <a:effectLst/>
                <a:latin typeface="+mj-lt"/>
              </a:rPr>
              <a:t> yang </a:t>
            </a:r>
            <a:r>
              <a:rPr lang="en-ID" sz="1400" b="0" i="0" dirty="0" err="1">
                <a:solidFill>
                  <a:srgbClr val="212121"/>
                </a:solidFill>
                <a:effectLst/>
                <a:latin typeface="+mj-lt"/>
              </a:rPr>
              <a:t>akan</a:t>
            </a:r>
            <a:r>
              <a:rPr lang="en-ID" sz="1400" b="0" i="0" dirty="0">
                <a:solidFill>
                  <a:srgbClr val="212121"/>
                </a:solidFill>
                <a:effectLst/>
                <a:latin typeface="+mj-lt"/>
              </a:rPr>
              <a:t> </a:t>
            </a:r>
            <a:r>
              <a:rPr lang="en-ID" sz="1400" b="0" i="0" dirty="0" err="1">
                <a:solidFill>
                  <a:srgbClr val="212121"/>
                </a:solidFill>
                <a:effectLst/>
                <a:latin typeface="+mj-lt"/>
              </a:rPr>
              <a:t>membantu</a:t>
            </a:r>
            <a:r>
              <a:rPr lang="en-ID" sz="1400" b="0" i="0" dirty="0">
                <a:solidFill>
                  <a:srgbClr val="212121"/>
                </a:solidFill>
                <a:effectLst/>
                <a:latin typeface="+mj-lt"/>
              </a:rPr>
              <a:t> </a:t>
            </a:r>
            <a:r>
              <a:rPr lang="en-ID" sz="1400" b="0" i="0" dirty="0" err="1">
                <a:solidFill>
                  <a:srgbClr val="212121"/>
                </a:solidFill>
                <a:effectLst/>
                <a:latin typeface="+mj-lt"/>
              </a:rPr>
              <a:t>pengguna</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mendapatkan</a:t>
            </a:r>
            <a:r>
              <a:rPr lang="en-ID" sz="1400" b="0" i="0" dirty="0">
                <a:solidFill>
                  <a:srgbClr val="212121"/>
                </a:solidFill>
                <a:effectLst/>
                <a:latin typeface="+mj-lt"/>
              </a:rPr>
              <a:t> tool </a:t>
            </a:r>
            <a:r>
              <a:rPr lang="en-ID" sz="1400" b="0" i="0" dirty="0" err="1">
                <a:solidFill>
                  <a:srgbClr val="212121"/>
                </a:solidFill>
                <a:effectLst/>
                <a:latin typeface="+mj-lt"/>
              </a:rPr>
              <a:t>prediksi</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mobil</a:t>
            </a:r>
            <a:r>
              <a:rPr lang="en-ID" sz="1400" b="0" i="0" dirty="0">
                <a:solidFill>
                  <a:srgbClr val="212121"/>
                </a:solidFill>
                <a:effectLst/>
                <a:latin typeface="+mj-lt"/>
              </a:rPr>
              <a:t> </a:t>
            </a:r>
            <a:r>
              <a:rPr lang="en-ID" sz="1400" b="0" i="0" dirty="0" err="1">
                <a:solidFill>
                  <a:srgbClr val="212121"/>
                </a:solidFill>
                <a:effectLst/>
                <a:latin typeface="+mj-lt"/>
              </a:rPr>
              <a:t>berkas</a:t>
            </a:r>
            <a:r>
              <a:rPr lang="en-ID" sz="1400" b="0" i="0" dirty="0">
                <a:solidFill>
                  <a:srgbClr val="212121"/>
                </a:solidFill>
                <a:effectLst/>
                <a:latin typeface="+mj-lt"/>
              </a:rPr>
              <a:t> yang </a:t>
            </a:r>
            <a:r>
              <a:rPr lang="en-ID" sz="1400" b="0" i="0" dirty="0" err="1">
                <a:solidFill>
                  <a:srgbClr val="212121"/>
                </a:solidFill>
                <a:effectLst/>
                <a:latin typeface="+mj-lt"/>
              </a:rPr>
              <a:t>bertujuan</a:t>
            </a:r>
            <a:r>
              <a:rPr lang="en-ID" sz="1400" b="0" i="0" dirty="0">
                <a:solidFill>
                  <a:srgbClr val="212121"/>
                </a:solidFill>
                <a:effectLst/>
                <a:latin typeface="+mj-lt"/>
              </a:rPr>
              <a:t> </a:t>
            </a:r>
            <a:r>
              <a:rPr lang="en-ID" sz="1400" b="0" i="0" dirty="0" err="1">
                <a:solidFill>
                  <a:srgbClr val="212121"/>
                </a:solidFill>
                <a:effectLst/>
                <a:latin typeface="+mj-lt"/>
              </a:rPr>
              <a:t>untuk</a:t>
            </a:r>
            <a:r>
              <a:rPr lang="en-ID" sz="1400" b="0" i="0" dirty="0">
                <a:solidFill>
                  <a:srgbClr val="212121"/>
                </a:solidFill>
                <a:effectLst/>
                <a:latin typeface="+mj-lt"/>
              </a:rPr>
              <a:t> </a:t>
            </a:r>
            <a:r>
              <a:rPr lang="en-ID" sz="1400" b="0" i="0" dirty="0" err="1">
                <a:solidFill>
                  <a:srgbClr val="212121"/>
                </a:solidFill>
                <a:effectLst/>
                <a:latin typeface="+mj-lt"/>
              </a:rPr>
              <a:t>menghindari</a:t>
            </a:r>
            <a:r>
              <a:rPr lang="en-ID" sz="1400" b="0" i="0" dirty="0">
                <a:solidFill>
                  <a:srgbClr val="212121"/>
                </a:solidFill>
                <a:effectLst/>
                <a:latin typeface="+mj-lt"/>
              </a:rPr>
              <a:t> </a:t>
            </a:r>
            <a:r>
              <a:rPr lang="en-ID" sz="1400" b="0" i="0" dirty="0" err="1">
                <a:solidFill>
                  <a:srgbClr val="212121"/>
                </a:solidFill>
                <a:effectLst/>
                <a:latin typeface="+mj-lt"/>
              </a:rPr>
              <a:t>harga</a:t>
            </a:r>
            <a:r>
              <a:rPr lang="en-ID" sz="1400" b="0" i="0" dirty="0">
                <a:solidFill>
                  <a:srgbClr val="212121"/>
                </a:solidFill>
                <a:effectLst/>
                <a:latin typeface="+mj-lt"/>
              </a:rPr>
              <a:t> </a:t>
            </a:r>
            <a:r>
              <a:rPr lang="en-ID" sz="1400" b="0" i="0" dirty="0" err="1">
                <a:solidFill>
                  <a:srgbClr val="212121"/>
                </a:solidFill>
                <a:effectLst/>
                <a:latin typeface="+mj-lt"/>
              </a:rPr>
              <a:t>mobil</a:t>
            </a:r>
            <a:r>
              <a:rPr lang="en-ID" sz="1400" b="0" i="0" dirty="0">
                <a:solidFill>
                  <a:srgbClr val="212121"/>
                </a:solidFill>
                <a:effectLst/>
                <a:latin typeface="+mj-lt"/>
              </a:rPr>
              <a:t> </a:t>
            </a:r>
            <a:r>
              <a:rPr lang="en-ID" sz="1400" b="0" i="0" dirty="0" err="1">
                <a:solidFill>
                  <a:srgbClr val="212121"/>
                </a:solidFill>
                <a:effectLst/>
                <a:latin typeface="+mj-lt"/>
              </a:rPr>
              <a:t>bekas</a:t>
            </a:r>
            <a:r>
              <a:rPr lang="en-ID" sz="1400" b="0" i="0" dirty="0">
                <a:solidFill>
                  <a:srgbClr val="212121"/>
                </a:solidFill>
                <a:effectLst/>
                <a:latin typeface="+mj-lt"/>
              </a:rPr>
              <a:t> yang overprice </a:t>
            </a:r>
            <a:r>
              <a:rPr lang="en-ID" sz="1400" b="0" i="0" dirty="0" err="1">
                <a:solidFill>
                  <a:srgbClr val="212121"/>
                </a:solidFill>
                <a:effectLst/>
                <a:latin typeface="+mj-lt"/>
              </a:rPr>
              <a:t>atau</a:t>
            </a:r>
            <a:r>
              <a:rPr lang="en-ID" sz="1400" b="0" i="0" dirty="0">
                <a:solidFill>
                  <a:srgbClr val="212121"/>
                </a:solidFill>
                <a:effectLst/>
                <a:latin typeface="+mj-lt"/>
              </a:rPr>
              <a:t> underprice.</a:t>
            </a:r>
          </a:p>
          <a:p>
            <a:endParaRPr lang="en-ID" dirty="0"/>
          </a:p>
        </p:txBody>
      </p:sp>
    </p:spTree>
    <p:extLst>
      <p:ext uri="{BB962C8B-B14F-4D97-AF65-F5344CB8AC3E}">
        <p14:creationId xmlns:p14="http://schemas.microsoft.com/office/powerpoint/2010/main" val="424406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A1C0-FFBA-B6D8-89F7-114614108590}"/>
              </a:ext>
            </a:extLst>
          </p:cNvPr>
          <p:cNvSpPr>
            <a:spLocks noGrp="1"/>
          </p:cNvSpPr>
          <p:nvPr>
            <p:ph type="title"/>
          </p:nvPr>
        </p:nvSpPr>
        <p:spPr/>
        <p:txBody>
          <a:bodyPr/>
          <a:lstStyle/>
          <a:p>
            <a:r>
              <a:rPr lang="en-ID" b="1" i="0" dirty="0">
                <a:solidFill>
                  <a:srgbClr val="212121"/>
                </a:solidFill>
                <a:effectLst/>
                <a:latin typeface="Roboto" panose="02000000000000000000" pitchFamily="2" charset="0"/>
              </a:rPr>
              <a:t> </a:t>
            </a:r>
            <a:r>
              <a:rPr lang="en-ID" b="1" i="0" dirty="0">
                <a:solidFill>
                  <a:srgbClr val="212121"/>
                </a:solidFill>
                <a:effectLst/>
                <a:latin typeface="+mj-lt"/>
              </a:rPr>
              <a:t>Metric Evaluations</a:t>
            </a:r>
            <a:endParaRPr lang="en-ID" dirty="0">
              <a:latin typeface="+mj-lt"/>
            </a:endParaRPr>
          </a:p>
        </p:txBody>
      </p:sp>
      <p:sp>
        <p:nvSpPr>
          <p:cNvPr id="3" name="Text Placeholder 2">
            <a:extLst>
              <a:ext uri="{FF2B5EF4-FFF2-40B4-BE49-F238E27FC236}">
                <a16:creationId xmlns:a16="http://schemas.microsoft.com/office/drawing/2014/main" id="{296527F0-2A0E-0945-471D-BA3F4D9EC694}"/>
              </a:ext>
            </a:extLst>
          </p:cNvPr>
          <p:cNvSpPr>
            <a:spLocks noGrp="1"/>
          </p:cNvSpPr>
          <p:nvPr>
            <p:ph type="body" idx="1"/>
          </p:nvPr>
        </p:nvSpPr>
        <p:spPr>
          <a:xfrm>
            <a:off x="485775" y="1017725"/>
            <a:ext cx="7938225" cy="3547131"/>
          </a:xfrm>
        </p:spPr>
        <p:txBody>
          <a:bodyPr/>
          <a:lstStyle/>
          <a:p>
            <a:pPr marL="158750" indent="0" algn="l">
              <a:buNone/>
            </a:pPr>
            <a:r>
              <a:rPr lang="en-ID" sz="1400" b="0" i="0" dirty="0">
                <a:solidFill>
                  <a:srgbClr val="212121"/>
                </a:solidFill>
                <a:effectLst/>
                <a:latin typeface="+mn-lt"/>
              </a:rPr>
              <a:t>Karena </a:t>
            </a:r>
            <a:r>
              <a:rPr lang="en-ID" sz="1400" b="0" i="0" dirty="0" err="1">
                <a:solidFill>
                  <a:srgbClr val="212121"/>
                </a:solidFill>
                <a:effectLst/>
                <a:latin typeface="+mn-lt"/>
              </a:rPr>
              <a:t>ini</a:t>
            </a:r>
            <a:r>
              <a:rPr lang="en-ID" sz="1400" b="0" i="0" dirty="0">
                <a:solidFill>
                  <a:srgbClr val="212121"/>
                </a:solidFill>
                <a:effectLst/>
                <a:latin typeface="+mn-lt"/>
              </a:rPr>
              <a:t> </a:t>
            </a:r>
            <a:r>
              <a:rPr lang="en-ID" sz="1400" b="0" i="0" dirty="0" err="1">
                <a:solidFill>
                  <a:srgbClr val="212121"/>
                </a:solidFill>
                <a:effectLst/>
                <a:latin typeface="+mn-lt"/>
              </a:rPr>
              <a:t>adalah</a:t>
            </a:r>
            <a:r>
              <a:rPr lang="en-ID" sz="1400" b="0" i="0" dirty="0">
                <a:solidFill>
                  <a:srgbClr val="212121"/>
                </a:solidFill>
                <a:effectLst/>
                <a:latin typeface="+mn-lt"/>
              </a:rPr>
              <a:t> </a:t>
            </a:r>
            <a:r>
              <a:rPr lang="en-ID" sz="1400" b="0" i="0" dirty="0" err="1">
                <a:solidFill>
                  <a:srgbClr val="212121"/>
                </a:solidFill>
                <a:effectLst/>
                <a:latin typeface="+mn-lt"/>
              </a:rPr>
              <a:t>masalah</a:t>
            </a:r>
            <a:r>
              <a:rPr lang="en-ID" sz="1400" b="0" i="0" dirty="0">
                <a:solidFill>
                  <a:srgbClr val="212121"/>
                </a:solidFill>
                <a:effectLst/>
                <a:latin typeface="+mn-lt"/>
              </a:rPr>
              <a:t> </a:t>
            </a:r>
            <a:r>
              <a:rPr lang="en-ID" sz="1400" b="0" i="0" dirty="0" err="1">
                <a:solidFill>
                  <a:srgbClr val="212121"/>
                </a:solidFill>
                <a:effectLst/>
                <a:latin typeface="+mn-lt"/>
              </a:rPr>
              <a:t>regresi</a:t>
            </a:r>
            <a:r>
              <a:rPr lang="en-ID" sz="1400" b="0" i="0" dirty="0">
                <a:solidFill>
                  <a:srgbClr val="212121"/>
                </a:solidFill>
                <a:effectLst/>
                <a:latin typeface="+mn-lt"/>
              </a:rPr>
              <a:t>, </a:t>
            </a:r>
            <a:r>
              <a:rPr lang="en-ID" sz="1400" b="0" i="0" dirty="0" err="1">
                <a:solidFill>
                  <a:srgbClr val="212121"/>
                </a:solidFill>
                <a:effectLst/>
                <a:latin typeface="+mn-lt"/>
              </a:rPr>
              <a:t>metrik</a:t>
            </a:r>
            <a:r>
              <a:rPr lang="en-ID" sz="1400" b="0" i="0" dirty="0">
                <a:solidFill>
                  <a:srgbClr val="212121"/>
                </a:solidFill>
                <a:effectLst/>
                <a:latin typeface="+mn-lt"/>
              </a:rPr>
              <a:t> </a:t>
            </a:r>
            <a:r>
              <a:rPr lang="en-ID" sz="1400" b="0" i="0" dirty="0" err="1">
                <a:solidFill>
                  <a:srgbClr val="212121"/>
                </a:solidFill>
                <a:effectLst/>
                <a:latin typeface="+mn-lt"/>
              </a:rPr>
              <a:t>berikut</a:t>
            </a:r>
            <a:r>
              <a:rPr lang="en-ID" sz="1400" b="0" i="0" dirty="0">
                <a:solidFill>
                  <a:srgbClr val="212121"/>
                </a:solidFill>
                <a:effectLst/>
                <a:latin typeface="+mn-lt"/>
              </a:rPr>
              <a:t> </a:t>
            </a:r>
            <a:r>
              <a:rPr lang="en-ID" sz="1400" b="0" i="0" dirty="0" err="1">
                <a:solidFill>
                  <a:srgbClr val="212121"/>
                </a:solidFill>
                <a:effectLst/>
                <a:latin typeface="+mn-lt"/>
              </a:rPr>
              <a:t>akan</a:t>
            </a:r>
            <a:r>
              <a:rPr lang="en-ID" sz="1400" b="0" i="0" dirty="0">
                <a:solidFill>
                  <a:srgbClr val="212121"/>
                </a:solidFill>
                <a:effectLst/>
                <a:latin typeface="+mn-lt"/>
              </a:rPr>
              <a:t> </a:t>
            </a:r>
            <a:r>
              <a:rPr lang="en-ID" sz="1400" b="0" i="0" dirty="0" err="1">
                <a:solidFill>
                  <a:srgbClr val="212121"/>
                </a:solidFill>
                <a:effectLst/>
                <a:latin typeface="+mn-lt"/>
              </a:rPr>
              <a:t>digunakan</a:t>
            </a:r>
            <a:r>
              <a:rPr lang="en-ID" sz="1400" b="0" i="0" dirty="0">
                <a:solidFill>
                  <a:srgbClr val="212121"/>
                </a:solidFill>
                <a:effectLst/>
                <a:latin typeface="+mn-lt"/>
              </a:rPr>
              <a:t>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mengevaluasi</a:t>
            </a:r>
            <a:r>
              <a:rPr lang="en-ID" sz="1400" b="0" i="0" dirty="0">
                <a:solidFill>
                  <a:srgbClr val="212121"/>
                </a:solidFill>
                <a:effectLst/>
                <a:latin typeface="+mn-lt"/>
              </a:rPr>
              <a:t> </a:t>
            </a:r>
            <a:r>
              <a:rPr lang="en-ID" sz="1400" b="0" i="0" dirty="0" err="1">
                <a:solidFill>
                  <a:srgbClr val="212121"/>
                </a:solidFill>
                <a:effectLst/>
                <a:latin typeface="+mn-lt"/>
              </a:rPr>
              <a:t>kinerja</a:t>
            </a:r>
            <a:r>
              <a:rPr lang="en-ID" sz="1400" b="0" i="0" dirty="0">
                <a:solidFill>
                  <a:srgbClr val="212121"/>
                </a:solidFill>
                <a:effectLst/>
                <a:latin typeface="+mn-lt"/>
              </a:rPr>
              <a:t> model:</a:t>
            </a:r>
          </a:p>
          <a:p>
            <a:pPr algn="l">
              <a:buFont typeface="Arial" panose="020B0604020202020204" pitchFamily="34" charset="0"/>
              <a:buChar char="•"/>
            </a:pPr>
            <a:r>
              <a:rPr lang="en-ID" sz="1400" b="0" i="0" dirty="0">
                <a:solidFill>
                  <a:srgbClr val="212121"/>
                </a:solidFill>
                <a:effectLst/>
                <a:latin typeface="+mn-lt"/>
              </a:rPr>
              <a:t>Mean Absolute Error (MAE): </a:t>
            </a:r>
            <a:r>
              <a:rPr lang="en-ID" sz="1400" b="0" i="0" dirty="0" err="1">
                <a:solidFill>
                  <a:srgbClr val="212121"/>
                </a:solidFill>
                <a:effectLst/>
                <a:latin typeface="+mn-lt"/>
              </a:rPr>
              <a:t>Mengukur</a:t>
            </a:r>
            <a:r>
              <a:rPr lang="en-ID" sz="1400" b="0" i="0" dirty="0">
                <a:solidFill>
                  <a:srgbClr val="212121"/>
                </a:solidFill>
                <a:effectLst/>
                <a:latin typeface="+mn-lt"/>
              </a:rPr>
              <a:t> </a:t>
            </a:r>
            <a:r>
              <a:rPr lang="en-ID" sz="1400" b="0" i="0" dirty="0" err="1">
                <a:solidFill>
                  <a:srgbClr val="212121"/>
                </a:solidFill>
                <a:effectLst/>
                <a:latin typeface="+mn-lt"/>
              </a:rPr>
              <a:t>kesalahan</a:t>
            </a:r>
            <a:r>
              <a:rPr lang="en-ID" sz="1400" b="0" i="0" dirty="0">
                <a:solidFill>
                  <a:srgbClr val="212121"/>
                </a:solidFill>
                <a:effectLst/>
                <a:latin typeface="+mn-lt"/>
              </a:rPr>
              <a:t> </a:t>
            </a:r>
            <a:r>
              <a:rPr lang="en-ID" sz="1400" b="0" i="0" dirty="0" err="1">
                <a:solidFill>
                  <a:srgbClr val="212121"/>
                </a:solidFill>
                <a:effectLst/>
                <a:latin typeface="+mn-lt"/>
              </a:rPr>
              <a:t>absolut</a:t>
            </a:r>
            <a:r>
              <a:rPr lang="en-ID" sz="1400" b="0" i="0" dirty="0">
                <a:solidFill>
                  <a:srgbClr val="212121"/>
                </a:solidFill>
                <a:effectLst/>
                <a:latin typeface="+mn-lt"/>
              </a:rPr>
              <a:t> rata-rata </a:t>
            </a:r>
            <a:r>
              <a:rPr lang="en-ID" sz="1400" b="0" i="0" dirty="0" err="1">
                <a:solidFill>
                  <a:srgbClr val="212121"/>
                </a:solidFill>
                <a:effectLst/>
                <a:latin typeface="+mn-lt"/>
              </a:rPr>
              <a:t>antara</a:t>
            </a:r>
            <a:r>
              <a:rPr lang="en-ID" sz="1400" b="0" i="0" dirty="0">
                <a:solidFill>
                  <a:srgbClr val="212121"/>
                </a:solidFill>
                <a:effectLst/>
                <a:latin typeface="+mn-lt"/>
              </a:rPr>
              <a:t> </a:t>
            </a:r>
            <a:r>
              <a:rPr lang="en-ID" sz="1400" b="0" i="0" dirty="0" err="1">
                <a:solidFill>
                  <a:srgbClr val="212121"/>
                </a:solidFill>
                <a:effectLst/>
                <a:latin typeface="+mn-lt"/>
              </a:rPr>
              <a:t>nilai</a:t>
            </a:r>
            <a:r>
              <a:rPr lang="en-ID" sz="1400" b="0" i="0" dirty="0">
                <a:solidFill>
                  <a:srgbClr val="212121"/>
                </a:solidFill>
                <a:effectLst/>
                <a:latin typeface="+mn-lt"/>
              </a:rPr>
              <a:t> </a:t>
            </a:r>
            <a:r>
              <a:rPr lang="en-ID" sz="1400" b="0" i="0" dirty="0" err="1">
                <a:solidFill>
                  <a:srgbClr val="212121"/>
                </a:solidFill>
                <a:effectLst/>
                <a:latin typeface="+mn-lt"/>
              </a:rPr>
              <a:t>prediksi</a:t>
            </a:r>
            <a:r>
              <a:rPr lang="en-ID" sz="1400" b="0" i="0" dirty="0">
                <a:solidFill>
                  <a:srgbClr val="212121"/>
                </a:solidFill>
                <a:effectLst/>
                <a:latin typeface="+mn-lt"/>
              </a:rPr>
              <a:t> dan </a:t>
            </a:r>
            <a:r>
              <a:rPr lang="en-ID" sz="1400" b="0" i="0" dirty="0" err="1">
                <a:solidFill>
                  <a:srgbClr val="212121"/>
                </a:solidFill>
                <a:effectLst/>
                <a:latin typeface="+mn-lt"/>
              </a:rPr>
              <a:t>nilai</a:t>
            </a:r>
            <a:r>
              <a:rPr lang="en-ID" sz="1400" b="0" i="0" dirty="0">
                <a:solidFill>
                  <a:srgbClr val="212121"/>
                </a:solidFill>
                <a:effectLst/>
                <a:latin typeface="+mn-lt"/>
              </a:rPr>
              <a:t> </a:t>
            </a:r>
            <a:r>
              <a:rPr lang="en-ID" sz="1400" b="0" i="0" dirty="0" err="1">
                <a:solidFill>
                  <a:srgbClr val="212121"/>
                </a:solidFill>
                <a:effectLst/>
                <a:latin typeface="+mn-lt"/>
              </a:rPr>
              <a:t>aktual</a:t>
            </a:r>
            <a:r>
              <a:rPr lang="en-ID" sz="1400" b="0" i="0" dirty="0">
                <a:solidFill>
                  <a:srgbClr val="212121"/>
                </a:solidFill>
                <a:effectLst/>
                <a:latin typeface="+mn-lt"/>
              </a:rPr>
              <a:t>.</a:t>
            </a:r>
          </a:p>
          <a:p>
            <a:pPr algn="l">
              <a:buFont typeface="Arial" panose="020B0604020202020204" pitchFamily="34" charset="0"/>
              <a:buChar char="•"/>
            </a:pPr>
            <a:r>
              <a:rPr lang="en-ID" sz="1400" b="0" i="0" dirty="0">
                <a:solidFill>
                  <a:srgbClr val="212121"/>
                </a:solidFill>
                <a:effectLst/>
                <a:latin typeface="+mn-lt"/>
              </a:rPr>
              <a:t>Mean Absolute </a:t>
            </a:r>
            <a:r>
              <a:rPr lang="en-ID" sz="1400" b="0" i="0" dirty="0" err="1">
                <a:solidFill>
                  <a:srgbClr val="212121"/>
                </a:solidFill>
                <a:effectLst/>
                <a:latin typeface="+mn-lt"/>
              </a:rPr>
              <a:t>Persentage</a:t>
            </a:r>
            <a:r>
              <a:rPr lang="en-ID" sz="1400" b="0" i="0" dirty="0">
                <a:solidFill>
                  <a:srgbClr val="212121"/>
                </a:solidFill>
                <a:effectLst/>
                <a:latin typeface="+mn-lt"/>
              </a:rPr>
              <a:t> Error (MAPE) : </a:t>
            </a:r>
            <a:r>
              <a:rPr lang="en-ID" sz="1400" b="0" i="0" dirty="0" err="1">
                <a:solidFill>
                  <a:srgbClr val="212121"/>
                </a:solidFill>
                <a:effectLst/>
                <a:latin typeface="+mn-lt"/>
              </a:rPr>
              <a:t>Rataan</a:t>
            </a:r>
            <a:r>
              <a:rPr lang="en-ID" sz="1400" b="0" i="0" dirty="0">
                <a:solidFill>
                  <a:srgbClr val="212121"/>
                </a:solidFill>
                <a:effectLst/>
                <a:latin typeface="+mn-lt"/>
              </a:rPr>
              <a:t> </a:t>
            </a:r>
            <a:r>
              <a:rPr lang="en-ID" sz="1400" b="0" i="0" dirty="0" err="1">
                <a:solidFill>
                  <a:srgbClr val="212121"/>
                </a:solidFill>
                <a:effectLst/>
                <a:latin typeface="+mn-lt"/>
              </a:rPr>
              <a:t>persentase</a:t>
            </a:r>
            <a:r>
              <a:rPr lang="en-ID" sz="1400" b="0" i="0" dirty="0">
                <a:solidFill>
                  <a:srgbClr val="212121"/>
                </a:solidFill>
                <a:effectLst/>
                <a:latin typeface="+mn-lt"/>
              </a:rPr>
              <a:t> error yang </a:t>
            </a:r>
            <a:r>
              <a:rPr lang="en-ID" sz="1400" b="0" i="0" dirty="0" err="1">
                <a:solidFill>
                  <a:srgbClr val="212121"/>
                </a:solidFill>
                <a:effectLst/>
                <a:latin typeface="+mn-lt"/>
              </a:rPr>
              <a:t>dihasilkan</a:t>
            </a:r>
            <a:r>
              <a:rPr lang="en-ID" sz="1400" b="0" i="0" dirty="0">
                <a:solidFill>
                  <a:srgbClr val="212121"/>
                </a:solidFill>
                <a:effectLst/>
                <a:latin typeface="+mn-lt"/>
              </a:rPr>
              <a:t> oleh model </a:t>
            </a:r>
            <a:r>
              <a:rPr lang="en-ID" sz="1400" b="0" i="0" dirty="0" err="1">
                <a:solidFill>
                  <a:srgbClr val="212121"/>
                </a:solidFill>
                <a:effectLst/>
                <a:latin typeface="+mn-lt"/>
              </a:rPr>
              <a:t>regresi</a:t>
            </a:r>
            <a:r>
              <a:rPr lang="en-ID" sz="1400" b="0" i="0" dirty="0">
                <a:solidFill>
                  <a:srgbClr val="212121"/>
                </a:solidFill>
                <a:effectLst/>
                <a:latin typeface="+mn-lt"/>
              </a:rPr>
              <a:t>.</a:t>
            </a:r>
          </a:p>
          <a:p>
            <a:pPr algn="l">
              <a:buFont typeface="Arial" panose="020B0604020202020204" pitchFamily="34" charset="0"/>
              <a:buChar char="•"/>
            </a:pPr>
            <a:r>
              <a:rPr lang="en-ID" sz="1400" b="0" i="0" dirty="0">
                <a:solidFill>
                  <a:srgbClr val="212121"/>
                </a:solidFill>
                <a:effectLst/>
                <a:latin typeface="+mn-lt"/>
              </a:rPr>
              <a:t>Root Mean Squared Error (RMSE): Akar </a:t>
            </a:r>
            <a:r>
              <a:rPr lang="en-ID" sz="1400" b="0" i="0" dirty="0" err="1">
                <a:solidFill>
                  <a:srgbClr val="212121"/>
                </a:solidFill>
                <a:effectLst/>
                <a:latin typeface="+mn-lt"/>
              </a:rPr>
              <a:t>kuadrat</a:t>
            </a:r>
            <a:r>
              <a:rPr lang="en-ID" sz="1400" b="0" i="0" dirty="0">
                <a:solidFill>
                  <a:srgbClr val="212121"/>
                </a:solidFill>
                <a:effectLst/>
                <a:latin typeface="+mn-lt"/>
              </a:rPr>
              <a:t> </a:t>
            </a:r>
            <a:r>
              <a:rPr lang="en-ID" sz="1400" b="0" i="0" dirty="0" err="1">
                <a:solidFill>
                  <a:srgbClr val="212121"/>
                </a:solidFill>
                <a:effectLst/>
                <a:latin typeface="+mn-lt"/>
              </a:rPr>
              <a:t>dari</a:t>
            </a:r>
            <a:r>
              <a:rPr lang="en-ID" sz="1400" b="0" i="0" dirty="0">
                <a:solidFill>
                  <a:srgbClr val="212121"/>
                </a:solidFill>
                <a:effectLst/>
                <a:latin typeface="+mn-lt"/>
              </a:rPr>
              <a:t> MSE, </a:t>
            </a:r>
            <a:r>
              <a:rPr lang="en-ID" sz="1400" b="0" i="0" dirty="0" err="1">
                <a:solidFill>
                  <a:srgbClr val="212121"/>
                </a:solidFill>
                <a:effectLst/>
                <a:latin typeface="+mn-lt"/>
              </a:rPr>
              <a:t>memberikan</a:t>
            </a:r>
            <a:r>
              <a:rPr lang="en-ID" sz="1400" b="0" i="0" dirty="0">
                <a:solidFill>
                  <a:srgbClr val="212121"/>
                </a:solidFill>
                <a:effectLst/>
                <a:latin typeface="+mn-lt"/>
              </a:rPr>
              <a:t> </a:t>
            </a:r>
            <a:r>
              <a:rPr lang="en-ID" sz="1400" b="0" i="0" dirty="0" err="1">
                <a:solidFill>
                  <a:srgbClr val="212121"/>
                </a:solidFill>
                <a:effectLst/>
                <a:latin typeface="+mn-lt"/>
              </a:rPr>
              <a:t>metrik</a:t>
            </a:r>
            <a:r>
              <a:rPr lang="en-ID" sz="1400" b="0" i="0" dirty="0">
                <a:solidFill>
                  <a:srgbClr val="212121"/>
                </a:solidFill>
                <a:effectLst/>
                <a:latin typeface="+mn-lt"/>
              </a:rPr>
              <a:t> yang </a:t>
            </a:r>
            <a:r>
              <a:rPr lang="en-ID" sz="1400" b="0" i="0" dirty="0" err="1">
                <a:solidFill>
                  <a:srgbClr val="212121"/>
                </a:solidFill>
                <a:effectLst/>
                <a:latin typeface="+mn-lt"/>
              </a:rPr>
              <a:t>lebih</a:t>
            </a:r>
            <a:r>
              <a:rPr lang="en-ID" sz="1400" b="0" i="0" dirty="0">
                <a:solidFill>
                  <a:srgbClr val="212121"/>
                </a:solidFill>
                <a:effectLst/>
                <a:latin typeface="+mn-lt"/>
              </a:rPr>
              <a:t> </a:t>
            </a:r>
            <a:r>
              <a:rPr lang="en-ID" sz="1400" b="0" i="0" dirty="0" err="1">
                <a:solidFill>
                  <a:srgbClr val="212121"/>
                </a:solidFill>
                <a:effectLst/>
                <a:latin typeface="+mn-lt"/>
              </a:rPr>
              <a:t>mudah</a:t>
            </a:r>
            <a:r>
              <a:rPr lang="en-ID" sz="1400" b="0" i="0" dirty="0">
                <a:solidFill>
                  <a:srgbClr val="212121"/>
                </a:solidFill>
                <a:effectLst/>
                <a:latin typeface="+mn-lt"/>
              </a:rPr>
              <a:t> </a:t>
            </a:r>
            <a:r>
              <a:rPr lang="en-ID" sz="1400" b="0" i="0" dirty="0" err="1">
                <a:solidFill>
                  <a:srgbClr val="212121"/>
                </a:solidFill>
                <a:effectLst/>
                <a:latin typeface="+mn-lt"/>
              </a:rPr>
              <a:t>diinterpretasikan</a:t>
            </a:r>
            <a:r>
              <a:rPr lang="en-ID" sz="1400" b="0" i="0" dirty="0">
                <a:solidFill>
                  <a:srgbClr val="212121"/>
                </a:solidFill>
                <a:effectLst/>
                <a:latin typeface="+mn-lt"/>
              </a:rPr>
              <a:t> </a:t>
            </a:r>
            <a:r>
              <a:rPr lang="en-ID" sz="1400" b="0" i="0" dirty="0" err="1">
                <a:solidFill>
                  <a:srgbClr val="212121"/>
                </a:solidFill>
                <a:effectLst/>
                <a:latin typeface="+mn-lt"/>
              </a:rPr>
              <a:t>dengan</a:t>
            </a:r>
            <a:r>
              <a:rPr lang="en-ID" sz="1400" b="0" i="0" dirty="0">
                <a:solidFill>
                  <a:srgbClr val="212121"/>
                </a:solidFill>
                <a:effectLst/>
                <a:latin typeface="+mn-lt"/>
              </a:rPr>
              <a:t> </a:t>
            </a:r>
            <a:r>
              <a:rPr lang="en-ID" sz="1400" b="0" i="0" dirty="0" err="1">
                <a:solidFill>
                  <a:srgbClr val="212121"/>
                </a:solidFill>
                <a:effectLst/>
                <a:latin typeface="+mn-lt"/>
              </a:rPr>
              <a:t>mengembalikan</a:t>
            </a:r>
            <a:r>
              <a:rPr lang="en-ID" sz="1400" b="0" i="0" dirty="0">
                <a:solidFill>
                  <a:srgbClr val="212121"/>
                </a:solidFill>
                <a:effectLst/>
                <a:latin typeface="+mn-lt"/>
              </a:rPr>
              <a:t> </a:t>
            </a:r>
            <a:r>
              <a:rPr lang="en-ID" sz="1400" b="0" i="0" dirty="0" err="1">
                <a:solidFill>
                  <a:srgbClr val="212121"/>
                </a:solidFill>
                <a:effectLst/>
                <a:latin typeface="+mn-lt"/>
              </a:rPr>
              <a:t>kesalahan</a:t>
            </a:r>
            <a:r>
              <a:rPr lang="en-ID" sz="1400" b="0" i="0" dirty="0">
                <a:solidFill>
                  <a:srgbClr val="212121"/>
                </a:solidFill>
                <a:effectLst/>
                <a:latin typeface="+mn-lt"/>
              </a:rPr>
              <a:t> </a:t>
            </a:r>
            <a:r>
              <a:rPr lang="en-ID" sz="1400" b="0" i="0" dirty="0" err="1">
                <a:solidFill>
                  <a:srgbClr val="212121"/>
                </a:solidFill>
                <a:effectLst/>
                <a:latin typeface="+mn-lt"/>
              </a:rPr>
              <a:t>dalam</a:t>
            </a:r>
            <a:r>
              <a:rPr lang="en-ID" sz="1400" b="0" i="0" dirty="0">
                <a:solidFill>
                  <a:srgbClr val="212121"/>
                </a:solidFill>
                <a:effectLst/>
                <a:latin typeface="+mn-lt"/>
              </a:rPr>
              <a:t> unit yang </a:t>
            </a:r>
            <a:r>
              <a:rPr lang="en-ID" sz="1400" b="0" i="0" dirty="0" err="1">
                <a:solidFill>
                  <a:srgbClr val="212121"/>
                </a:solidFill>
                <a:effectLst/>
                <a:latin typeface="+mn-lt"/>
              </a:rPr>
              <a:t>sama</a:t>
            </a:r>
            <a:r>
              <a:rPr lang="en-ID" sz="1400" b="0" i="0" dirty="0">
                <a:solidFill>
                  <a:srgbClr val="212121"/>
                </a:solidFill>
                <a:effectLst/>
                <a:latin typeface="+mn-lt"/>
              </a:rPr>
              <a:t> </a:t>
            </a:r>
            <a:r>
              <a:rPr lang="en-ID" sz="1400" b="0" i="0" dirty="0" err="1">
                <a:solidFill>
                  <a:srgbClr val="212121"/>
                </a:solidFill>
                <a:effectLst/>
                <a:latin typeface="+mn-lt"/>
              </a:rPr>
              <a:t>dengan</a:t>
            </a:r>
            <a:r>
              <a:rPr lang="en-ID" sz="1400" b="0" i="0" dirty="0">
                <a:solidFill>
                  <a:srgbClr val="212121"/>
                </a:solidFill>
                <a:effectLst/>
                <a:latin typeface="+mn-lt"/>
              </a:rPr>
              <a:t> </a:t>
            </a:r>
            <a:r>
              <a:rPr lang="en-ID" sz="1400" b="0" i="0" dirty="0" err="1">
                <a:solidFill>
                  <a:srgbClr val="212121"/>
                </a:solidFill>
                <a:effectLst/>
                <a:latin typeface="+mn-lt"/>
              </a:rPr>
              <a:t>variabel</a:t>
            </a:r>
            <a:r>
              <a:rPr lang="en-ID" sz="1400" b="0" i="0" dirty="0">
                <a:solidFill>
                  <a:srgbClr val="212121"/>
                </a:solidFill>
                <a:effectLst/>
                <a:latin typeface="+mn-lt"/>
              </a:rPr>
              <a:t> target (</a:t>
            </a:r>
            <a:r>
              <a:rPr lang="en-ID" sz="1400" b="0" i="0" dirty="0" err="1">
                <a:solidFill>
                  <a:srgbClr val="212121"/>
                </a:solidFill>
                <a:effectLst/>
                <a:latin typeface="+mn-lt"/>
              </a:rPr>
              <a:t>harga</a:t>
            </a:r>
            <a:r>
              <a:rPr lang="en-ID" sz="1400" b="0" i="0" dirty="0">
                <a:solidFill>
                  <a:srgbClr val="212121"/>
                </a:solidFill>
                <a:effectLst/>
                <a:latin typeface="+mn-lt"/>
              </a:rPr>
              <a:t>).</a:t>
            </a:r>
            <a:endParaRPr lang="en-ID" sz="1400" dirty="0">
              <a:solidFill>
                <a:srgbClr val="212121"/>
              </a:solidFill>
              <a:latin typeface="+mn-lt"/>
            </a:endParaRPr>
          </a:p>
          <a:p>
            <a:pPr algn="l">
              <a:buFont typeface="Arial" panose="020B0604020202020204" pitchFamily="34" charset="0"/>
              <a:buChar char="•"/>
            </a:pPr>
            <a:r>
              <a:rPr lang="en-ID" sz="1400" b="0" i="0" dirty="0">
                <a:solidFill>
                  <a:srgbClr val="212121"/>
                </a:solidFill>
                <a:effectLst/>
                <a:latin typeface="+mn-lt"/>
              </a:rPr>
              <a:t>R-squared (R²): </a:t>
            </a:r>
            <a:r>
              <a:rPr lang="en-ID" sz="1400" b="0" i="0" dirty="0" err="1">
                <a:solidFill>
                  <a:srgbClr val="212121"/>
                </a:solidFill>
                <a:effectLst/>
                <a:latin typeface="+mn-lt"/>
              </a:rPr>
              <a:t>Mengukur</a:t>
            </a:r>
            <a:r>
              <a:rPr lang="en-ID" sz="1400" b="0" i="0" dirty="0">
                <a:solidFill>
                  <a:srgbClr val="212121"/>
                </a:solidFill>
                <a:effectLst/>
                <a:latin typeface="+mn-lt"/>
              </a:rPr>
              <a:t> </a:t>
            </a:r>
            <a:r>
              <a:rPr lang="en-ID" sz="1400" b="0" i="0" dirty="0" err="1">
                <a:solidFill>
                  <a:srgbClr val="212121"/>
                </a:solidFill>
                <a:effectLst/>
                <a:latin typeface="+mn-lt"/>
              </a:rPr>
              <a:t>proporsi</a:t>
            </a:r>
            <a:r>
              <a:rPr lang="en-ID" sz="1400" b="0" i="0" dirty="0">
                <a:solidFill>
                  <a:srgbClr val="212121"/>
                </a:solidFill>
                <a:effectLst/>
                <a:latin typeface="+mn-lt"/>
              </a:rPr>
              <a:t> </a:t>
            </a:r>
            <a:r>
              <a:rPr lang="en-ID" sz="1400" b="0" i="0" dirty="0" err="1">
                <a:solidFill>
                  <a:srgbClr val="212121"/>
                </a:solidFill>
                <a:effectLst/>
                <a:latin typeface="+mn-lt"/>
              </a:rPr>
              <a:t>varians</a:t>
            </a:r>
            <a:r>
              <a:rPr lang="en-ID" sz="1400" b="0" i="0" dirty="0">
                <a:solidFill>
                  <a:srgbClr val="212121"/>
                </a:solidFill>
                <a:effectLst/>
                <a:latin typeface="+mn-lt"/>
              </a:rPr>
              <a:t> </a:t>
            </a:r>
            <a:r>
              <a:rPr lang="en-ID" sz="1400" b="0" i="0" dirty="0" err="1">
                <a:solidFill>
                  <a:srgbClr val="212121"/>
                </a:solidFill>
                <a:effectLst/>
                <a:latin typeface="+mn-lt"/>
              </a:rPr>
              <a:t>dalam</a:t>
            </a:r>
            <a:r>
              <a:rPr lang="en-ID" sz="1400" b="0" i="0" dirty="0">
                <a:solidFill>
                  <a:srgbClr val="212121"/>
                </a:solidFill>
                <a:effectLst/>
                <a:latin typeface="+mn-lt"/>
              </a:rPr>
              <a:t> </a:t>
            </a:r>
            <a:r>
              <a:rPr lang="en-ID" sz="1400" b="0" i="0" dirty="0" err="1">
                <a:solidFill>
                  <a:srgbClr val="212121"/>
                </a:solidFill>
                <a:effectLst/>
                <a:latin typeface="+mn-lt"/>
              </a:rPr>
              <a:t>variabel</a:t>
            </a:r>
            <a:r>
              <a:rPr lang="en-ID" sz="1400" b="0" i="0" dirty="0">
                <a:solidFill>
                  <a:srgbClr val="212121"/>
                </a:solidFill>
                <a:effectLst/>
                <a:latin typeface="+mn-lt"/>
              </a:rPr>
              <a:t> </a:t>
            </a:r>
            <a:r>
              <a:rPr lang="en-ID" sz="1400" b="0" i="0" dirty="0" err="1">
                <a:solidFill>
                  <a:srgbClr val="212121"/>
                </a:solidFill>
                <a:effectLst/>
                <a:latin typeface="+mn-lt"/>
              </a:rPr>
              <a:t>dependen</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yang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dijelaskan</a:t>
            </a:r>
            <a:r>
              <a:rPr lang="en-ID" sz="1400" b="0" i="0" dirty="0">
                <a:solidFill>
                  <a:srgbClr val="212121"/>
                </a:solidFill>
                <a:effectLst/>
                <a:latin typeface="+mn-lt"/>
              </a:rPr>
              <a:t> oleh </a:t>
            </a:r>
            <a:r>
              <a:rPr lang="en-ID" sz="1400" b="0" i="0" dirty="0" err="1">
                <a:solidFill>
                  <a:srgbClr val="212121"/>
                </a:solidFill>
                <a:effectLst/>
                <a:latin typeface="+mn-lt"/>
              </a:rPr>
              <a:t>variabel</a:t>
            </a:r>
            <a:r>
              <a:rPr lang="en-ID" sz="1400" b="0" i="0" dirty="0">
                <a:solidFill>
                  <a:srgbClr val="212121"/>
                </a:solidFill>
                <a:effectLst/>
                <a:latin typeface="+mn-lt"/>
              </a:rPr>
              <a:t> </a:t>
            </a:r>
            <a:r>
              <a:rPr lang="en-ID" sz="1400" b="0" i="0" dirty="0" err="1">
                <a:solidFill>
                  <a:srgbClr val="212121"/>
                </a:solidFill>
                <a:effectLst/>
                <a:latin typeface="+mn-lt"/>
              </a:rPr>
              <a:t>independen</a:t>
            </a:r>
            <a:r>
              <a:rPr lang="en-ID" sz="1400" b="0" i="0" dirty="0">
                <a:solidFill>
                  <a:srgbClr val="212121"/>
                </a:solidFill>
                <a:effectLst/>
                <a:latin typeface="+mn-lt"/>
              </a:rPr>
              <a:t>. </a:t>
            </a:r>
            <a:r>
              <a:rPr lang="en-ID" sz="1400" b="0" i="0" dirty="0" err="1">
                <a:solidFill>
                  <a:srgbClr val="212121"/>
                </a:solidFill>
                <a:effectLst/>
                <a:latin typeface="+mn-lt"/>
              </a:rPr>
              <a:t>Ini</a:t>
            </a:r>
            <a:r>
              <a:rPr lang="en-ID" sz="1400" b="0" i="0" dirty="0">
                <a:solidFill>
                  <a:srgbClr val="212121"/>
                </a:solidFill>
                <a:effectLst/>
                <a:latin typeface="+mn-lt"/>
              </a:rPr>
              <a:t> </a:t>
            </a:r>
            <a:r>
              <a:rPr lang="en-ID" sz="1400" b="0" i="0" dirty="0" err="1">
                <a:solidFill>
                  <a:srgbClr val="212121"/>
                </a:solidFill>
                <a:effectLst/>
                <a:latin typeface="+mn-lt"/>
              </a:rPr>
              <a:t>menunjukkan</a:t>
            </a:r>
            <a:r>
              <a:rPr lang="en-ID" sz="1400" b="0" i="0" dirty="0">
                <a:solidFill>
                  <a:srgbClr val="212121"/>
                </a:solidFill>
                <a:effectLst/>
                <a:latin typeface="+mn-lt"/>
              </a:rPr>
              <a:t> </a:t>
            </a:r>
            <a:r>
              <a:rPr lang="en-ID" sz="1400" b="0" i="0" dirty="0" err="1">
                <a:solidFill>
                  <a:srgbClr val="212121"/>
                </a:solidFill>
                <a:effectLst/>
                <a:latin typeface="+mn-lt"/>
              </a:rPr>
              <a:t>seberapa</a:t>
            </a:r>
            <a:r>
              <a:rPr lang="en-ID" sz="1400" b="0" i="0" dirty="0">
                <a:solidFill>
                  <a:srgbClr val="212121"/>
                </a:solidFill>
                <a:effectLst/>
                <a:latin typeface="+mn-lt"/>
              </a:rPr>
              <a:t> </a:t>
            </a:r>
            <a:r>
              <a:rPr lang="en-ID" sz="1400" b="0" i="0" dirty="0" err="1">
                <a:solidFill>
                  <a:srgbClr val="212121"/>
                </a:solidFill>
                <a:effectLst/>
                <a:latin typeface="+mn-lt"/>
              </a:rPr>
              <a:t>baik</a:t>
            </a:r>
            <a:r>
              <a:rPr lang="en-ID" sz="1400" b="0" i="0" dirty="0">
                <a:solidFill>
                  <a:srgbClr val="212121"/>
                </a:solidFill>
                <a:effectLst/>
                <a:latin typeface="+mn-lt"/>
              </a:rPr>
              <a:t> model </a:t>
            </a:r>
            <a:r>
              <a:rPr lang="en-ID" sz="1400" b="0" i="0" dirty="0" err="1">
                <a:solidFill>
                  <a:srgbClr val="212121"/>
                </a:solidFill>
                <a:effectLst/>
                <a:latin typeface="+mn-lt"/>
              </a:rPr>
              <a:t>sesuai</a:t>
            </a:r>
            <a:r>
              <a:rPr lang="en-ID" sz="1400" b="0" i="0" dirty="0">
                <a:solidFill>
                  <a:srgbClr val="212121"/>
                </a:solidFill>
                <a:effectLst/>
                <a:latin typeface="+mn-lt"/>
              </a:rPr>
              <a:t> </a:t>
            </a:r>
            <a:r>
              <a:rPr lang="en-ID" sz="1400" b="0" i="0" dirty="0" err="1">
                <a:solidFill>
                  <a:srgbClr val="212121"/>
                </a:solidFill>
                <a:effectLst/>
                <a:latin typeface="+mn-lt"/>
              </a:rPr>
              <a:t>dengan</a:t>
            </a:r>
            <a:r>
              <a:rPr lang="en-ID" sz="1400" b="0" i="0" dirty="0">
                <a:solidFill>
                  <a:srgbClr val="212121"/>
                </a:solidFill>
                <a:effectLst/>
                <a:latin typeface="+mn-lt"/>
              </a:rPr>
              <a:t> data.</a:t>
            </a:r>
            <a:endParaRPr lang="en-ID" sz="1400" dirty="0">
              <a:solidFill>
                <a:srgbClr val="212121"/>
              </a:solidFill>
              <a:latin typeface="+mn-lt"/>
            </a:endParaRPr>
          </a:p>
          <a:p>
            <a:pPr marL="158750" indent="0" algn="l">
              <a:buNone/>
            </a:pPr>
            <a:r>
              <a:rPr lang="en-ID" sz="1400" b="0" i="0" dirty="0" err="1">
                <a:solidFill>
                  <a:srgbClr val="212121"/>
                </a:solidFill>
                <a:effectLst/>
                <a:latin typeface="+mn-lt"/>
              </a:rPr>
              <a:t>Dengan</a:t>
            </a:r>
            <a:r>
              <a:rPr lang="en-ID" sz="1400" b="0" i="0" dirty="0">
                <a:solidFill>
                  <a:srgbClr val="212121"/>
                </a:solidFill>
                <a:effectLst/>
                <a:latin typeface="+mn-lt"/>
              </a:rPr>
              <a:t> </a:t>
            </a:r>
            <a:r>
              <a:rPr lang="en-ID" sz="1400" b="0" i="0" dirty="0" err="1">
                <a:solidFill>
                  <a:srgbClr val="212121"/>
                </a:solidFill>
                <a:effectLst/>
                <a:latin typeface="+mn-lt"/>
              </a:rPr>
              <a:t>mengevaluasi</a:t>
            </a:r>
            <a:r>
              <a:rPr lang="en-ID" sz="1400" b="0" i="0" dirty="0">
                <a:solidFill>
                  <a:srgbClr val="212121"/>
                </a:solidFill>
                <a:effectLst/>
                <a:latin typeface="+mn-lt"/>
              </a:rPr>
              <a:t> model pada </a:t>
            </a:r>
            <a:r>
              <a:rPr lang="en-ID" sz="1400" b="0" i="0" dirty="0" err="1">
                <a:solidFill>
                  <a:srgbClr val="212121"/>
                </a:solidFill>
                <a:effectLst/>
                <a:latin typeface="+mn-lt"/>
              </a:rPr>
              <a:t>metrik</a:t>
            </a:r>
            <a:r>
              <a:rPr lang="en-ID" sz="1400" b="0" i="0" dirty="0">
                <a:solidFill>
                  <a:srgbClr val="212121"/>
                </a:solidFill>
                <a:effectLst/>
                <a:latin typeface="+mn-lt"/>
              </a:rPr>
              <a:t> </a:t>
            </a:r>
            <a:r>
              <a:rPr lang="en-ID" sz="1400" b="0" i="0" dirty="0" err="1">
                <a:solidFill>
                  <a:srgbClr val="212121"/>
                </a:solidFill>
                <a:effectLst/>
                <a:latin typeface="+mn-lt"/>
              </a:rPr>
              <a:t>ini</a:t>
            </a:r>
            <a:r>
              <a:rPr lang="en-ID" sz="1400" b="0" i="0" dirty="0">
                <a:solidFill>
                  <a:srgbClr val="212121"/>
                </a:solidFill>
                <a:effectLst/>
                <a:latin typeface="+mn-lt"/>
              </a:rPr>
              <a:t>, </a:t>
            </a:r>
            <a:r>
              <a:rPr lang="en-ID" sz="1400" b="0" i="0" dirty="0" err="1">
                <a:solidFill>
                  <a:srgbClr val="212121"/>
                </a:solidFill>
                <a:effectLst/>
                <a:latin typeface="+mn-lt"/>
              </a:rPr>
              <a:t>kita</a:t>
            </a:r>
            <a:r>
              <a:rPr lang="en-ID" sz="1400" b="0" i="0" dirty="0">
                <a:solidFill>
                  <a:srgbClr val="212121"/>
                </a:solidFill>
                <a:effectLst/>
                <a:latin typeface="+mn-lt"/>
              </a:rPr>
              <a:t>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menilai</a:t>
            </a:r>
            <a:r>
              <a:rPr lang="en-ID" sz="1400" b="0" i="0" dirty="0">
                <a:solidFill>
                  <a:srgbClr val="212121"/>
                </a:solidFill>
                <a:effectLst/>
                <a:latin typeface="+mn-lt"/>
              </a:rPr>
              <a:t> </a:t>
            </a:r>
            <a:r>
              <a:rPr lang="en-ID" sz="1400" b="0" i="0" dirty="0" err="1">
                <a:solidFill>
                  <a:srgbClr val="212121"/>
                </a:solidFill>
                <a:effectLst/>
                <a:latin typeface="+mn-lt"/>
              </a:rPr>
              <a:t>akurasi</a:t>
            </a:r>
            <a:r>
              <a:rPr lang="en-ID" sz="1400" b="0" i="0" dirty="0">
                <a:solidFill>
                  <a:srgbClr val="212121"/>
                </a:solidFill>
                <a:effectLst/>
                <a:latin typeface="+mn-lt"/>
              </a:rPr>
              <a:t> dan </a:t>
            </a:r>
            <a:r>
              <a:rPr lang="en-ID" sz="1400" b="0" i="0" dirty="0" err="1">
                <a:solidFill>
                  <a:srgbClr val="212121"/>
                </a:solidFill>
                <a:effectLst/>
                <a:latin typeface="+mn-lt"/>
              </a:rPr>
              <a:t>efektivitasnya</a:t>
            </a:r>
            <a:r>
              <a:rPr lang="en-ID" sz="1400" b="0" i="0" dirty="0">
                <a:solidFill>
                  <a:srgbClr val="212121"/>
                </a:solidFill>
                <a:effectLst/>
                <a:latin typeface="+mn-lt"/>
              </a:rPr>
              <a:t> </a:t>
            </a:r>
            <a:r>
              <a:rPr lang="en-ID" sz="1400" b="0" i="0" dirty="0" err="1">
                <a:solidFill>
                  <a:srgbClr val="212121"/>
                </a:solidFill>
                <a:effectLst/>
                <a:latin typeface="+mn-lt"/>
              </a:rPr>
              <a:t>dalam</a:t>
            </a:r>
            <a:r>
              <a:rPr lang="en-ID" sz="1400" b="0" i="0" dirty="0">
                <a:solidFill>
                  <a:srgbClr val="212121"/>
                </a:solidFill>
                <a:effectLst/>
                <a:latin typeface="+mn-lt"/>
              </a:rPr>
              <a:t> </a:t>
            </a:r>
            <a:r>
              <a:rPr lang="en-ID" sz="1400" b="0" i="0" dirty="0" err="1">
                <a:solidFill>
                  <a:srgbClr val="212121"/>
                </a:solidFill>
                <a:effectLst/>
                <a:latin typeface="+mn-lt"/>
              </a:rPr>
              <a:t>memprediksi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 di pasar Arab Saudi. </a:t>
            </a:r>
            <a:r>
              <a:rPr lang="en-ID" sz="1400" b="0" i="0" dirty="0" err="1">
                <a:solidFill>
                  <a:srgbClr val="212121"/>
                </a:solidFill>
                <a:effectLst/>
                <a:latin typeface="+mn-lt"/>
              </a:rPr>
              <a:t>Pendekatan</a:t>
            </a:r>
            <a:r>
              <a:rPr lang="en-ID" sz="1400" b="0" i="0" dirty="0">
                <a:solidFill>
                  <a:srgbClr val="212121"/>
                </a:solidFill>
                <a:effectLst/>
                <a:latin typeface="+mn-lt"/>
              </a:rPr>
              <a:t> </a:t>
            </a:r>
            <a:r>
              <a:rPr lang="en-ID" sz="1400" b="0" i="0" dirty="0" err="1">
                <a:solidFill>
                  <a:srgbClr val="212121"/>
                </a:solidFill>
                <a:effectLst/>
                <a:latin typeface="+mn-lt"/>
              </a:rPr>
              <a:t>ini</a:t>
            </a:r>
            <a:r>
              <a:rPr lang="en-ID" sz="1400" b="0" i="0" dirty="0">
                <a:solidFill>
                  <a:srgbClr val="212121"/>
                </a:solidFill>
                <a:effectLst/>
                <a:latin typeface="+mn-lt"/>
              </a:rPr>
              <a:t> </a:t>
            </a:r>
            <a:r>
              <a:rPr lang="en-ID" sz="1400" b="0" i="0" dirty="0" err="1">
                <a:solidFill>
                  <a:srgbClr val="212121"/>
                </a:solidFill>
                <a:effectLst/>
                <a:latin typeface="+mn-lt"/>
              </a:rPr>
              <a:t>akan</a:t>
            </a:r>
            <a:r>
              <a:rPr lang="en-ID" sz="1400" b="0" i="0" dirty="0">
                <a:solidFill>
                  <a:srgbClr val="212121"/>
                </a:solidFill>
                <a:effectLst/>
                <a:latin typeface="+mn-lt"/>
              </a:rPr>
              <a:t> </a:t>
            </a:r>
            <a:r>
              <a:rPr lang="en-ID" sz="1400" b="0" i="0" dirty="0" err="1">
                <a:solidFill>
                  <a:srgbClr val="212121"/>
                </a:solidFill>
                <a:effectLst/>
                <a:latin typeface="+mn-lt"/>
              </a:rPr>
              <a:t>memungkinkan</a:t>
            </a:r>
            <a:r>
              <a:rPr lang="en-ID" sz="1400" b="0" i="0" dirty="0">
                <a:solidFill>
                  <a:srgbClr val="212121"/>
                </a:solidFill>
                <a:effectLst/>
                <a:latin typeface="+mn-lt"/>
              </a:rPr>
              <a:t> </a:t>
            </a:r>
            <a:r>
              <a:rPr lang="en-ID" sz="1400" b="0" i="0" dirty="0" err="1">
                <a:solidFill>
                  <a:srgbClr val="212121"/>
                </a:solidFill>
                <a:effectLst/>
                <a:latin typeface="+mn-lt"/>
              </a:rPr>
              <a:t>identifikasi</a:t>
            </a:r>
            <a:r>
              <a:rPr lang="en-ID" sz="1400" b="0" i="0" dirty="0">
                <a:solidFill>
                  <a:srgbClr val="212121"/>
                </a:solidFill>
                <a:effectLst/>
                <a:latin typeface="+mn-lt"/>
              </a:rPr>
              <a:t> </a:t>
            </a:r>
            <a:r>
              <a:rPr lang="en-ID" sz="1400" b="0" i="0" dirty="0" err="1">
                <a:solidFill>
                  <a:srgbClr val="212121"/>
                </a:solidFill>
                <a:effectLst/>
                <a:latin typeface="+mn-lt"/>
              </a:rPr>
              <a:t>pendorong</a:t>
            </a:r>
            <a:r>
              <a:rPr lang="en-ID" sz="1400" b="0" i="0" dirty="0">
                <a:solidFill>
                  <a:srgbClr val="212121"/>
                </a:solidFill>
                <a:effectLst/>
                <a:latin typeface="+mn-lt"/>
              </a:rPr>
              <a:t> </a:t>
            </a:r>
            <a:r>
              <a:rPr lang="en-ID" sz="1400" b="0" i="0" dirty="0" err="1">
                <a:solidFill>
                  <a:srgbClr val="212121"/>
                </a:solidFill>
                <a:effectLst/>
                <a:latin typeface="+mn-lt"/>
              </a:rPr>
              <a:t>utama</a:t>
            </a:r>
            <a:r>
              <a:rPr lang="en-ID" sz="1400" b="0" i="0" dirty="0">
                <a:solidFill>
                  <a:srgbClr val="212121"/>
                </a:solidFill>
                <a:effectLst/>
                <a:latin typeface="+mn-lt"/>
              </a:rPr>
              <a:t> </a:t>
            </a:r>
            <a:r>
              <a:rPr lang="en-ID" sz="1400" b="0" i="0" dirty="0" err="1">
                <a:solidFill>
                  <a:srgbClr val="212121"/>
                </a:solidFill>
                <a:effectLst/>
                <a:latin typeface="+mn-lt"/>
              </a:rPr>
              <a:t>fluktuasi</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dan </a:t>
            </a:r>
            <a:r>
              <a:rPr lang="en-ID" sz="1400" b="0" i="0" dirty="0" err="1">
                <a:solidFill>
                  <a:srgbClr val="212121"/>
                </a:solidFill>
                <a:effectLst/>
                <a:latin typeface="+mn-lt"/>
              </a:rPr>
              <a:t>memberikan</a:t>
            </a:r>
            <a:r>
              <a:rPr lang="en-ID" sz="1400" b="0" i="0" dirty="0">
                <a:solidFill>
                  <a:srgbClr val="212121"/>
                </a:solidFill>
                <a:effectLst/>
                <a:latin typeface="+mn-lt"/>
              </a:rPr>
              <a:t> </a:t>
            </a:r>
            <a:r>
              <a:rPr lang="en-ID" sz="1400" b="0" i="0" dirty="0" err="1">
                <a:solidFill>
                  <a:srgbClr val="212121"/>
                </a:solidFill>
                <a:effectLst/>
                <a:latin typeface="+mn-lt"/>
              </a:rPr>
              <a:t>wawasan</a:t>
            </a:r>
            <a:r>
              <a:rPr lang="en-ID" sz="1400" b="0" i="0" dirty="0">
                <a:solidFill>
                  <a:srgbClr val="212121"/>
                </a:solidFill>
                <a:effectLst/>
                <a:latin typeface="+mn-lt"/>
              </a:rPr>
              <a:t> yang </a:t>
            </a:r>
            <a:r>
              <a:rPr lang="en-ID" sz="1400" b="0" i="0" dirty="0" err="1">
                <a:solidFill>
                  <a:srgbClr val="212121"/>
                </a:solidFill>
                <a:effectLst/>
                <a:latin typeface="+mn-lt"/>
              </a:rPr>
              <a:t>dapat</a:t>
            </a:r>
            <a:r>
              <a:rPr lang="en-ID" sz="1400" b="0" i="0" dirty="0">
                <a:solidFill>
                  <a:srgbClr val="212121"/>
                </a:solidFill>
                <a:effectLst/>
                <a:latin typeface="+mn-lt"/>
              </a:rPr>
              <a:t> </a:t>
            </a:r>
            <a:r>
              <a:rPr lang="en-ID" sz="1400" b="0" i="0" dirty="0" err="1">
                <a:solidFill>
                  <a:srgbClr val="212121"/>
                </a:solidFill>
                <a:effectLst/>
                <a:latin typeface="+mn-lt"/>
              </a:rPr>
              <a:t>ditindaklanjuti</a:t>
            </a:r>
            <a:r>
              <a:rPr lang="en-ID" sz="1400" b="0" i="0" dirty="0">
                <a:solidFill>
                  <a:srgbClr val="212121"/>
                </a:solidFill>
                <a:effectLst/>
                <a:latin typeface="+mn-lt"/>
              </a:rPr>
              <a:t>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mengoptimalkan</a:t>
            </a:r>
            <a:r>
              <a:rPr lang="en-ID" sz="1400" b="0" i="0" dirty="0">
                <a:solidFill>
                  <a:srgbClr val="212121"/>
                </a:solidFill>
                <a:effectLst/>
                <a:latin typeface="+mn-lt"/>
              </a:rPr>
              <a:t> strategi </a:t>
            </a:r>
            <a:r>
              <a:rPr lang="en-ID" sz="1400" b="0" i="0" dirty="0" err="1">
                <a:solidFill>
                  <a:srgbClr val="212121"/>
                </a:solidFill>
                <a:effectLst/>
                <a:latin typeface="+mn-lt"/>
              </a:rPr>
              <a:t>penetapan</a:t>
            </a:r>
            <a:r>
              <a:rPr lang="en-ID" sz="1400" b="0" i="0" dirty="0">
                <a:solidFill>
                  <a:srgbClr val="212121"/>
                </a:solidFill>
                <a:effectLst/>
                <a:latin typeface="+mn-lt"/>
              </a:rPr>
              <a:t> </a:t>
            </a:r>
            <a:r>
              <a:rPr lang="en-ID" sz="1400" b="0" i="0" dirty="0" err="1">
                <a:solidFill>
                  <a:srgbClr val="212121"/>
                </a:solidFill>
                <a:effectLst/>
                <a:latin typeface="+mn-lt"/>
              </a:rPr>
              <a:t>harga</a:t>
            </a:r>
            <a:r>
              <a:rPr lang="en-ID" sz="1400" b="0" i="0" dirty="0">
                <a:solidFill>
                  <a:srgbClr val="212121"/>
                </a:solidFill>
                <a:effectLst/>
                <a:latin typeface="+mn-lt"/>
              </a:rPr>
              <a:t> </a:t>
            </a:r>
            <a:r>
              <a:rPr lang="en-ID" sz="1400" b="0" i="0" dirty="0" err="1">
                <a:solidFill>
                  <a:srgbClr val="212121"/>
                </a:solidFill>
                <a:effectLst/>
                <a:latin typeface="+mn-lt"/>
              </a:rPr>
              <a:t>untuk</a:t>
            </a:r>
            <a:r>
              <a:rPr lang="en-ID" sz="1400" b="0" i="0" dirty="0">
                <a:solidFill>
                  <a:srgbClr val="212121"/>
                </a:solidFill>
                <a:effectLst/>
                <a:latin typeface="+mn-lt"/>
              </a:rPr>
              <a:t> </a:t>
            </a:r>
            <a:r>
              <a:rPr lang="en-ID" sz="1400" b="0" i="0" dirty="0" err="1">
                <a:solidFill>
                  <a:srgbClr val="212121"/>
                </a:solidFill>
                <a:effectLst/>
                <a:latin typeface="+mn-lt"/>
              </a:rPr>
              <a:t>mobil</a:t>
            </a:r>
            <a:r>
              <a:rPr lang="en-ID" sz="1400" b="0" i="0" dirty="0">
                <a:solidFill>
                  <a:srgbClr val="212121"/>
                </a:solidFill>
                <a:effectLst/>
                <a:latin typeface="+mn-lt"/>
              </a:rPr>
              <a:t> </a:t>
            </a:r>
            <a:r>
              <a:rPr lang="en-ID" sz="1400" b="0" i="0" dirty="0" err="1">
                <a:solidFill>
                  <a:srgbClr val="212121"/>
                </a:solidFill>
                <a:effectLst/>
                <a:latin typeface="+mn-lt"/>
              </a:rPr>
              <a:t>bekas</a:t>
            </a:r>
            <a:r>
              <a:rPr lang="en-ID" sz="1400" b="0" i="0" dirty="0">
                <a:solidFill>
                  <a:srgbClr val="212121"/>
                </a:solidFill>
                <a:effectLst/>
                <a:latin typeface="+mn-lt"/>
              </a:rPr>
              <a:t>.</a:t>
            </a:r>
          </a:p>
          <a:p>
            <a:pPr algn="l">
              <a:buFont typeface="Arial" panose="020B0604020202020204" pitchFamily="34" charset="0"/>
              <a:buChar char="•"/>
            </a:pPr>
            <a:endParaRPr lang="en-ID" b="0" i="0" dirty="0">
              <a:solidFill>
                <a:srgbClr val="212121"/>
              </a:solidFill>
              <a:effectLst/>
              <a:latin typeface="Roboto" panose="02000000000000000000" pitchFamily="2" charset="0"/>
            </a:endParaRPr>
          </a:p>
          <a:p>
            <a:endParaRPr lang="en-ID" dirty="0"/>
          </a:p>
        </p:txBody>
      </p:sp>
    </p:spTree>
    <p:extLst>
      <p:ext uri="{BB962C8B-B14F-4D97-AF65-F5344CB8AC3E}">
        <p14:creationId xmlns:p14="http://schemas.microsoft.com/office/powerpoint/2010/main" val="326142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264517" y="1205650"/>
            <a:ext cx="4194900" cy="11946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3600" dirty="0"/>
              <a:t>Data Understanding</a:t>
            </a:r>
          </a:p>
        </p:txBody>
      </p:sp>
      <p:sp>
        <p:nvSpPr>
          <p:cNvPr id="295" name="Google Shape;295;p29"/>
          <p:cNvSpPr txBox="1">
            <a:spLocks noGrp="1"/>
          </p:cNvSpPr>
          <p:nvPr>
            <p:ph type="title" idx="2"/>
          </p:nvPr>
        </p:nvSpPr>
        <p:spPr>
          <a:xfrm>
            <a:off x="2434625" y="1119150"/>
            <a:ext cx="1566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97" name="Google Shape;297;p29"/>
          <p:cNvCxnSpPr/>
          <p:nvPr/>
        </p:nvCxnSpPr>
        <p:spPr>
          <a:xfrm>
            <a:off x="4121575" y="1176190"/>
            <a:ext cx="2700" cy="2224200"/>
          </a:xfrm>
          <a:prstGeom prst="straightConnector1">
            <a:avLst/>
          </a:prstGeom>
          <a:noFill/>
          <a:ln w="9525" cap="flat" cmpd="sng">
            <a:solidFill>
              <a:schemeClr val="dk1"/>
            </a:solidFill>
            <a:prstDash val="solid"/>
            <a:round/>
            <a:headEnd type="none" w="med" len="med"/>
            <a:tailEnd type="none" w="med" len="med"/>
          </a:ln>
        </p:spPr>
      </p:cxnSp>
      <p:pic>
        <p:nvPicPr>
          <p:cNvPr id="298" name="Google Shape;298;p29"/>
          <p:cNvPicPr preferRelativeResize="0"/>
          <p:nvPr/>
        </p:nvPicPr>
        <p:blipFill>
          <a:blip r:embed="rId3">
            <a:alphaModFix/>
          </a:blip>
          <a:stretch>
            <a:fillRect/>
          </a:stretch>
        </p:blipFill>
        <p:spPr>
          <a:xfrm flipH="1">
            <a:off x="468447" y="1930088"/>
            <a:ext cx="3846328" cy="2013299"/>
          </a:xfrm>
          <a:prstGeom prst="rect">
            <a:avLst/>
          </a:prstGeom>
          <a:noFill/>
          <a:ln>
            <a:noFill/>
          </a:ln>
        </p:spPr>
      </p:pic>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023691828"/>
      </p:ext>
    </p:extLst>
  </p:cSld>
  <p:clrMapOvr>
    <a:masterClrMapping/>
  </p:clrMapOvr>
</p:sld>
</file>

<file path=ppt/theme/theme1.xml><?xml version="1.0" encoding="utf-8"?>
<a:theme xmlns:a="http://schemas.openxmlformats.org/drawingml/2006/main" name="Automotive Industry Theme for Business by Slidesgo">
  <a:themeElements>
    <a:clrScheme name="Simple Light">
      <a:dk1>
        <a:srgbClr val="191919"/>
      </a:dk1>
      <a:lt1>
        <a:srgbClr val="F3F3F3"/>
      </a:lt1>
      <a:dk2>
        <a:srgbClr val="171783"/>
      </a:dk2>
      <a:lt2>
        <a:srgbClr val="B3363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1913</Words>
  <Application>Microsoft Office PowerPoint</Application>
  <PresentationFormat>On-screen Show (16:9)</PresentationFormat>
  <Paragraphs>132</Paragraphs>
  <Slides>29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Roboto</vt:lpstr>
      <vt:lpstr>Montserrat</vt:lpstr>
      <vt:lpstr>Nunito Light</vt:lpstr>
      <vt:lpstr>DM Sans</vt:lpstr>
      <vt:lpstr>Anaheim</vt:lpstr>
      <vt:lpstr>Arial</vt:lpstr>
      <vt:lpstr>Automotive Industry Theme for Business by Slidesgo</vt:lpstr>
      <vt:lpstr>Saudi Arabia Used Cars Price Prediction By Machine Learning Model</vt:lpstr>
      <vt:lpstr>Table of contents</vt:lpstr>
      <vt:lpstr>Business problem Understanding</vt:lpstr>
      <vt:lpstr>Background</vt:lpstr>
      <vt:lpstr>Problem Statement</vt:lpstr>
      <vt:lpstr>Goals</vt:lpstr>
      <vt:lpstr>Analytical Approach</vt:lpstr>
      <vt:lpstr> Metric Evaluations</vt:lpstr>
      <vt:lpstr>Data Understanding</vt:lpstr>
      <vt:lpstr>Type, Region, Make, Gear_Type, Origin, dan Option merupakan Dtype Object.  Year, Mileage, dan Price merupakan Dtype Integral. Engine_Size merupakan Dtype Float.</vt:lpstr>
      <vt:lpstr>Semua kolom numerik terhadap Price memiliki nilai VIF dibawah 10 artinya setiap variable saling berkolerasi dengan variable lain tetapi ini masih dianggap wajar karena berdasarkan studi jika VIF lebih tinggi dari 10, terdapat multikolinearitas signifikan yang perlu diperbaiki. </vt:lpstr>
      <vt:lpstr>Data pada kolom Price (positively skewed) hal ini menunjukkan terdapat beberapa nilai price yang tinggi (outlier) yang menyebabkan data condong ke kanan.</vt:lpstr>
      <vt:lpstr>Setelah dilakukan data cleaning menggunakan domain knowledge maka nilai max dari Engine_size menjadi 7.5 max dari Mileage menjadi 3.6 juta miles. Lalu untuk nilai min pada Price menjadi 10000 SAR</vt:lpstr>
      <vt:lpstr>Data Preparation</vt:lpstr>
      <vt:lpstr>Column Transformer yang berisi One-Hot Encoder, Binary Encoder, Min Max Scaler serta Robust Scaler</vt:lpstr>
      <vt:lpstr>MAE sebagai Evaluation Metrics dalam menentukan model yang akan dipilih</vt:lpstr>
      <vt:lpstr>Modelling</vt:lpstr>
      <vt:lpstr>Nilai MAE yang diperoleh dari Rule based model (Non ML) adalah 55230.571 SAR</vt:lpstr>
      <vt:lpstr>5 Model terbaik didapat dari Experiment 2 yaitu XGBoost Regressor, Random Forest Regressor, Stacking Regressor, Voting Regressor dan Gradient Boosting Regressor</vt:lpstr>
      <vt:lpstr>Setelah dilakukan Hyperparameter Tuning, nilai MAE yang diperoleh 11134.255 SAR, nilai R2 yang diperoleh 80.32%, dan nilai MAPE yang diperoleh 19.34%</vt:lpstr>
      <vt:lpstr>Estimasi Keuntungan</vt:lpstr>
      <vt:lpstr>model machine learning perusahaan dapat mengurangi kesalah prediksi sebesar 44096.32 SAR dari Rule based model</vt:lpstr>
      <vt:lpstr>Kesimpulan dan Rekomendasi</vt:lpstr>
      <vt:lpstr>Kesimpulan</vt:lpstr>
      <vt:lpstr>Rekomendasi</vt:lpstr>
      <vt:lpstr>Rekomendasi Untuk Bisnis</vt:lpstr>
      <vt:lpstr>Test Model dengan Random Sample</vt:lpstr>
      <vt:lpstr>Model berhasil memprediksi harga mobil sebesar 92.44%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Mochamad Aditya</cp:lastModifiedBy>
  <cp:revision>15</cp:revision>
  <dcterms:modified xsi:type="dcterms:W3CDTF">2024-09-29T16:15:11Z</dcterms:modified>
</cp:coreProperties>
</file>