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 id="2147483666" r:id="rId2"/>
  </p:sldMasterIdLst>
  <p:notesMasterIdLst>
    <p:notesMasterId r:id="rId26"/>
  </p:notesMasterIdLst>
  <p:sldIdLst>
    <p:sldId id="256" r:id="rId3"/>
    <p:sldId id="257" r:id="rId4"/>
    <p:sldId id="1593" r:id="rId5"/>
    <p:sldId id="258" r:id="rId6"/>
    <p:sldId id="1556" r:id="rId7"/>
    <p:sldId id="931" r:id="rId8"/>
    <p:sldId id="1595" r:id="rId9"/>
    <p:sldId id="1596" r:id="rId10"/>
    <p:sldId id="1597" r:id="rId11"/>
    <p:sldId id="1598" r:id="rId12"/>
    <p:sldId id="1600" r:id="rId13"/>
    <p:sldId id="1601" r:id="rId14"/>
    <p:sldId id="956" r:id="rId15"/>
    <p:sldId id="1602" r:id="rId16"/>
    <p:sldId id="1603" r:id="rId17"/>
    <p:sldId id="1604" r:id="rId18"/>
    <p:sldId id="1605" r:id="rId19"/>
    <p:sldId id="1606" r:id="rId20"/>
    <p:sldId id="1607" r:id="rId21"/>
    <p:sldId id="1608" r:id="rId22"/>
    <p:sldId id="1609" r:id="rId23"/>
    <p:sldId id="1610" r:id="rId24"/>
    <p:sldId id="1611" r:id="rId25"/>
  </p:sldIdLst>
  <p:sldSz cx="18288000" cy="10287000"/>
  <p:notesSz cx="6858000" cy="9144000"/>
  <p:embeddedFontLst>
    <p:embeddedFont>
      <p:font typeface="Old Standard TT" panose="020B0604020202020204" charset="0"/>
      <p:regular r:id="rId27"/>
      <p:bold r:id="rId28"/>
      <p:italic r:id="rId29"/>
    </p:embeddedFont>
    <p:embeddedFont>
      <p:font typeface="Open Sans" panose="020B0606030504020204" pitchFamily="34" charset="0"/>
      <p:regular r:id="rId30"/>
      <p:bold r:id="rId31"/>
      <p:italic r:id="rId32"/>
      <p:boldItalic r:id="rId33"/>
    </p:embeddedFont>
    <p:embeddedFont>
      <p:font typeface="Roboto" panose="02000000000000000000" pitchFamily="2"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chamad Aditya" initials="MA" lastIdx="1" clrIdx="0">
    <p:extLst>
      <p:ext uri="{19B8F6BF-5375-455C-9EA6-DF929625EA0E}">
        <p15:presenceInfo xmlns:p15="http://schemas.microsoft.com/office/powerpoint/2012/main" userId="5acef9f39b12c9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C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4" d="100"/>
          <a:sy n="54" d="100"/>
        </p:scale>
        <p:origin x="75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2.xml"/><Relationship Id="rId1" Type="http://schemas.openxmlformats.org/officeDocument/2006/relationships/tags" Target="../tags/tag2.xml"/><Relationship Id="rId4" Type="http://schemas.openxmlformats.org/officeDocument/2006/relationships/image" Target="../media/image3.em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tags" Target="../tags/tag3.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
        <p:cNvGrpSpPr/>
        <p:nvPr/>
      </p:nvGrpSpPr>
      <p:grpSpPr>
        <a:xfrm>
          <a:off x="0" y="0"/>
          <a:ext cx="0" cy="0"/>
          <a:chOff x="0" y="0"/>
          <a:chExt cx="0" cy="0"/>
        </a:xfrm>
      </p:grpSpPr>
      <p:sp>
        <p:nvSpPr>
          <p:cNvPr id="9" name="Google Shape;9;p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 name="Google Shape;10;p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 name="Google Shape;11;p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6500"/>
              <a:buNone/>
              <a:defRPr/>
            </a:lvl2pPr>
            <a:lvl3pPr lvl="2">
              <a:spcBef>
                <a:spcPts val="0"/>
              </a:spcBef>
              <a:spcAft>
                <a:spcPts val="0"/>
              </a:spcAft>
              <a:buSzPts val="6500"/>
              <a:buNone/>
              <a:defRPr/>
            </a:lvl3pPr>
            <a:lvl4pPr lvl="3">
              <a:spcBef>
                <a:spcPts val="0"/>
              </a:spcBef>
              <a:spcAft>
                <a:spcPts val="0"/>
              </a:spcAft>
              <a:buSzPts val="6500"/>
              <a:buNone/>
              <a:defRPr/>
            </a:lvl4pPr>
            <a:lvl5pPr lvl="4">
              <a:spcBef>
                <a:spcPts val="0"/>
              </a:spcBef>
              <a:spcAft>
                <a:spcPts val="0"/>
              </a:spcAft>
              <a:buSzPts val="6500"/>
              <a:buNone/>
              <a:defRPr/>
            </a:lvl5pPr>
            <a:lvl6pPr lvl="5">
              <a:spcBef>
                <a:spcPts val="0"/>
              </a:spcBef>
              <a:spcAft>
                <a:spcPts val="0"/>
              </a:spcAft>
              <a:buSzPts val="6500"/>
              <a:buNone/>
              <a:defRPr/>
            </a:lvl6pPr>
            <a:lvl7pPr lvl="6">
              <a:spcBef>
                <a:spcPts val="0"/>
              </a:spcBef>
              <a:spcAft>
                <a:spcPts val="0"/>
              </a:spcAft>
              <a:buSzPts val="6500"/>
              <a:buNone/>
              <a:defRPr/>
            </a:lvl7pPr>
            <a:lvl8pPr lvl="7">
              <a:spcBef>
                <a:spcPts val="0"/>
              </a:spcBef>
              <a:spcAft>
                <a:spcPts val="0"/>
              </a:spcAft>
              <a:buSzPts val="6500"/>
              <a:buNone/>
              <a:defRPr/>
            </a:lvl8pPr>
            <a:lvl9pPr lvl="8">
              <a:spcBef>
                <a:spcPts val="0"/>
              </a:spcBef>
              <a:spcAft>
                <a:spcPts val="0"/>
              </a:spcAft>
              <a:buSzPts val="6500"/>
              <a:buNone/>
              <a:defRPr/>
            </a:lvl9pPr>
          </a:lstStyle>
          <a:p>
            <a:endParaRPr/>
          </a:p>
        </p:txBody>
      </p:sp>
      <p:sp>
        <p:nvSpPr>
          <p:cNvPr id="120" name="Google Shape;120;p1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21" name="Google Shape;121;p1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22" name="Google Shape;12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5"/>
        <p:cNvGrpSpPr/>
        <p:nvPr/>
      </p:nvGrpSpPr>
      <p:grpSpPr>
        <a:xfrm>
          <a:off x="0" y="0"/>
          <a:ext cx="0" cy="0"/>
          <a:chOff x="0" y="0"/>
          <a:chExt cx="0" cy="0"/>
        </a:xfrm>
      </p:grpSpPr>
      <p:sp>
        <p:nvSpPr>
          <p:cNvPr id="126" name="Google Shape;126;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6500"/>
              <a:buNone/>
              <a:defRPr/>
            </a:lvl2pPr>
            <a:lvl3pPr lvl="2">
              <a:spcBef>
                <a:spcPts val="0"/>
              </a:spcBef>
              <a:spcAft>
                <a:spcPts val="0"/>
              </a:spcAft>
              <a:buSzPts val="6500"/>
              <a:buNone/>
              <a:defRPr/>
            </a:lvl3pPr>
            <a:lvl4pPr lvl="3">
              <a:spcBef>
                <a:spcPts val="0"/>
              </a:spcBef>
              <a:spcAft>
                <a:spcPts val="0"/>
              </a:spcAft>
              <a:buSzPts val="6500"/>
              <a:buNone/>
              <a:defRPr/>
            </a:lvl4pPr>
            <a:lvl5pPr lvl="4">
              <a:spcBef>
                <a:spcPts val="0"/>
              </a:spcBef>
              <a:spcAft>
                <a:spcPts val="0"/>
              </a:spcAft>
              <a:buSzPts val="6500"/>
              <a:buNone/>
              <a:defRPr/>
            </a:lvl5pPr>
            <a:lvl6pPr lvl="5">
              <a:spcBef>
                <a:spcPts val="0"/>
              </a:spcBef>
              <a:spcAft>
                <a:spcPts val="0"/>
              </a:spcAft>
              <a:buSzPts val="6500"/>
              <a:buNone/>
              <a:defRPr/>
            </a:lvl6pPr>
            <a:lvl7pPr lvl="6">
              <a:spcBef>
                <a:spcPts val="0"/>
              </a:spcBef>
              <a:spcAft>
                <a:spcPts val="0"/>
              </a:spcAft>
              <a:buSzPts val="6500"/>
              <a:buNone/>
              <a:defRPr/>
            </a:lvl7pPr>
            <a:lvl8pPr lvl="7">
              <a:spcBef>
                <a:spcPts val="0"/>
              </a:spcBef>
              <a:spcAft>
                <a:spcPts val="0"/>
              </a:spcAft>
              <a:buSzPts val="6500"/>
              <a:buNone/>
              <a:defRPr/>
            </a:lvl8pPr>
            <a:lvl9pPr lvl="8">
              <a:spcBef>
                <a:spcPts val="0"/>
              </a:spcBef>
              <a:spcAft>
                <a:spcPts val="0"/>
              </a:spcAft>
              <a:buSzPts val="6500"/>
              <a:buNone/>
              <a:defRPr/>
            </a:lvl9pPr>
          </a:lstStyle>
          <a:p>
            <a:endParaRPr/>
          </a:p>
        </p:txBody>
      </p:sp>
      <p:sp>
        <p:nvSpPr>
          <p:cNvPr id="127" name="Google Shape;127;p1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28" name="Google Shape;128;p1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29" name="Google Shape;129;p1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30" name="Google Shape;130;p1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31" name="Google Shape;131;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6500"/>
              <a:buNone/>
              <a:defRPr/>
            </a:lvl2pPr>
            <a:lvl3pPr lvl="2">
              <a:spcBef>
                <a:spcPts val="0"/>
              </a:spcBef>
              <a:spcAft>
                <a:spcPts val="0"/>
              </a:spcAft>
              <a:buSzPts val="6500"/>
              <a:buNone/>
              <a:defRPr/>
            </a:lvl3pPr>
            <a:lvl4pPr lvl="3">
              <a:spcBef>
                <a:spcPts val="0"/>
              </a:spcBef>
              <a:spcAft>
                <a:spcPts val="0"/>
              </a:spcAft>
              <a:buSzPts val="6500"/>
              <a:buNone/>
              <a:defRPr/>
            </a:lvl4pPr>
            <a:lvl5pPr lvl="4">
              <a:spcBef>
                <a:spcPts val="0"/>
              </a:spcBef>
              <a:spcAft>
                <a:spcPts val="0"/>
              </a:spcAft>
              <a:buSzPts val="6500"/>
              <a:buNone/>
              <a:defRPr/>
            </a:lvl5pPr>
            <a:lvl6pPr lvl="5">
              <a:spcBef>
                <a:spcPts val="0"/>
              </a:spcBef>
              <a:spcAft>
                <a:spcPts val="0"/>
              </a:spcAft>
              <a:buSzPts val="6500"/>
              <a:buNone/>
              <a:defRPr/>
            </a:lvl6pPr>
            <a:lvl7pPr lvl="6">
              <a:spcBef>
                <a:spcPts val="0"/>
              </a:spcBef>
              <a:spcAft>
                <a:spcPts val="0"/>
              </a:spcAft>
              <a:buSzPts val="6500"/>
              <a:buNone/>
              <a:defRPr/>
            </a:lvl7pPr>
            <a:lvl8pPr lvl="7">
              <a:spcBef>
                <a:spcPts val="0"/>
              </a:spcBef>
              <a:spcAft>
                <a:spcPts val="0"/>
              </a:spcAft>
              <a:buSzPts val="6500"/>
              <a:buNone/>
              <a:defRPr/>
            </a:lvl8pPr>
            <a:lvl9pPr lvl="8">
              <a:spcBef>
                <a:spcPts val="0"/>
              </a:spcBef>
              <a:spcAft>
                <a:spcPts val="0"/>
              </a:spcAft>
              <a:buSzPts val="6500"/>
              <a:buNone/>
              <a:defRPr/>
            </a:lvl9pPr>
          </a:lstStyle>
          <a:p>
            <a:endParaRPr/>
          </a:p>
        </p:txBody>
      </p:sp>
      <p:sp>
        <p:nvSpPr>
          <p:cNvPr id="136" name="Google Shape;136;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6500"/>
              <a:buNone/>
              <a:defRPr/>
            </a:lvl2pPr>
            <a:lvl3pPr lvl="2">
              <a:spcBef>
                <a:spcPts val="0"/>
              </a:spcBef>
              <a:spcAft>
                <a:spcPts val="0"/>
              </a:spcAft>
              <a:buSzPts val="6500"/>
              <a:buNone/>
              <a:defRPr/>
            </a:lvl3pPr>
            <a:lvl4pPr lvl="3">
              <a:spcBef>
                <a:spcPts val="0"/>
              </a:spcBef>
              <a:spcAft>
                <a:spcPts val="0"/>
              </a:spcAft>
              <a:buSzPts val="6500"/>
              <a:buNone/>
              <a:defRPr/>
            </a:lvl4pPr>
            <a:lvl5pPr lvl="4">
              <a:spcBef>
                <a:spcPts val="0"/>
              </a:spcBef>
              <a:spcAft>
                <a:spcPts val="0"/>
              </a:spcAft>
              <a:buSzPts val="6500"/>
              <a:buNone/>
              <a:defRPr/>
            </a:lvl5pPr>
            <a:lvl6pPr lvl="5">
              <a:spcBef>
                <a:spcPts val="0"/>
              </a:spcBef>
              <a:spcAft>
                <a:spcPts val="0"/>
              </a:spcAft>
              <a:buSzPts val="6500"/>
              <a:buNone/>
              <a:defRPr/>
            </a:lvl6pPr>
            <a:lvl7pPr lvl="6">
              <a:spcBef>
                <a:spcPts val="0"/>
              </a:spcBef>
              <a:spcAft>
                <a:spcPts val="0"/>
              </a:spcAft>
              <a:buSzPts val="6500"/>
              <a:buNone/>
              <a:defRPr/>
            </a:lvl7pPr>
            <a:lvl8pPr lvl="7">
              <a:spcBef>
                <a:spcPts val="0"/>
              </a:spcBef>
              <a:spcAft>
                <a:spcPts val="0"/>
              </a:spcAft>
              <a:buSzPts val="6500"/>
              <a:buNone/>
              <a:defRPr/>
            </a:lvl8pPr>
            <a:lvl9pPr lvl="8">
              <a:spcBef>
                <a:spcPts val="0"/>
              </a:spcBef>
              <a:spcAft>
                <a:spcPts val="0"/>
              </a:spcAft>
              <a:buSzPts val="6500"/>
              <a:buNone/>
              <a:defRPr/>
            </a:lvl9pPr>
          </a:lstStyle>
          <a:p>
            <a:endParaRPr/>
          </a:p>
        </p:txBody>
      </p:sp>
      <p:sp>
        <p:nvSpPr>
          <p:cNvPr id="141" name="Google Shape;141;p1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42" name="Google Shape;142;p1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43" name="Google Shape;143;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6500"/>
              <a:buNone/>
              <a:defRPr/>
            </a:lvl2pPr>
            <a:lvl3pPr lvl="2">
              <a:spcBef>
                <a:spcPts val="0"/>
              </a:spcBef>
              <a:spcAft>
                <a:spcPts val="0"/>
              </a:spcAft>
              <a:buSzPts val="6500"/>
              <a:buNone/>
              <a:defRPr/>
            </a:lvl3pPr>
            <a:lvl4pPr lvl="3">
              <a:spcBef>
                <a:spcPts val="0"/>
              </a:spcBef>
              <a:spcAft>
                <a:spcPts val="0"/>
              </a:spcAft>
              <a:buSzPts val="6500"/>
              <a:buNone/>
              <a:defRPr/>
            </a:lvl4pPr>
            <a:lvl5pPr lvl="4">
              <a:spcBef>
                <a:spcPts val="0"/>
              </a:spcBef>
              <a:spcAft>
                <a:spcPts val="0"/>
              </a:spcAft>
              <a:buSzPts val="6500"/>
              <a:buNone/>
              <a:defRPr/>
            </a:lvl5pPr>
            <a:lvl6pPr lvl="5">
              <a:spcBef>
                <a:spcPts val="0"/>
              </a:spcBef>
              <a:spcAft>
                <a:spcPts val="0"/>
              </a:spcAft>
              <a:buSzPts val="6500"/>
              <a:buNone/>
              <a:defRPr/>
            </a:lvl6pPr>
            <a:lvl7pPr lvl="6">
              <a:spcBef>
                <a:spcPts val="0"/>
              </a:spcBef>
              <a:spcAft>
                <a:spcPts val="0"/>
              </a:spcAft>
              <a:buSzPts val="6500"/>
              <a:buNone/>
              <a:defRPr/>
            </a:lvl7pPr>
            <a:lvl8pPr lvl="7">
              <a:spcBef>
                <a:spcPts val="0"/>
              </a:spcBef>
              <a:spcAft>
                <a:spcPts val="0"/>
              </a:spcAft>
              <a:buSzPts val="6500"/>
              <a:buNone/>
              <a:defRPr/>
            </a:lvl8pPr>
            <a:lvl9pPr lvl="8">
              <a:spcBef>
                <a:spcPts val="0"/>
              </a:spcBef>
              <a:spcAft>
                <a:spcPts val="0"/>
              </a:spcAft>
              <a:buSzPts val="6500"/>
              <a:buNone/>
              <a:defRPr/>
            </a:lvl9pPr>
          </a:lstStyle>
          <a:p>
            <a:endParaRPr/>
          </a:p>
        </p:txBody>
      </p:sp>
      <p:sp>
        <p:nvSpPr>
          <p:cNvPr id="148" name="Google Shape;148;p16"/>
          <p:cNvSpPr>
            <a:spLocks noGrp="1"/>
          </p:cNvSpPr>
          <p:nvPr>
            <p:ph type="pic" idx="2"/>
          </p:nvPr>
        </p:nvSpPr>
        <p:spPr>
          <a:xfrm>
            <a:off x="1792288" y="612775"/>
            <a:ext cx="5486400" cy="4114800"/>
          </a:xfrm>
          <a:prstGeom prst="rect">
            <a:avLst/>
          </a:prstGeom>
          <a:noFill/>
          <a:ln>
            <a:noFill/>
          </a:ln>
        </p:spPr>
      </p:sp>
      <p:sp>
        <p:nvSpPr>
          <p:cNvPr id="149" name="Google Shape;149;p1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50" name="Google Shape;150;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3"/>
        <p:cNvGrpSpPr/>
        <p:nvPr/>
      </p:nvGrpSpPr>
      <p:grpSpPr>
        <a:xfrm>
          <a:off x="0" y="0"/>
          <a:ext cx="0" cy="0"/>
          <a:chOff x="0" y="0"/>
          <a:chExt cx="0" cy="0"/>
        </a:xfrm>
      </p:grpSpPr>
      <p:sp>
        <p:nvSpPr>
          <p:cNvPr id="154" name="Google Shape;154;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6500"/>
              <a:buNone/>
              <a:defRPr/>
            </a:lvl2pPr>
            <a:lvl3pPr lvl="2">
              <a:spcBef>
                <a:spcPts val="0"/>
              </a:spcBef>
              <a:spcAft>
                <a:spcPts val="0"/>
              </a:spcAft>
              <a:buSzPts val="6500"/>
              <a:buNone/>
              <a:defRPr/>
            </a:lvl3pPr>
            <a:lvl4pPr lvl="3">
              <a:spcBef>
                <a:spcPts val="0"/>
              </a:spcBef>
              <a:spcAft>
                <a:spcPts val="0"/>
              </a:spcAft>
              <a:buSzPts val="6500"/>
              <a:buNone/>
              <a:defRPr/>
            </a:lvl4pPr>
            <a:lvl5pPr lvl="4">
              <a:spcBef>
                <a:spcPts val="0"/>
              </a:spcBef>
              <a:spcAft>
                <a:spcPts val="0"/>
              </a:spcAft>
              <a:buSzPts val="6500"/>
              <a:buNone/>
              <a:defRPr/>
            </a:lvl5pPr>
            <a:lvl6pPr lvl="5">
              <a:spcBef>
                <a:spcPts val="0"/>
              </a:spcBef>
              <a:spcAft>
                <a:spcPts val="0"/>
              </a:spcAft>
              <a:buSzPts val="6500"/>
              <a:buNone/>
              <a:defRPr/>
            </a:lvl6pPr>
            <a:lvl7pPr lvl="6">
              <a:spcBef>
                <a:spcPts val="0"/>
              </a:spcBef>
              <a:spcAft>
                <a:spcPts val="0"/>
              </a:spcAft>
              <a:buSzPts val="6500"/>
              <a:buNone/>
              <a:defRPr/>
            </a:lvl7pPr>
            <a:lvl8pPr lvl="7">
              <a:spcBef>
                <a:spcPts val="0"/>
              </a:spcBef>
              <a:spcAft>
                <a:spcPts val="0"/>
              </a:spcAft>
              <a:buSzPts val="6500"/>
              <a:buNone/>
              <a:defRPr/>
            </a:lvl8pPr>
            <a:lvl9pPr lvl="8">
              <a:spcBef>
                <a:spcPts val="0"/>
              </a:spcBef>
              <a:spcAft>
                <a:spcPts val="0"/>
              </a:spcAft>
              <a:buSzPts val="6500"/>
              <a:buNone/>
              <a:defRPr/>
            </a:lvl9pPr>
          </a:lstStyle>
          <a:p>
            <a:endParaRPr/>
          </a:p>
        </p:txBody>
      </p:sp>
      <p:sp>
        <p:nvSpPr>
          <p:cNvPr id="155" name="Google Shape;155;p17"/>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6500"/>
              <a:buNone/>
              <a:defRPr/>
            </a:lvl2pPr>
            <a:lvl3pPr lvl="2">
              <a:spcBef>
                <a:spcPts val="0"/>
              </a:spcBef>
              <a:spcAft>
                <a:spcPts val="0"/>
              </a:spcAft>
              <a:buSzPts val="6500"/>
              <a:buNone/>
              <a:defRPr/>
            </a:lvl3pPr>
            <a:lvl4pPr lvl="3">
              <a:spcBef>
                <a:spcPts val="0"/>
              </a:spcBef>
              <a:spcAft>
                <a:spcPts val="0"/>
              </a:spcAft>
              <a:buSzPts val="6500"/>
              <a:buNone/>
              <a:defRPr/>
            </a:lvl4pPr>
            <a:lvl5pPr lvl="4">
              <a:spcBef>
                <a:spcPts val="0"/>
              </a:spcBef>
              <a:spcAft>
                <a:spcPts val="0"/>
              </a:spcAft>
              <a:buSzPts val="6500"/>
              <a:buNone/>
              <a:defRPr/>
            </a:lvl5pPr>
            <a:lvl6pPr lvl="5">
              <a:spcBef>
                <a:spcPts val="0"/>
              </a:spcBef>
              <a:spcAft>
                <a:spcPts val="0"/>
              </a:spcAft>
              <a:buSzPts val="6500"/>
              <a:buNone/>
              <a:defRPr/>
            </a:lvl6pPr>
            <a:lvl7pPr lvl="6">
              <a:spcBef>
                <a:spcPts val="0"/>
              </a:spcBef>
              <a:spcAft>
                <a:spcPts val="0"/>
              </a:spcAft>
              <a:buSzPts val="6500"/>
              <a:buNone/>
              <a:defRPr/>
            </a:lvl7pPr>
            <a:lvl8pPr lvl="7">
              <a:spcBef>
                <a:spcPts val="0"/>
              </a:spcBef>
              <a:spcAft>
                <a:spcPts val="0"/>
              </a:spcAft>
              <a:buSzPts val="6500"/>
              <a:buNone/>
              <a:defRPr/>
            </a:lvl8pPr>
            <a:lvl9pPr lvl="8">
              <a:spcBef>
                <a:spcPts val="0"/>
              </a:spcBef>
              <a:spcAft>
                <a:spcPts val="0"/>
              </a:spcAft>
              <a:buSzPts val="6500"/>
              <a:buNone/>
              <a:defRPr/>
            </a:lvl9pPr>
          </a:lstStyle>
          <a:p>
            <a:endParaRPr/>
          </a:p>
        </p:txBody>
      </p:sp>
      <p:sp>
        <p:nvSpPr>
          <p:cNvPr id="161" name="Google Shape;161;p18"/>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2" name="Google Shape;162;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138"/>
          <p:cNvSpPr>
            <a:spLocks noChangeArrowheads="1"/>
          </p:cNvSpPr>
          <p:nvPr userDrawn="1">
            <p:custDataLst>
              <p:tags r:id="rId1"/>
            </p:custDataLst>
          </p:nvPr>
        </p:nvSpPr>
        <p:spPr bwMode="gray">
          <a:xfrm>
            <a:off x="0" y="7591426"/>
            <a:ext cx="18288000" cy="2700338"/>
          </a:xfrm>
          <a:prstGeom prst="rect">
            <a:avLst/>
          </a:prstGeom>
          <a:solidFill>
            <a:srgbClr val="177B57"/>
          </a:solidFill>
          <a:ln w="9525" algn="ctr">
            <a:noFill/>
            <a:miter lim="800000"/>
            <a:headEnd/>
            <a:tailEnd/>
          </a:ln>
          <a:effectLst/>
        </p:spPr>
        <p:txBody>
          <a:bodyPr wrap="none" anchor="ctr"/>
          <a:lstStyle/>
          <a:p>
            <a:endParaRPr lang="en-US" sz="2100">
              <a:solidFill>
                <a:srgbClr val="000000"/>
              </a:solidFill>
            </a:endParaRPr>
          </a:p>
        </p:txBody>
      </p:sp>
      <p:pic>
        <p:nvPicPr>
          <p:cNvPr id="8" name="Picture 149" descr="BCG_Monogram_RGB"/>
          <p:cNvPicPr>
            <a:picLocks noChangeAspect="1" noChangeArrowheads="1"/>
          </p:cNvPicPr>
          <p:nvPr userDrawn="1"/>
        </p:nvPicPr>
        <p:blipFill>
          <a:blip r:embed="rId3" cstate="print"/>
          <a:srcRect/>
          <a:stretch>
            <a:fillRect/>
          </a:stretch>
        </p:blipFill>
        <p:spPr bwMode="auto">
          <a:xfrm>
            <a:off x="896815" y="1016795"/>
            <a:ext cx="2989385" cy="1009650"/>
          </a:xfrm>
          <a:prstGeom prst="rect">
            <a:avLst/>
          </a:prstGeom>
          <a:noFill/>
        </p:spPr>
      </p:pic>
      <p:sp>
        <p:nvSpPr>
          <p:cNvPr id="10" name="Text Placeholder 9"/>
          <p:cNvSpPr>
            <a:spLocks noGrp="1"/>
          </p:cNvSpPr>
          <p:nvPr>
            <p:ph type="body" sz="quarter" idx="10" hasCustomPrompt="1"/>
          </p:nvPr>
        </p:nvSpPr>
        <p:spPr>
          <a:xfrm>
            <a:off x="14362339" y="1038373"/>
            <a:ext cx="3083815" cy="995990"/>
          </a:xfrm>
          <a:prstGeom prst="rect">
            <a:avLst/>
          </a:prstGeom>
        </p:spPr>
        <p:txBody>
          <a:bodyPr lIns="90000" tIns="90000" rIns="90000" bIns="90000" anchor="ctr"/>
          <a:lstStyle>
            <a:lvl1pPr algn="ctr">
              <a:defRPr sz="2100" b="0" baseline="0">
                <a:solidFill>
                  <a:srgbClr val="808080"/>
                </a:solidFill>
                <a:latin typeface="Arial" pitchFamily="34" charset="0"/>
                <a:cs typeface="Arial" pitchFamily="34" charset="0"/>
              </a:defRPr>
            </a:lvl1pPr>
          </a:lstStyle>
          <a:p>
            <a:pPr lvl="0"/>
            <a:r>
              <a:rPr lang="en-US"/>
              <a:t>Placeholder for client logo</a:t>
            </a:r>
            <a:endParaRPr lang="en-US" dirty="0"/>
          </a:p>
        </p:txBody>
      </p:sp>
      <p:pic>
        <p:nvPicPr>
          <p:cNvPr id="11" name="Picture 1"/>
          <p:cNvPicPr>
            <a:picLocks noChangeAspect="1" noChangeArrowheads="1"/>
          </p:cNvPicPr>
          <p:nvPr userDrawn="1"/>
        </p:nvPicPr>
        <p:blipFill>
          <a:blip r:embed="rId4" cstate="print"/>
          <a:srcRect/>
          <a:stretch>
            <a:fillRect/>
          </a:stretch>
        </p:blipFill>
        <p:spPr bwMode="auto">
          <a:xfrm>
            <a:off x="5216031" y="8732104"/>
            <a:ext cx="7831015" cy="388145"/>
          </a:xfrm>
          <a:prstGeom prst="rect">
            <a:avLst/>
          </a:prstGeom>
          <a:noFill/>
          <a:ln w="9525">
            <a:noFill/>
            <a:miter lim="800000"/>
            <a:headEnd/>
            <a:tailEnd/>
          </a:ln>
          <a:effectLst/>
        </p:spPr>
      </p:pic>
    </p:spTree>
    <p:extLst>
      <p:ext uri="{BB962C8B-B14F-4D97-AF65-F5344CB8AC3E}">
        <p14:creationId xmlns:p14="http://schemas.microsoft.com/office/powerpoint/2010/main" val="8536217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844060" y="2263140"/>
            <a:ext cx="16611131" cy="6885432"/>
          </a:xfrm>
        </p:spPr>
        <p:txBody>
          <a:bodyPr lIns="0" tIns="0" rIns="0" bIns="0"/>
          <a:lstStyle>
            <a:lvl1pPr>
              <a:spcBef>
                <a:spcPts val="576"/>
              </a:spcBef>
              <a:defRPr/>
            </a:lvl1pPr>
            <a:lvl2pPr marL="685800" indent="-345600">
              <a:spcBef>
                <a:spcPts val="576"/>
              </a:spcBef>
              <a:defRPr/>
            </a:lvl2pPr>
            <a:lvl3pPr marL="1371600" indent="-345600">
              <a:spcBef>
                <a:spcPts val="576"/>
              </a:spcBef>
              <a:defRPr/>
            </a:lvl3pPr>
            <a:lvl4pPr marL="2062800" indent="-351000">
              <a:spcBef>
                <a:spcPts val="576"/>
              </a:spcBef>
              <a:defRPr/>
            </a:lvl4pPr>
            <a:lvl5pPr marL="3088800" indent="-345600">
              <a:spcBef>
                <a:spcPts val="576"/>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32880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7"/>
          <p:cNvSpPr>
            <a:spLocks noGrp="1"/>
          </p:cNvSpPr>
          <p:nvPr>
            <p:ph type="body" sz="quarter" idx="13"/>
          </p:nvPr>
        </p:nvSpPr>
        <p:spPr>
          <a:xfrm>
            <a:off x="844062" y="2262600"/>
            <a:ext cx="16602092" cy="6885000"/>
          </a:xfrm>
          <a:prstGeom prst="rect">
            <a:avLst/>
          </a:prstGeom>
        </p:spPr>
        <p:txBody>
          <a:bodyPr lIns="0" tIns="0" rIns="0" bIns="0"/>
          <a:lstStyle>
            <a:lvl1pPr marL="259200" indent="-259200">
              <a:spcBef>
                <a:spcPts val="576"/>
              </a:spcBef>
              <a:buClr>
                <a:schemeClr val="tx2"/>
              </a:buClr>
              <a:buFont typeface="Arial" pitchFamily="34" charset="0"/>
              <a:buChar char="•"/>
              <a:tabLst/>
              <a:defRPr b="0"/>
            </a:lvl1pPr>
            <a:lvl2pPr marL="945000" indent="-345600">
              <a:spcBef>
                <a:spcPts val="576"/>
              </a:spcBef>
              <a:buFont typeface="Arial" pitchFamily="34" charset="0"/>
              <a:buChar char="–"/>
              <a:defRPr/>
            </a:lvl2pPr>
            <a:lvl3pPr marL="1614600" indent="-345600">
              <a:spcBef>
                <a:spcPts val="576"/>
              </a:spcBef>
              <a:defRPr/>
            </a:lvl3pPr>
            <a:lvl4pPr marL="2316600" indent="-345600">
              <a:spcBef>
                <a:spcPts val="576"/>
              </a:spcBef>
              <a:defRPr/>
            </a:lvl4pPr>
            <a:lvl5pPr marL="3088800" indent="-345600">
              <a:spcBef>
                <a:spcPts val="576"/>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20079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5">
  <p:cSld name="CUSTOM_4">
    <p:spTree>
      <p:nvGrpSpPr>
        <p:cNvPr id="1" name="Shape 42"/>
        <p:cNvGrpSpPr/>
        <p:nvPr/>
      </p:nvGrpSpPr>
      <p:grpSpPr>
        <a:xfrm>
          <a:off x="0" y="0"/>
          <a:ext cx="0" cy="0"/>
          <a:chOff x="0" y="0"/>
          <a:chExt cx="0" cy="0"/>
        </a:xfrm>
      </p:grpSpPr>
      <p:grpSp>
        <p:nvGrpSpPr>
          <p:cNvPr id="43" name="Google Shape;43;p4"/>
          <p:cNvGrpSpPr/>
          <p:nvPr/>
        </p:nvGrpSpPr>
        <p:grpSpPr>
          <a:xfrm>
            <a:off x="317543" y="333913"/>
            <a:ext cx="17653307" cy="9647012"/>
            <a:chOff x="0" y="0"/>
            <a:chExt cx="4649400" cy="2540760"/>
          </a:xfrm>
        </p:grpSpPr>
        <p:sp>
          <p:nvSpPr>
            <p:cNvPr id="44" name="Google Shape;44;p4"/>
            <p:cNvSpPr/>
            <p:nvPr/>
          </p:nvSpPr>
          <p:spPr>
            <a:xfrm>
              <a:off x="0" y="0"/>
              <a:ext cx="4649327" cy="2540760"/>
            </a:xfrm>
            <a:custGeom>
              <a:avLst/>
              <a:gdLst/>
              <a:ahLst/>
              <a:cxnLst/>
              <a:rect l="l" t="t" r="r" b="b"/>
              <a:pathLst>
                <a:path w="4649327" h="2540760" extrusionOk="0">
                  <a:moveTo>
                    <a:pt x="0" y="0"/>
                  </a:moveTo>
                  <a:lnTo>
                    <a:pt x="4649327" y="0"/>
                  </a:lnTo>
                  <a:lnTo>
                    <a:pt x="4649327" y="2540760"/>
                  </a:lnTo>
                  <a:lnTo>
                    <a:pt x="0" y="2540760"/>
                  </a:lnTo>
                  <a:close/>
                </a:path>
              </a:pathLst>
            </a:custGeom>
            <a:solidFill>
              <a:srgbClr val="7F92A9">
                <a:alpha val="4710"/>
              </a:srgbClr>
            </a:solidFill>
            <a:ln>
              <a:noFill/>
            </a:ln>
          </p:spPr>
        </p:sp>
        <p:sp>
          <p:nvSpPr>
            <p:cNvPr id="45" name="Google Shape;45;p4"/>
            <p:cNvSpPr txBox="1"/>
            <p:nvPr/>
          </p:nvSpPr>
          <p:spPr>
            <a:xfrm>
              <a:off x="0" y="38100"/>
              <a:ext cx="4649400" cy="2502600"/>
            </a:xfrm>
            <a:prstGeom prst="rect">
              <a:avLst/>
            </a:prstGeom>
            <a:noFill/>
            <a:ln>
              <a:noFill/>
            </a:ln>
          </p:spPr>
          <p:txBody>
            <a:bodyPr spcFirstLastPara="1" wrap="square" lIns="50800" tIns="50800" rIns="50800" bIns="50800" anchor="ctr" anchorCtr="0">
              <a:noAutofit/>
            </a:bodyPr>
            <a:lstStyle/>
            <a:p>
              <a:pPr marL="0" marR="0" lvl="0" indent="0" algn="ctr" rtl="0">
                <a:lnSpc>
                  <a:spcPct val="120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46" name="Google Shape;46;p4"/>
          <p:cNvCxnSpPr/>
          <p:nvPr/>
        </p:nvCxnSpPr>
        <p:spPr>
          <a:xfrm>
            <a:off x="9144267" y="2766060"/>
            <a:ext cx="0" cy="6492300"/>
          </a:xfrm>
          <a:prstGeom prst="straightConnector1">
            <a:avLst/>
          </a:prstGeom>
          <a:noFill/>
          <a:ln w="28575" cap="flat" cmpd="sng">
            <a:solidFill>
              <a:srgbClr val="000000"/>
            </a:solidFill>
            <a:prstDash val="solid"/>
            <a:round/>
            <a:headEnd type="none" w="sm" len="sm"/>
            <a:tailEnd type="none" w="sm" len="sm"/>
          </a:ln>
        </p:spPr>
      </p:cxnSp>
      <p:sp>
        <p:nvSpPr>
          <p:cNvPr id="47" name="Google Shape;47;p4"/>
          <p:cNvSpPr txBox="1">
            <a:spLocks noGrp="1"/>
          </p:cNvSpPr>
          <p:nvPr>
            <p:ph type="subTitle" idx="1"/>
          </p:nvPr>
        </p:nvSpPr>
        <p:spPr>
          <a:xfrm>
            <a:off x="2939150" y="9206775"/>
            <a:ext cx="3492600" cy="534300"/>
          </a:xfrm>
          <a:prstGeom prst="rect">
            <a:avLst/>
          </a:prstGeom>
        </p:spPr>
        <p:txBody>
          <a:bodyPr spcFirstLastPara="1" wrap="square" lIns="0" tIns="0" rIns="0" bIns="0" anchor="t" anchorCtr="0">
            <a:noAutofit/>
          </a:bodyPr>
          <a:lstStyle>
            <a:lvl1pPr lvl="0" algn="ctr">
              <a:spcBef>
                <a:spcPts val="640"/>
              </a:spcBef>
              <a:spcAft>
                <a:spcPts val="0"/>
              </a:spcAft>
              <a:buClr>
                <a:srgbClr val="0B6AE9"/>
              </a:buClr>
              <a:buSzPts val="3000"/>
              <a:buNone/>
              <a:defRPr>
                <a:solidFill>
                  <a:srgbClr val="0B6AE9"/>
                </a:solidFill>
              </a:defRPr>
            </a:lvl1pPr>
            <a:lvl2pPr lvl="1" algn="ctr">
              <a:spcBef>
                <a:spcPts val="560"/>
              </a:spcBef>
              <a:spcAft>
                <a:spcPts val="0"/>
              </a:spcAft>
              <a:buClr>
                <a:srgbClr val="0B6AE9"/>
              </a:buClr>
              <a:buSzPts val="2100"/>
              <a:buNone/>
              <a:defRPr>
                <a:solidFill>
                  <a:srgbClr val="0B6AE9"/>
                </a:solidFill>
              </a:defRPr>
            </a:lvl2pPr>
            <a:lvl3pPr lvl="2" algn="ctr">
              <a:spcBef>
                <a:spcPts val="480"/>
              </a:spcBef>
              <a:spcAft>
                <a:spcPts val="0"/>
              </a:spcAft>
              <a:buClr>
                <a:srgbClr val="0B6AE9"/>
              </a:buClr>
              <a:buSzPts val="2100"/>
              <a:buNone/>
              <a:defRPr>
                <a:solidFill>
                  <a:srgbClr val="0B6AE9"/>
                </a:solidFill>
              </a:defRPr>
            </a:lvl3pPr>
            <a:lvl4pPr lvl="3" algn="ctr">
              <a:spcBef>
                <a:spcPts val="400"/>
              </a:spcBef>
              <a:spcAft>
                <a:spcPts val="0"/>
              </a:spcAft>
              <a:buClr>
                <a:srgbClr val="0B6AE9"/>
              </a:buClr>
              <a:buSzPts val="2100"/>
              <a:buNone/>
              <a:defRPr>
                <a:solidFill>
                  <a:srgbClr val="0B6AE9"/>
                </a:solidFill>
              </a:defRPr>
            </a:lvl4pPr>
            <a:lvl5pPr lvl="4" algn="ctr">
              <a:spcBef>
                <a:spcPts val="400"/>
              </a:spcBef>
              <a:spcAft>
                <a:spcPts val="0"/>
              </a:spcAft>
              <a:buClr>
                <a:srgbClr val="0B6AE9"/>
              </a:buClr>
              <a:buSzPts val="2100"/>
              <a:buNone/>
              <a:defRPr>
                <a:solidFill>
                  <a:srgbClr val="0B6AE9"/>
                </a:solidFill>
              </a:defRPr>
            </a:lvl5pPr>
            <a:lvl6pPr lvl="5" algn="ctr">
              <a:spcBef>
                <a:spcPts val="400"/>
              </a:spcBef>
              <a:spcAft>
                <a:spcPts val="0"/>
              </a:spcAft>
              <a:buClr>
                <a:srgbClr val="0B6AE9"/>
              </a:buClr>
              <a:buSzPts val="2100"/>
              <a:buNone/>
              <a:defRPr>
                <a:solidFill>
                  <a:srgbClr val="0B6AE9"/>
                </a:solidFill>
              </a:defRPr>
            </a:lvl6pPr>
            <a:lvl7pPr lvl="6" algn="ctr">
              <a:spcBef>
                <a:spcPts val="400"/>
              </a:spcBef>
              <a:spcAft>
                <a:spcPts val="0"/>
              </a:spcAft>
              <a:buClr>
                <a:srgbClr val="0B6AE9"/>
              </a:buClr>
              <a:buSzPts val="2100"/>
              <a:buNone/>
              <a:defRPr>
                <a:solidFill>
                  <a:srgbClr val="0B6AE9"/>
                </a:solidFill>
              </a:defRPr>
            </a:lvl7pPr>
            <a:lvl8pPr lvl="7" algn="ctr">
              <a:spcBef>
                <a:spcPts val="400"/>
              </a:spcBef>
              <a:spcAft>
                <a:spcPts val="0"/>
              </a:spcAft>
              <a:buClr>
                <a:srgbClr val="0B6AE9"/>
              </a:buClr>
              <a:buSzPts val="2100"/>
              <a:buNone/>
              <a:defRPr>
                <a:solidFill>
                  <a:srgbClr val="0B6AE9"/>
                </a:solidFill>
              </a:defRPr>
            </a:lvl8pPr>
            <a:lvl9pPr lvl="8" algn="ctr">
              <a:spcBef>
                <a:spcPts val="400"/>
              </a:spcBef>
              <a:spcAft>
                <a:spcPts val="0"/>
              </a:spcAft>
              <a:buClr>
                <a:srgbClr val="0B6AE9"/>
              </a:buClr>
              <a:buSzPts val="2100"/>
              <a:buNone/>
              <a:defRPr>
                <a:solidFill>
                  <a:srgbClr val="0B6AE9"/>
                </a:solidFill>
              </a:defRPr>
            </a:lvl9pPr>
          </a:lstStyle>
          <a:p>
            <a:endParaRPr/>
          </a:p>
        </p:txBody>
      </p:sp>
      <p:sp>
        <p:nvSpPr>
          <p:cNvPr id="48" name="Google Shape;48;p4"/>
          <p:cNvSpPr txBox="1">
            <a:spLocks noGrp="1"/>
          </p:cNvSpPr>
          <p:nvPr>
            <p:ph type="subTitle" idx="2"/>
          </p:nvPr>
        </p:nvSpPr>
        <p:spPr>
          <a:xfrm>
            <a:off x="11878275" y="9206775"/>
            <a:ext cx="3492600" cy="534300"/>
          </a:xfrm>
          <a:prstGeom prst="rect">
            <a:avLst/>
          </a:prstGeom>
        </p:spPr>
        <p:txBody>
          <a:bodyPr spcFirstLastPara="1" wrap="square" lIns="0" tIns="0" rIns="0" bIns="0" anchor="t" anchorCtr="0">
            <a:noAutofit/>
          </a:bodyPr>
          <a:lstStyle>
            <a:lvl1pPr lvl="0" algn="ctr" rtl="0">
              <a:spcBef>
                <a:spcPts val="640"/>
              </a:spcBef>
              <a:spcAft>
                <a:spcPts val="0"/>
              </a:spcAft>
              <a:buClr>
                <a:srgbClr val="0B6AE9"/>
              </a:buClr>
              <a:buSzPts val="3000"/>
              <a:buNone/>
              <a:defRPr>
                <a:solidFill>
                  <a:srgbClr val="0B6AE9"/>
                </a:solidFill>
              </a:defRPr>
            </a:lvl1pPr>
            <a:lvl2pPr lvl="1" algn="ctr" rtl="0">
              <a:spcBef>
                <a:spcPts val="560"/>
              </a:spcBef>
              <a:spcAft>
                <a:spcPts val="0"/>
              </a:spcAft>
              <a:buClr>
                <a:srgbClr val="0B6AE9"/>
              </a:buClr>
              <a:buSzPts val="2100"/>
              <a:buNone/>
              <a:defRPr>
                <a:solidFill>
                  <a:srgbClr val="0B6AE9"/>
                </a:solidFill>
              </a:defRPr>
            </a:lvl2pPr>
            <a:lvl3pPr lvl="2" algn="ctr" rtl="0">
              <a:spcBef>
                <a:spcPts val="480"/>
              </a:spcBef>
              <a:spcAft>
                <a:spcPts val="0"/>
              </a:spcAft>
              <a:buClr>
                <a:srgbClr val="0B6AE9"/>
              </a:buClr>
              <a:buSzPts val="2100"/>
              <a:buNone/>
              <a:defRPr>
                <a:solidFill>
                  <a:srgbClr val="0B6AE9"/>
                </a:solidFill>
              </a:defRPr>
            </a:lvl3pPr>
            <a:lvl4pPr lvl="3" algn="ctr" rtl="0">
              <a:spcBef>
                <a:spcPts val="400"/>
              </a:spcBef>
              <a:spcAft>
                <a:spcPts val="0"/>
              </a:spcAft>
              <a:buClr>
                <a:srgbClr val="0B6AE9"/>
              </a:buClr>
              <a:buSzPts val="2100"/>
              <a:buNone/>
              <a:defRPr>
                <a:solidFill>
                  <a:srgbClr val="0B6AE9"/>
                </a:solidFill>
              </a:defRPr>
            </a:lvl4pPr>
            <a:lvl5pPr lvl="4" algn="ctr" rtl="0">
              <a:spcBef>
                <a:spcPts val="400"/>
              </a:spcBef>
              <a:spcAft>
                <a:spcPts val="0"/>
              </a:spcAft>
              <a:buClr>
                <a:srgbClr val="0B6AE9"/>
              </a:buClr>
              <a:buSzPts val="2100"/>
              <a:buNone/>
              <a:defRPr>
                <a:solidFill>
                  <a:srgbClr val="0B6AE9"/>
                </a:solidFill>
              </a:defRPr>
            </a:lvl5pPr>
            <a:lvl6pPr lvl="5" algn="ctr" rtl="0">
              <a:spcBef>
                <a:spcPts val="400"/>
              </a:spcBef>
              <a:spcAft>
                <a:spcPts val="0"/>
              </a:spcAft>
              <a:buClr>
                <a:srgbClr val="0B6AE9"/>
              </a:buClr>
              <a:buSzPts val="2100"/>
              <a:buNone/>
              <a:defRPr>
                <a:solidFill>
                  <a:srgbClr val="0B6AE9"/>
                </a:solidFill>
              </a:defRPr>
            </a:lvl6pPr>
            <a:lvl7pPr lvl="6" algn="ctr" rtl="0">
              <a:spcBef>
                <a:spcPts val="400"/>
              </a:spcBef>
              <a:spcAft>
                <a:spcPts val="0"/>
              </a:spcAft>
              <a:buClr>
                <a:srgbClr val="0B6AE9"/>
              </a:buClr>
              <a:buSzPts val="2100"/>
              <a:buNone/>
              <a:defRPr>
                <a:solidFill>
                  <a:srgbClr val="0B6AE9"/>
                </a:solidFill>
              </a:defRPr>
            </a:lvl7pPr>
            <a:lvl8pPr lvl="7" algn="ctr" rtl="0">
              <a:spcBef>
                <a:spcPts val="400"/>
              </a:spcBef>
              <a:spcAft>
                <a:spcPts val="0"/>
              </a:spcAft>
              <a:buClr>
                <a:srgbClr val="0B6AE9"/>
              </a:buClr>
              <a:buSzPts val="2100"/>
              <a:buNone/>
              <a:defRPr>
                <a:solidFill>
                  <a:srgbClr val="0B6AE9"/>
                </a:solidFill>
              </a:defRPr>
            </a:lvl8pPr>
            <a:lvl9pPr lvl="8" algn="ctr" rtl="0">
              <a:spcBef>
                <a:spcPts val="400"/>
              </a:spcBef>
              <a:spcAft>
                <a:spcPts val="0"/>
              </a:spcAft>
              <a:buClr>
                <a:srgbClr val="0B6AE9"/>
              </a:buClr>
              <a:buSzPts val="2100"/>
              <a:buNone/>
              <a:defRPr>
                <a:solidFill>
                  <a:srgbClr val="0B6AE9"/>
                </a:solidFill>
              </a:defRPr>
            </a:lvl9pPr>
          </a:lstStyle>
          <a:p>
            <a:endParaRPr/>
          </a:p>
        </p:txBody>
      </p:sp>
      <p:sp>
        <p:nvSpPr>
          <p:cNvPr id="49" name="Google Shape;49;p4"/>
          <p:cNvSpPr txBox="1">
            <a:spLocks noGrp="1"/>
          </p:cNvSpPr>
          <p:nvPr>
            <p:ph type="title"/>
          </p:nvPr>
        </p:nvSpPr>
        <p:spPr>
          <a:xfrm>
            <a:off x="1087875" y="656525"/>
            <a:ext cx="6985200" cy="1145100"/>
          </a:xfrm>
          <a:prstGeom prst="rect">
            <a:avLst/>
          </a:prstGeom>
        </p:spPr>
        <p:txBody>
          <a:bodyPr spcFirstLastPara="1" wrap="square" lIns="0" tIns="0" rIns="0" bIns="0" anchor="t" anchorCtr="0">
            <a:noAutofit/>
          </a:bodyPr>
          <a:lstStyle>
            <a:lvl1pPr lvl="0" rtl="0">
              <a:spcBef>
                <a:spcPts val="0"/>
              </a:spcBef>
              <a:spcAft>
                <a:spcPts val="0"/>
              </a:spcAft>
              <a:buSzPts val="6500"/>
              <a:buNone/>
              <a:defRPr/>
            </a:lvl1pPr>
            <a:lvl2pPr lvl="1" rtl="0">
              <a:spcBef>
                <a:spcPts val="0"/>
              </a:spcBef>
              <a:spcAft>
                <a:spcPts val="0"/>
              </a:spcAft>
              <a:buSzPts val="6500"/>
              <a:buNone/>
              <a:defRPr/>
            </a:lvl2pPr>
            <a:lvl3pPr lvl="2" rtl="0">
              <a:spcBef>
                <a:spcPts val="0"/>
              </a:spcBef>
              <a:spcAft>
                <a:spcPts val="0"/>
              </a:spcAft>
              <a:buSzPts val="6500"/>
              <a:buNone/>
              <a:defRPr/>
            </a:lvl3pPr>
            <a:lvl4pPr lvl="3" rtl="0">
              <a:spcBef>
                <a:spcPts val="0"/>
              </a:spcBef>
              <a:spcAft>
                <a:spcPts val="0"/>
              </a:spcAft>
              <a:buSzPts val="6500"/>
              <a:buNone/>
              <a:defRPr/>
            </a:lvl4pPr>
            <a:lvl5pPr lvl="4" rtl="0">
              <a:spcBef>
                <a:spcPts val="0"/>
              </a:spcBef>
              <a:spcAft>
                <a:spcPts val="0"/>
              </a:spcAft>
              <a:buSzPts val="6500"/>
              <a:buNone/>
              <a:defRPr/>
            </a:lvl5pPr>
            <a:lvl6pPr lvl="5" rtl="0">
              <a:spcBef>
                <a:spcPts val="0"/>
              </a:spcBef>
              <a:spcAft>
                <a:spcPts val="0"/>
              </a:spcAft>
              <a:buSzPts val="6500"/>
              <a:buNone/>
              <a:defRPr/>
            </a:lvl6pPr>
            <a:lvl7pPr lvl="6" rtl="0">
              <a:spcBef>
                <a:spcPts val="0"/>
              </a:spcBef>
              <a:spcAft>
                <a:spcPts val="0"/>
              </a:spcAft>
              <a:buSzPts val="6500"/>
              <a:buNone/>
              <a:defRPr/>
            </a:lvl7pPr>
            <a:lvl8pPr lvl="7" rtl="0">
              <a:spcBef>
                <a:spcPts val="0"/>
              </a:spcBef>
              <a:spcAft>
                <a:spcPts val="0"/>
              </a:spcAft>
              <a:buSzPts val="6500"/>
              <a:buNone/>
              <a:defRPr/>
            </a:lvl8pPr>
            <a:lvl9pPr lvl="8" rtl="0">
              <a:spcBef>
                <a:spcPts val="0"/>
              </a:spcBef>
              <a:spcAft>
                <a:spcPts val="0"/>
              </a:spcAft>
              <a:buSzPts val="6500"/>
              <a:buNone/>
              <a:defRPr/>
            </a:lvl9pPr>
          </a:lstStyle>
          <a:p>
            <a:endParaRPr/>
          </a:p>
        </p:txBody>
      </p:sp>
      <p:sp>
        <p:nvSpPr>
          <p:cNvPr id="50" name="Google Shape;50;p4"/>
          <p:cNvSpPr txBox="1">
            <a:spLocks noGrp="1"/>
          </p:cNvSpPr>
          <p:nvPr>
            <p:ph type="body" idx="3"/>
          </p:nvPr>
        </p:nvSpPr>
        <p:spPr>
          <a:xfrm>
            <a:off x="15484100" y="990425"/>
            <a:ext cx="1775100" cy="477300"/>
          </a:xfrm>
          <a:prstGeom prst="rect">
            <a:avLst/>
          </a:prstGeom>
        </p:spPr>
        <p:txBody>
          <a:bodyPr spcFirstLastPara="1" wrap="square" lIns="0" tIns="0" rIns="0" bIns="0" anchor="t" anchorCtr="0">
            <a:noAutofit/>
          </a:bodyPr>
          <a:lstStyle>
            <a:lvl1pPr marL="457200" lvl="0" indent="-361950" algn="r" rtl="0">
              <a:spcBef>
                <a:spcPts val="640"/>
              </a:spcBef>
              <a:spcAft>
                <a:spcPts val="0"/>
              </a:spcAft>
              <a:buSzPts val="2100"/>
              <a:buChar char="•"/>
              <a:defRPr sz="2100"/>
            </a:lvl1pPr>
            <a:lvl2pPr marL="914400" lvl="1" indent="-361950" algn="r" rtl="0">
              <a:spcBef>
                <a:spcPts val="560"/>
              </a:spcBef>
              <a:spcAft>
                <a:spcPts val="0"/>
              </a:spcAft>
              <a:buSzPts val="2100"/>
              <a:buChar char="–"/>
              <a:defRPr/>
            </a:lvl2pPr>
            <a:lvl3pPr marL="1371600" lvl="2" indent="-361950" algn="r" rtl="0">
              <a:spcBef>
                <a:spcPts val="480"/>
              </a:spcBef>
              <a:spcAft>
                <a:spcPts val="0"/>
              </a:spcAft>
              <a:buSzPts val="2100"/>
              <a:buChar char="•"/>
              <a:defRPr/>
            </a:lvl3pPr>
            <a:lvl4pPr marL="1828800" lvl="3" indent="-361950" algn="r" rtl="0">
              <a:spcBef>
                <a:spcPts val="400"/>
              </a:spcBef>
              <a:spcAft>
                <a:spcPts val="0"/>
              </a:spcAft>
              <a:buSzPts val="2100"/>
              <a:buChar char="–"/>
              <a:defRPr/>
            </a:lvl4pPr>
            <a:lvl5pPr marL="2286000" lvl="4" indent="-361950" algn="r" rtl="0">
              <a:spcBef>
                <a:spcPts val="400"/>
              </a:spcBef>
              <a:spcAft>
                <a:spcPts val="0"/>
              </a:spcAft>
              <a:buSzPts val="2100"/>
              <a:buChar char="»"/>
              <a:defRPr/>
            </a:lvl5pPr>
            <a:lvl6pPr marL="2743200" lvl="5" indent="-361950" algn="r" rtl="0">
              <a:spcBef>
                <a:spcPts val="400"/>
              </a:spcBef>
              <a:spcAft>
                <a:spcPts val="0"/>
              </a:spcAft>
              <a:buSzPts val="2100"/>
              <a:buChar char="•"/>
              <a:defRPr/>
            </a:lvl6pPr>
            <a:lvl7pPr marL="3200400" lvl="6" indent="-361950" algn="r" rtl="0">
              <a:spcBef>
                <a:spcPts val="400"/>
              </a:spcBef>
              <a:spcAft>
                <a:spcPts val="0"/>
              </a:spcAft>
              <a:buSzPts val="2100"/>
              <a:buChar char="•"/>
              <a:defRPr/>
            </a:lvl7pPr>
            <a:lvl8pPr marL="3657600" lvl="7" indent="-361950" algn="r" rtl="0">
              <a:spcBef>
                <a:spcPts val="400"/>
              </a:spcBef>
              <a:spcAft>
                <a:spcPts val="0"/>
              </a:spcAft>
              <a:buSzPts val="2100"/>
              <a:buChar char="•"/>
              <a:defRPr/>
            </a:lvl8pPr>
            <a:lvl9pPr marL="4114800" lvl="8" indent="-361950" algn="r" rtl="0">
              <a:spcBef>
                <a:spcPts val="400"/>
              </a:spcBef>
              <a:spcAft>
                <a:spcPts val="0"/>
              </a:spcAft>
              <a:buSzPts val="21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395314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80188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1"/>
        </a:solidFill>
        <a:effectLst/>
      </p:bgPr>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2931" y="2383"/>
          <a:ext cx="2930" cy="2381"/>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8" name="Object 7"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1" y="2383"/>
                        <a:ext cx="2930" cy="23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nvSpPr>
        <p:spPr>
          <a:xfrm>
            <a:off x="0" y="0"/>
            <a:ext cx="18288000" cy="10287000"/>
          </a:xfrm>
          <a:prstGeom prst="rect">
            <a:avLst/>
          </a:prstGeom>
          <a:solidFill>
            <a:srgbClr val="177B57"/>
          </a:solidFill>
          <a:ln w="9525">
            <a:solidFill>
              <a:srgbClr val="177B57"/>
            </a:solidFill>
          </a:ln>
          <a:effectLst/>
        </p:spPr>
        <p:style>
          <a:lnRef idx="2">
            <a:schemeClr val="accent1">
              <a:shade val="50000"/>
            </a:schemeClr>
          </a:lnRef>
          <a:fillRef idx="1">
            <a:schemeClr val="accent1"/>
          </a:fillRef>
          <a:effectRef idx="0">
            <a:schemeClr val="accent1"/>
          </a:effectRef>
          <a:fontRef idx="minor">
            <a:schemeClr val="lt1"/>
          </a:fontRef>
        </p:style>
        <p:txBody>
          <a:bodyPr tIns="135000" bIns="135000" rtlCol="0" anchor="ctr" anchorCtr="0"/>
          <a:lstStyle/>
          <a:p>
            <a:pPr algn="ctr"/>
            <a:endParaRPr lang="en-US" sz="2100" dirty="0">
              <a:solidFill>
                <a:srgbClr val="000000"/>
              </a:solidFill>
              <a:cs typeface="Arial" pitchFamily="34" charset="0"/>
            </a:endParaRPr>
          </a:p>
        </p:txBody>
      </p:sp>
      <p:pic>
        <p:nvPicPr>
          <p:cNvPr id="3" name="Picture 6"/>
          <p:cNvPicPr>
            <a:picLocks noChangeAspect="1" noChangeArrowheads="1"/>
          </p:cNvPicPr>
          <p:nvPr userDrawn="1"/>
        </p:nvPicPr>
        <p:blipFill>
          <a:blip r:embed="rId5" cstate="print"/>
          <a:srcRect/>
          <a:stretch>
            <a:fillRect/>
          </a:stretch>
        </p:blipFill>
        <p:spPr bwMode="ltGray">
          <a:xfrm>
            <a:off x="3774831" y="2607470"/>
            <a:ext cx="10738338" cy="4421981"/>
          </a:xfrm>
          <a:prstGeom prst="rect">
            <a:avLst/>
          </a:prstGeom>
          <a:noFill/>
          <a:ln w="9525">
            <a:noFill/>
            <a:miter lim="800000"/>
            <a:headEnd/>
            <a:tailEnd/>
          </a:ln>
          <a:effectLst/>
        </p:spPr>
      </p:pic>
      <p:pic>
        <p:nvPicPr>
          <p:cNvPr id="4" name="Picture 3"/>
          <p:cNvPicPr>
            <a:picLocks noChangeAspect="1" noChangeArrowheads="1"/>
          </p:cNvPicPr>
          <p:nvPr userDrawn="1"/>
        </p:nvPicPr>
        <p:blipFill>
          <a:blip r:embed="rId6" cstate="print"/>
          <a:stretch>
            <a:fillRect/>
          </a:stretch>
        </p:blipFill>
        <p:spPr bwMode="black">
          <a:xfrm>
            <a:off x="7910762" y="4436543"/>
            <a:ext cx="5171538" cy="1299375"/>
          </a:xfrm>
          <a:prstGeom prst="rect">
            <a:avLst/>
          </a:prstGeom>
          <a:noFill/>
          <a:ln>
            <a:noFill/>
          </a:ln>
        </p:spPr>
      </p:pic>
      <p:sp>
        <p:nvSpPr>
          <p:cNvPr id="5" name="TextBox 4"/>
          <p:cNvSpPr txBox="1"/>
          <p:nvPr userDrawn="1"/>
        </p:nvSpPr>
        <p:spPr>
          <a:xfrm>
            <a:off x="7881476" y="7617960"/>
            <a:ext cx="2525050" cy="872801"/>
          </a:xfrm>
          <a:prstGeom prst="rect">
            <a:avLst/>
          </a:prstGeom>
          <a:noFill/>
          <a:ln>
            <a:noFill/>
          </a:ln>
        </p:spPr>
        <p:txBody>
          <a:bodyPr wrap="none" tIns="135000" bIns="135000" rtlCol="0" anchor="t">
            <a:spAutoFit/>
          </a:bodyPr>
          <a:lstStyle/>
          <a:p>
            <a:pPr algn="ctr"/>
            <a:r>
              <a:rPr lang="en-US" sz="3900">
                <a:solidFill>
                  <a:srgbClr val="FFFFFF"/>
                </a:solidFill>
                <a:cs typeface="Arial" pitchFamily="34" charset="0"/>
              </a:rPr>
              <a:t>Thank you</a:t>
            </a:r>
            <a:endParaRPr lang="en-US" sz="3900" dirty="0">
              <a:solidFill>
                <a:srgbClr val="FFFFFF"/>
              </a:solidFill>
              <a:cs typeface="Arial" pitchFamily="34" charset="0"/>
            </a:endParaRPr>
          </a:p>
        </p:txBody>
      </p:sp>
      <p:sp>
        <p:nvSpPr>
          <p:cNvPr id="6" name="TextBox 5"/>
          <p:cNvSpPr txBox="1"/>
          <p:nvPr userDrawn="1"/>
        </p:nvSpPr>
        <p:spPr>
          <a:xfrm>
            <a:off x="7726527" y="9093773"/>
            <a:ext cx="2877711" cy="503469"/>
          </a:xfrm>
          <a:prstGeom prst="rect">
            <a:avLst/>
          </a:prstGeom>
          <a:noFill/>
          <a:ln>
            <a:noFill/>
          </a:ln>
        </p:spPr>
        <p:txBody>
          <a:bodyPr wrap="none" tIns="135000" bIns="135000" rtlCol="0" anchor="t">
            <a:spAutoFit/>
          </a:bodyPr>
          <a:lstStyle/>
          <a:p>
            <a:pPr algn="ctr"/>
            <a:r>
              <a:rPr lang="en-US" sz="1500">
                <a:solidFill>
                  <a:srgbClr val="FFFFFF"/>
                </a:solidFill>
                <a:cs typeface="Arial" pitchFamily="34" charset="0"/>
              </a:rPr>
              <a:t>bcg.com | bcgperspectives.com</a:t>
            </a:r>
            <a:endParaRPr lang="en-US" sz="1500" dirty="0">
              <a:solidFill>
                <a:srgbClr val="FFFFFF"/>
              </a:solidFill>
              <a:cs typeface="Arial" pitchFamily="34" charset="0"/>
            </a:endParaRPr>
          </a:p>
        </p:txBody>
      </p:sp>
    </p:spTree>
    <p:extLst>
      <p:ext uri="{BB962C8B-B14F-4D97-AF65-F5344CB8AC3E}">
        <p14:creationId xmlns:p14="http://schemas.microsoft.com/office/powerpoint/2010/main" val="1875772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4">
  <p:cSld name="CUSTOM_3">
    <p:spTree>
      <p:nvGrpSpPr>
        <p:cNvPr id="1" name="Shape 51"/>
        <p:cNvGrpSpPr/>
        <p:nvPr/>
      </p:nvGrpSpPr>
      <p:grpSpPr>
        <a:xfrm>
          <a:off x="0" y="0"/>
          <a:ext cx="0" cy="0"/>
          <a:chOff x="0" y="0"/>
          <a:chExt cx="0" cy="0"/>
        </a:xfrm>
      </p:grpSpPr>
      <p:grpSp>
        <p:nvGrpSpPr>
          <p:cNvPr id="52" name="Google Shape;52;p5"/>
          <p:cNvGrpSpPr/>
          <p:nvPr/>
        </p:nvGrpSpPr>
        <p:grpSpPr>
          <a:xfrm>
            <a:off x="317543" y="333913"/>
            <a:ext cx="17653307" cy="9647012"/>
            <a:chOff x="0" y="0"/>
            <a:chExt cx="4649400" cy="2540760"/>
          </a:xfrm>
        </p:grpSpPr>
        <p:sp>
          <p:nvSpPr>
            <p:cNvPr id="53" name="Google Shape;53;p5"/>
            <p:cNvSpPr/>
            <p:nvPr/>
          </p:nvSpPr>
          <p:spPr>
            <a:xfrm>
              <a:off x="0" y="0"/>
              <a:ext cx="4649327" cy="2540760"/>
            </a:xfrm>
            <a:custGeom>
              <a:avLst/>
              <a:gdLst/>
              <a:ahLst/>
              <a:cxnLst/>
              <a:rect l="l" t="t" r="r" b="b"/>
              <a:pathLst>
                <a:path w="4649327" h="2540760" extrusionOk="0">
                  <a:moveTo>
                    <a:pt x="0" y="0"/>
                  </a:moveTo>
                  <a:lnTo>
                    <a:pt x="4649327" y="0"/>
                  </a:lnTo>
                  <a:lnTo>
                    <a:pt x="4649327" y="2540760"/>
                  </a:lnTo>
                  <a:lnTo>
                    <a:pt x="0" y="2540760"/>
                  </a:lnTo>
                  <a:close/>
                </a:path>
              </a:pathLst>
            </a:custGeom>
            <a:solidFill>
              <a:srgbClr val="7F92A9">
                <a:alpha val="4710"/>
              </a:srgbClr>
            </a:solidFill>
            <a:ln>
              <a:noFill/>
            </a:ln>
          </p:spPr>
        </p:sp>
        <p:sp>
          <p:nvSpPr>
            <p:cNvPr id="54" name="Google Shape;54;p5"/>
            <p:cNvSpPr txBox="1"/>
            <p:nvPr/>
          </p:nvSpPr>
          <p:spPr>
            <a:xfrm>
              <a:off x="0" y="38100"/>
              <a:ext cx="4649400" cy="2502600"/>
            </a:xfrm>
            <a:prstGeom prst="rect">
              <a:avLst/>
            </a:prstGeom>
            <a:noFill/>
            <a:ln>
              <a:noFill/>
            </a:ln>
          </p:spPr>
          <p:txBody>
            <a:bodyPr spcFirstLastPara="1" wrap="square" lIns="50800" tIns="50800" rIns="50800" bIns="50800" anchor="ctr" anchorCtr="0">
              <a:noAutofit/>
            </a:bodyPr>
            <a:lstStyle/>
            <a:p>
              <a:pPr marL="0" marR="0" lvl="0" indent="0" algn="ctr" rtl="0">
                <a:lnSpc>
                  <a:spcPct val="120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55" name="Google Shape;55;p5"/>
          <p:cNvCxnSpPr/>
          <p:nvPr/>
        </p:nvCxnSpPr>
        <p:spPr>
          <a:xfrm>
            <a:off x="6099614" y="3255793"/>
            <a:ext cx="0" cy="6492300"/>
          </a:xfrm>
          <a:prstGeom prst="straightConnector1">
            <a:avLst/>
          </a:prstGeom>
          <a:noFill/>
          <a:ln w="28575" cap="flat" cmpd="sng">
            <a:solidFill>
              <a:srgbClr val="000000"/>
            </a:solidFill>
            <a:prstDash val="solid"/>
            <a:round/>
            <a:headEnd type="none" w="sm" len="sm"/>
            <a:tailEnd type="none" w="sm" len="sm"/>
          </a:ln>
        </p:spPr>
      </p:cxnSp>
      <p:cxnSp>
        <p:nvCxnSpPr>
          <p:cNvPr id="56" name="Google Shape;56;p5"/>
          <p:cNvCxnSpPr/>
          <p:nvPr/>
        </p:nvCxnSpPr>
        <p:spPr>
          <a:xfrm>
            <a:off x="12176441" y="3255793"/>
            <a:ext cx="0" cy="6492300"/>
          </a:xfrm>
          <a:prstGeom prst="straightConnector1">
            <a:avLst/>
          </a:prstGeom>
          <a:noFill/>
          <a:ln w="28575" cap="flat" cmpd="sng">
            <a:solidFill>
              <a:srgbClr val="000000"/>
            </a:solidFill>
            <a:prstDash val="solid"/>
            <a:round/>
            <a:headEnd type="none" w="sm" len="sm"/>
            <a:tailEnd type="none" w="sm" len="sm"/>
          </a:ln>
        </p:spPr>
      </p:cxnSp>
      <p:sp>
        <p:nvSpPr>
          <p:cNvPr id="57" name="Google Shape;57;p5"/>
          <p:cNvSpPr txBox="1">
            <a:spLocks noGrp="1"/>
          </p:cNvSpPr>
          <p:nvPr>
            <p:ph type="title"/>
          </p:nvPr>
        </p:nvSpPr>
        <p:spPr>
          <a:xfrm>
            <a:off x="1087875" y="8164925"/>
            <a:ext cx="3454500" cy="1590900"/>
          </a:xfrm>
          <a:prstGeom prst="rect">
            <a:avLst/>
          </a:prstGeom>
        </p:spPr>
        <p:txBody>
          <a:bodyPr spcFirstLastPara="1" wrap="square" lIns="0" tIns="0" rIns="0" bIns="0" anchor="t" anchorCtr="0">
            <a:noAutofit/>
          </a:bodyPr>
          <a:lstStyle>
            <a:lvl1pPr lvl="0">
              <a:spcBef>
                <a:spcPts val="0"/>
              </a:spcBef>
              <a:spcAft>
                <a:spcPts val="0"/>
              </a:spcAft>
              <a:buSzPts val="13000"/>
              <a:buFont typeface="Open Sans"/>
              <a:buNone/>
              <a:defRPr sz="13000">
                <a:latin typeface="Open Sans"/>
                <a:ea typeface="Open Sans"/>
                <a:cs typeface="Open Sans"/>
                <a:sym typeface="Open Sans"/>
              </a:defRPr>
            </a:lvl1pPr>
            <a:lvl2pPr lvl="1">
              <a:spcBef>
                <a:spcPts val="0"/>
              </a:spcBef>
              <a:spcAft>
                <a:spcPts val="0"/>
              </a:spcAft>
              <a:buSzPts val="6500"/>
              <a:buNone/>
              <a:defRPr/>
            </a:lvl2pPr>
            <a:lvl3pPr lvl="2">
              <a:spcBef>
                <a:spcPts val="0"/>
              </a:spcBef>
              <a:spcAft>
                <a:spcPts val="0"/>
              </a:spcAft>
              <a:buSzPts val="6500"/>
              <a:buNone/>
              <a:defRPr/>
            </a:lvl3pPr>
            <a:lvl4pPr lvl="3">
              <a:spcBef>
                <a:spcPts val="0"/>
              </a:spcBef>
              <a:spcAft>
                <a:spcPts val="0"/>
              </a:spcAft>
              <a:buSzPts val="6500"/>
              <a:buNone/>
              <a:defRPr/>
            </a:lvl4pPr>
            <a:lvl5pPr lvl="4">
              <a:spcBef>
                <a:spcPts val="0"/>
              </a:spcBef>
              <a:spcAft>
                <a:spcPts val="0"/>
              </a:spcAft>
              <a:buSzPts val="6500"/>
              <a:buNone/>
              <a:defRPr/>
            </a:lvl5pPr>
            <a:lvl6pPr lvl="5">
              <a:spcBef>
                <a:spcPts val="0"/>
              </a:spcBef>
              <a:spcAft>
                <a:spcPts val="0"/>
              </a:spcAft>
              <a:buSzPts val="6500"/>
              <a:buNone/>
              <a:defRPr/>
            </a:lvl6pPr>
            <a:lvl7pPr lvl="6">
              <a:spcBef>
                <a:spcPts val="0"/>
              </a:spcBef>
              <a:spcAft>
                <a:spcPts val="0"/>
              </a:spcAft>
              <a:buSzPts val="6500"/>
              <a:buNone/>
              <a:defRPr/>
            </a:lvl7pPr>
            <a:lvl8pPr lvl="7">
              <a:spcBef>
                <a:spcPts val="0"/>
              </a:spcBef>
              <a:spcAft>
                <a:spcPts val="0"/>
              </a:spcAft>
              <a:buSzPts val="6500"/>
              <a:buNone/>
              <a:defRPr/>
            </a:lvl8pPr>
            <a:lvl9pPr lvl="8">
              <a:spcBef>
                <a:spcPts val="0"/>
              </a:spcBef>
              <a:spcAft>
                <a:spcPts val="0"/>
              </a:spcAft>
              <a:buSzPts val="6500"/>
              <a:buNone/>
              <a:defRPr/>
            </a:lvl9pPr>
          </a:lstStyle>
          <a:p>
            <a:endParaRPr/>
          </a:p>
        </p:txBody>
      </p:sp>
      <p:sp>
        <p:nvSpPr>
          <p:cNvPr id="58" name="Google Shape;58;p5"/>
          <p:cNvSpPr txBox="1">
            <a:spLocks noGrp="1"/>
          </p:cNvSpPr>
          <p:nvPr>
            <p:ph type="title" idx="2"/>
          </p:nvPr>
        </p:nvSpPr>
        <p:spPr>
          <a:xfrm>
            <a:off x="6990200" y="8157075"/>
            <a:ext cx="3454500" cy="1590900"/>
          </a:xfrm>
          <a:prstGeom prst="rect">
            <a:avLst/>
          </a:prstGeom>
        </p:spPr>
        <p:txBody>
          <a:bodyPr spcFirstLastPara="1" wrap="square" lIns="0" tIns="0" rIns="0" bIns="0" anchor="t" anchorCtr="0">
            <a:noAutofit/>
          </a:bodyPr>
          <a:lstStyle>
            <a:lvl1pPr lvl="0" rtl="0">
              <a:spcBef>
                <a:spcPts val="0"/>
              </a:spcBef>
              <a:spcAft>
                <a:spcPts val="0"/>
              </a:spcAft>
              <a:buSzPts val="13000"/>
              <a:buFont typeface="Open Sans"/>
              <a:buNone/>
              <a:defRPr sz="13000">
                <a:latin typeface="Open Sans"/>
                <a:ea typeface="Open Sans"/>
                <a:cs typeface="Open Sans"/>
                <a:sym typeface="Open Sans"/>
              </a:defRPr>
            </a:lvl1pPr>
            <a:lvl2pPr lvl="1" rtl="0">
              <a:spcBef>
                <a:spcPts val="0"/>
              </a:spcBef>
              <a:spcAft>
                <a:spcPts val="0"/>
              </a:spcAft>
              <a:buSzPts val="6500"/>
              <a:buNone/>
              <a:defRPr/>
            </a:lvl2pPr>
            <a:lvl3pPr lvl="2" rtl="0">
              <a:spcBef>
                <a:spcPts val="0"/>
              </a:spcBef>
              <a:spcAft>
                <a:spcPts val="0"/>
              </a:spcAft>
              <a:buSzPts val="6500"/>
              <a:buNone/>
              <a:defRPr/>
            </a:lvl3pPr>
            <a:lvl4pPr lvl="3" rtl="0">
              <a:spcBef>
                <a:spcPts val="0"/>
              </a:spcBef>
              <a:spcAft>
                <a:spcPts val="0"/>
              </a:spcAft>
              <a:buSzPts val="6500"/>
              <a:buNone/>
              <a:defRPr/>
            </a:lvl4pPr>
            <a:lvl5pPr lvl="4" rtl="0">
              <a:spcBef>
                <a:spcPts val="0"/>
              </a:spcBef>
              <a:spcAft>
                <a:spcPts val="0"/>
              </a:spcAft>
              <a:buSzPts val="6500"/>
              <a:buNone/>
              <a:defRPr/>
            </a:lvl5pPr>
            <a:lvl6pPr lvl="5" rtl="0">
              <a:spcBef>
                <a:spcPts val="0"/>
              </a:spcBef>
              <a:spcAft>
                <a:spcPts val="0"/>
              </a:spcAft>
              <a:buSzPts val="6500"/>
              <a:buNone/>
              <a:defRPr/>
            </a:lvl6pPr>
            <a:lvl7pPr lvl="6" rtl="0">
              <a:spcBef>
                <a:spcPts val="0"/>
              </a:spcBef>
              <a:spcAft>
                <a:spcPts val="0"/>
              </a:spcAft>
              <a:buSzPts val="6500"/>
              <a:buNone/>
              <a:defRPr/>
            </a:lvl7pPr>
            <a:lvl8pPr lvl="7" rtl="0">
              <a:spcBef>
                <a:spcPts val="0"/>
              </a:spcBef>
              <a:spcAft>
                <a:spcPts val="0"/>
              </a:spcAft>
              <a:buSzPts val="6500"/>
              <a:buNone/>
              <a:defRPr/>
            </a:lvl8pPr>
            <a:lvl9pPr lvl="8" rtl="0">
              <a:spcBef>
                <a:spcPts val="0"/>
              </a:spcBef>
              <a:spcAft>
                <a:spcPts val="0"/>
              </a:spcAft>
              <a:buSzPts val="6500"/>
              <a:buNone/>
              <a:defRPr/>
            </a:lvl9pPr>
          </a:lstStyle>
          <a:p>
            <a:endParaRPr/>
          </a:p>
        </p:txBody>
      </p:sp>
      <p:sp>
        <p:nvSpPr>
          <p:cNvPr id="59" name="Google Shape;59;p5"/>
          <p:cNvSpPr txBox="1">
            <a:spLocks noGrp="1"/>
          </p:cNvSpPr>
          <p:nvPr>
            <p:ph type="title" idx="3"/>
          </p:nvPr>
        </p:nvSpPr>
        <p:spPr>
          <a:xfrm>
            <a:off x="13181325" y="8157075"/>
            <a:ext cx="3454500" cy="1590900"/>
          </a:xfrm>
          <a:prstGeom prst="rect">
            <a:avLst/>
          </a:prstGeom>
        </p:spPr>
        <p:txBody>
          <a:bodyPr spcFirstLastPara="1" wrap="square" lIns="0" tIns="0" rIns="0" bIns="0" anchor="t" anchorCtr="0">
            <a:noAutofit/>
          </a:bodyPr>
          <a:lstStyle>
            <a:lvl1pPr lvl="0" rtl="0">
              <a:spcBef>
                <a:spcPts val="0"/>
              </a:spcBef>
              <a:spcAft>
                <a:spcPts val="0"/>
              </a:spcAft>
              <a:buSzPts val="13000"/>
              <a:buFont typeface="Open Sans"/>
              <a:buNone/>
              <a:defRPr sz="13000">
                <a:latin typeface="Open Sans"/>
                <a:ea typeface="Open Sans"/>
                <a:cs typeface="Open Sans"/>
                <a:sym typeface="Open Sans"/>
              </a:defRPr>
            </a:lvl1pPr>
            <a:lvl2pPr lvl="1" rtl="0">
              <a:spcBef>
                <a:spcPts val="0"/>
              </a:spcBef>
              <a:spcAft>
                <a:spcPts val="0"/>
              </a:spcAft>
              <a:buSzPts val="6500"/>
              <a:buNone/>
              <a:defRPr/>
            </a:lvl2pPr>
            <a:lvl3pPr lvl="2" rtl="0">
              <a:spcBef>
                <a:spcPts val="0"/>
              </a:spcBef>
              <a:spcAft>
                <a:spcPts val="0"/>
              </a:spcAft>
              <a:buSzPts val="6500"/>
              <a:buNone/>
              <a:defRPr/>
            </a:lvl3pPr>
            <a:lvl4pPr lvl="3" rtl="0">
              <a:spcBef>
                <a:spcPts val="0"/>
              </a:spcBef>
              <a:spcAft>
                <a:spcPts val="0"/>
              </a:spcAft>
              <a:buSzPts val="6500"/>
              <a:buNone/>
              <a:defRPr/>
            </a:lvl4pPr>
            <a:lvl5pPr lvl="4" rtl="0">
              <a:spcBef>
                <a:spcPts val="0"/>
              </a:spcBef>
              <a:spcAft>
                <a:spcPts val="0"/>
              </a:spcAft>
              <a:buSzPts val="6500"/>
              <a:buNone/>
              <a:defRPr/>
            </a:lvl5pPr>
            <a:lvl6pPr lvl="5" rtl="0">
              <a:spcBef>
                <a:spcPts val="0"/>
              </a:spcBef>
              <a:spcAft>
                <a:spcPts val="0"/>
              </a:spcAft>
              <a:buSzPts val="6500"/>
              <a:buNone/>
              <a:defRPr/>
            </a:lvl6pPr>
            <a:lvl7pPr lvl="6" rtl="0">
              <a:spcBef>
                <a:spcPts val="0"/>
              </a:spcBef>
              <a:spcAft>
                <a:spcPts val="0"/>
              </a:spcAft>
              <a:buSzPts val="6500"/>
              <a:buNone/>
              <a:defRPr/>
            </a:lvl7pPr>
            <a:lvl8pPr lvl="7" rtl="0">
              <a:spcBef>
                <a:spcPts val="0"/>
              </a:spcBef>
              <a:spcAft>
                <a:spcPts val="0"/>
              </a:spcAft>
              <a:buSzPts val="6500"/>
              <a:buNone/>
              <a:defRPr/>
            </a:lvl8pPr>
            <a:lvl9pPr lvl="8" rtl="0">
              <a:spcBef>
                <a:spcPts val="0"/>
              </a:spcBef>
              <a:spcAft>
                <a:spcPts val="0"/>
              </a:spcAft>
              <a:buSzPts val="6500"/>
              <a:buNone/>
              <a:defRPr/>
            </a:lvl9pPr>
          </a:lstStyle>
          <a:p>
            <a:endParaRPr/>
          </a:p>
        </p:txBody>
      </p:sp>
      <p:sp>
        <p:nvSpPr>
          <p:cNvPr id="60" name="Google Shape;60;p5"/>
          <p:cNvSpPr txBox="1">
            <a:spLocks noGrp="1"/>
          </p:cNvSpPr>
          <p:nvPr>
            <p:ph type="body" idx="1"/>
          </p:nvPr>
        </p:nvSpPr>
        <p:spPr>
          <a:xfrm>
            <a:off x="1145125" y="3966150"/>
            <a:ext cx="4599600" cy="1145100"/>
          </a:xfrm>
          <a:prstGeom prst="rect">
            <a:avLst/>
          </a:prstGeom>
        </p:spPr>
        <p:txBody>
          <a:bodyPr spcFirstLastPara="1" wrap="square" lIns="0" tIns="0" rIns="0" bIns="0" anchor="t" anchorCtr="0">
            <a:noAutofit/>
          </a:bodyPr>
          <a:lstStyle>
            <a:lvl1pPr marL="457200" lvl="0" indent="-361950">
              <a:spcBef>
                <a:spcPts val="640"/>
              </a:spcBef>
              <a:spcAft>
                <a:spcPts val="0"/>
              </a:spcAft>
              <a:buSzPts val="2100"/>
              <a:buChar char="•"/>
              <a:defRPr sz="2100"/>
            </a:lvl1pPr>
            <a:lvl2pPr marL="914400" lvl="1" indent="-361950">
              <a:spcBef>
                <a:spcPts val="560"/>
              </a:spcBef>
              <a:spcAft>
                <a:spcPts val="0"/>
              </a:spcAft>
              <a:buSzPts val="2100"/>
              <a:buChar char="–"/>
              <a:defRPr/>
            </a:lvl2pPr>
            <a:lvl3pPr marL="1371600" lvl="2" indent="-361950">
              <a:spcBef>
                <a:spcPts val="480"/>
              </a:spcBef>
              <a:spcAft>
                <a:spcPts val="0"/>
              </a:spcAft>
              <a:buSzPts val="2100"/>
              <a:buChar char="•"/>
              <a:defRPr/>
            </a:lvl3pPr>
            <a:lvl4pPr marL="1828800" lvl="3" indent="-361950">
              <a:spcBef>
                <a:spcPts val="400"/>
              </a:spcBef>
              <a:spcAft>
                <a:spcPts val="0"/>
              </a:spcAft>
              <a:buSzPts val="2100"/>
              <a:buChar char="–"/>
              <a:defRPr/>
            </a:lvl4pPr>
            <a:lvl5pPr marL="2286000" lvl="4" indent="-361950">
              <a:spcBef>
                <a:spcPts val="400"/>
              </a:spcBef>
              <a:spcAft>
                <a:spcPts val="0"/>
              </a:spcAft>
              <a:buSzPts val="2100"/>
              <a:buChar char="»"/>
              <a:defRPr/>
            </a:lvl5pPr>
            <a:lvl6pPr marL="2743200" lvl="5" indent="-361950">
              <a:spcBef>
                <a:spcPts val="400"/>
              </a:spcBef>
              <a:spcAft>
                <a:spcPts val="0"/>
              </a:spcAft>
              <a:buSzPts val="2100"/>
              <a:buChar char="•"/>
              <a:defRPr/>
            </a:lvl6pPr>
            <a:lvl7pPr marL="3200400" lvl="6" indent="-361950">
              <a:spcBef>
                <a:spcPts val="400"/>
              </a:spcBef>
              <a:spcAft>
                <a:spcPts val="0"/>
              </a:spcAft>
              <a:buSzPts val="2100"/>
              <a:buChar char="•"/>
              <a:defRPr/>
            </a:lvl7pPr>
            <a:lvl8pPr marL="3657600" lvl="7" indent="-361950">
              <a:spcBef>
                <a:spcPts val="400"/>
              </a:spcBef>
              <a:spcAft>
                <a:spcPts val="0"/>
              </a:spcAft>
              <a:buSzPts val="2100"/>
              <a:buChar char="•"/>
              <a:defRPr/>
            </a:lvl8pPr>
            <a:lvl9pPr marL="4114800" lvl="8" indent="-361950">
              <a:spcBef>
                <a:spcPts val="400"/>
              </a:spcBef>
              <a:spcAft>
                <a:spcPts val="0"/>
              </a:spcAft>
              <a:buSzPts val="2100"/>
              <a:buChar char="•"/>
              <a:defRPr/>
            </a:lvl9pPr>
          </a:lstStyle>
          <a:p>
            <a:endParaRPr/>
          </a:p>
        </p:txBody>
      </p:sp>
      <p:sp>
        <p:nvSpPr>
          <p:cNvPr id="61" name="Google Shape;61;p5"/>
          <p:cNvSpPr txBox="1">
            <a:spLocks noGrp="1"/>
          </p:cNvSpPr>
          <p:nvPr>
            <p:ph type="body" idx="4"/>
          </p:nvPr>
        </p:nvSpPr>
        <p:spPr>
          <a:xfrm>
            <a:off x="6990200" y="3958300"/>
            <a:ext cx="4599600" cy="1145100"/>
          </a:xfrm>
          <a:prstGeom prst="rect">
            <a:avLst/>
          </a:prstGeom>
        </p:spPr>
        <p:txBody>
          <a:bodyPr spcFirstLastPara="1" wrap="square" lIns="0" tIns="0" rIns="0" bIns="0" anchor="t" anchorCtr="0">
            <a:noAutofit/>
          </a:bodyPr>
          <a:lstStyle>
            <a:lvl1pPr marL="457200" lvl="0" indent="-361950" rtl="0">
              <a:spcBef>
                <a:spcPts val="640"/>
              </a:spcBef>
              <a:spcAft>
                <a:spcPts val="0"/>
              </a:spcAft>
              <a:buSzPts val="2100"/>
              <a:buChar char="•"/>
              <a:defRPr sz="2100"/>
            </a:lvl1pPr>
            <a:lvl2pPr marL="914400" lvl="1" indent="-361950" rtl="0">
              <a:spcBef>
                <a:spcPts val="560"/>
              </a:spcBef>
              <a:spcAft>
                <a:spcPts val="0"/>
              </a:spcAft>
              <a:buSzPts val="2100"/>
              <a:buChar char="–"/>
              <a:defRPr/>
            </a:lvl2pPr>
            <a:lvl3pPr marL="1371600" lvl="2" indent="-361950" rtl="0">
              <a:spcBef>
                <a:spcPts val="480"/>
              </a:spcBef>
              <a:spcAft>
                <a:spcPts val="0"/>
              </a:spcAft>
              <a:buSzPts val="2100"/>
              <a:buChar char="•"/>
              <a:defRPr/>
            </a:lvl3pPr>
            <a:lvl4pPr marL="1828800" lvl="3" indent="-361950" rtl="0">
              <a:spcBef>
                <a:spcPts val="400"/>
              </a:spcBef>
              <a:spcAft>
                <a:spcPts val="0"/>
              </a:spcAft>
              <a:buSzPts val="2100"/>
              <a:buChar char="–"/>
              <a:defRPr/>
            </a:lvl4pPr>
            <a:lvl5pPr marL="2286000" lvl="4" indent="-361950" rtl="0">
              <a:spcBef>
                <a:spcPts val="400"/>
              </a:spcBef>
              <a:spcAft>
                <a:spcPts val="0"/>
              </a:spcAft>
              <a:buSzPts val="2100"/>
              <a:buChar char="»"/>
              <a:defRPr/>
            </a:lvl5pPr>
            <a:lvl6pPr marL="2743200" lvl="5" indent="-361950" rtl="0">
              <a:spcBef>
                <a:spcPts val="400"/>
              </a:spcBef>
              <a:spcAft>
                <a:spcPts val="0"/>
              </a:spcAft>
              <a:buSzPts val="2100"/>
              <a:buChar char="•"/>
              <a:defRPr/>
            </a:lvl6pPr>
            <a:lvl7pPr marL="3200400" lvl="6" indent="-361950" rtl="0">
              <a:spcBef>
                <a:spcPts val="400"/>
              </a:spcBef>
              <a:spcAft>
                <a:spcPts val="0"/>
              </a:spcAft>
              <a:buSzPts val="2100"/>
              <a:buChar char="•"/>
              <a:defRPr/>
            </a:lvl7pPr>
            <a:lvl8pPr marL="3657600" lvl="7" indent="-361950" rtl="0">
              <a:spcBef>
                <a:spcPts val="400"/>
              </a:spcBef>
              <a:spcAft>
                <a:spcPts val="0"/>
              </a:spcAft>
              <a:buSzPts val="2100"/>
              <a:buChar char="•"/>
              <a:defRPr/>
            </a:lvl8pPr>
            <a:lvl9pPr marL="4114800" lvl="8" indent="-361950" rtl="0">
              <a:spcBef>
                <a:spcPts val="400"/>
              </a:spcBef>
              <a:spcAft>
                <a:spcPts val="0"/>
              </a:spcAft>
              <a:buSzPts val="2100"/>
              <a:buChar char="•"/>
              <a:defRPr/>
            </a:lvl9pPr>
          </a:lstStyle>
          <a:p>
            <a:endParaRPr/>
          </a:p>
        </p:txBody>
      </p:sp>
      <p:sp>
        <p:nvSpPr>
          <p:cNvPr id="62" name="Google Shape;62;p5"/>
          <p:cNvSpPr txBox="1">
            <a:spLocks noGrp="1"/>
          </p:cNvSpPr>
          <p:nvPr>
            <p:ph type="body" idx="5"/>
          </p:nvPr>
        </p:nvSpPr>
        <p:spPr>
          <a:xfrm>
            <a:off x="12763100" y="3966150"/>
            <a:ext cx="4599600" cy="1145100"/>
          </a:xfrm>
          <a:prstGeom prst="rect">
            <a:avLst/>
          </a:prstGeom>
        </p:spPr>
        <p:txBody>
          <a:bodyPr spcFirstLastPara="1" wrap="square" lIns="0" tIns="0" rIns="0" bIns="0" anchor="t" anchorCtr="0">
            <a:noAutofit/>
          </a:bodyPr>
          <a:lstStyle>
            <a:lvl1pPr marL="457200" lvl="0" indent="-361950" rtl="0">
              <a:spcBef>
                <a:spcPts val="640"/>
              </a:spcBef>
              <a:spcAft>
                <a:spcPts val="0"/>
              </a:spcAft>
              <a:buSzPts val="2100"/>
              <a:buChar char="•"/>
              <a:defRPr sz="2100"/>
            </a:lvl1pPr>
            <a:lvl2pPr marL="914400" lvl="1" indent="-361950" rtl="0">
              <a:spcBef>
                <a:spcPts val="560"/>
              </a:spcBef>
              <a:spcAft>
                <a:spcPts val="0"/>
              </a:spcAft>
              <a:buSzPts val="2100"/>
              <a:buChar char="–"/>
              <a:defRPr/>
            </a:lvl2pPr>
            <a:lvl3pPr marL="1371600" lvl="2" indent="-361950" rtl="0">
              <a:spcBef>
                <a:spcPts val="480"/>
              </a:spcBef>
              <a:spcAft>
                <a:spcPts val="0"/>
              </a:spcAft>
              <a:buSzPts val="2100"/>
              <a:buChar char="•"/>
              <a:defRPr/>
            </a:lvl3pPr>
            <a:lvl4pPr marL="1828800" lvl="3" indent="-361950" rtl="0">
              <a:spcBef>
                <a:spcPts val="400"/>
              </a:spcBef>
              <a:spcAft>
                <a:spcPts val="0"/>
              </a:spcAft>
              <a:buSzPts val="2100"/>
              <a:buChar char="–"/>
              <a:defRPr/>
            </a:lvl4pPr>
            <a:lvl5pPr marL="2286000" lvl="4" indent="-361950" rtl="0">
              <a:spcBef>
                <a:spcPts val="400"/>
              </a:spcBef>
              <a:spcAft>
                <a:spcPts val="0"/>
              </a:spcAft>
              <a:buSzPts val="2100"/>
              <a:buChar char="»"/>
              <a:defRPr/>
            </a:lvl5pPr>
            <a:lvl6pPr marL="2743200" lvl="5" indent="-361950" rtl="0">
              <a:spcBef>
                <a:spcPts val="400"/>
              </a:spcBef>
              <a:spcAft>
                <a:spcPts val="0"/>
              </a:spcAft>
              <a:buSzPts val="2100"/>
              <a:buChar char="•"/>
              <a:defRPr/>
            </a:lvl6pPr>
            <a:lvl7pPr marL="3200400" lvl="6" indent="-361950" rtl="0">
              <a:spcBef>
                <a:spcPts val="400"/>
              </a:spcBef>
              <a:spcAft>
                <a:spcPts val="0"/>
              </a:spcAft>
              <a:buSzPts val="2100"/>
              <a:buChar char="•"/>
              <a:defRPr/>
            </a:lvl7pPr>
            <a:lvl8pPr marL="3657600" lvl="7" indent="-361950" rtl="0">
              <a:spcBef>
                <a:spcPts val="400"/>
              </a:spcBef>
              <a:spcAft>
                <a:spcPts val="0"/>
              </a:spcAft>
              <a:buSzPts val="2100"/>
              <a:buChar char="•"/>
              <a:defRPr/>
            </a:lvl8pPr>
            <a:lvl9pPr marL="4114800" lvl="8" indent="-361950" rtl="0">
              <a:spcBef>
                <a:spcPts val="400"/>
              </a:spcBef>
              <a:spcAft>
                <a:spcPts val="0"/>
              </a:spcAft>
              <a:buSzPts val="2100"/>
              <a:buChar char="•"/>
              <a:defRPr/>
            </a:lvl9pPr>
          </a:lstStyle>
          <a:p>
            <a:endParaRPr/>
          </a:p>
        </p:txBody>
      </p:sp>
      <p:sp>
        <p:nvSpPr>
          <p:cNvPr id="63" name="Google Shape;63;p5"/>
          <p:cNvSpPr txBox="1">
            <a:spLocks noGrp="1"/>
          </p:cNvSpPr>
          <p:nvPr>
            <p:ph type="title" idx="6"/>
          </p:nvPr>
        </p:nvSpPr>
        <p:spPr>
          <a:xfrm>
            <a:off x="1087875" y="656525"/>
            <a:ext cx="6985200" cy="1145100"/>
          </a:xfrm>
          <a:prstGeom prst="rect">
            <a:avLst/>
          </a:prstGeom>
        </p:spPr>
        <p:txBody>
          <a:bodyPr spcFirstLastPara="1" wrap="square" lIns="0" tIns="0" rIns="0" bIns="0" anchor="t" anchorCtr="0">
            <a:noAutofit/>
          </a:bodyPr>
          <a:lstStyle>
            <a:lvl1pPr lvl="0" rtl="0">
              <a:spcBef>
                <a:spcPts val="0"/>
              </a:spcBef>
              <a:spcAft>
                <a:spcPts val="0"/>
              </a:spcAft>
              <a:buSzPts val="6500"/>
              <a:buNone/>
              <a:defRPr/>
            </a:lvl1pPr>
            <a:lvl2pPr lvl="1" rtl="0">
              <a:spcBef>
                <a:spcPts val="0"/>
              </a:spcBef>
              <a:spcAft>
                <a:spcPts val="0"/>
              </a:spcAft>
              <a:buSzPts val="6500"/>
              <a:buNone/>
              <a:defRPr/>
            </a:lvl2pPr>
            <a:lvl3pPr lvl="2" rtl="0">
              <a:spcBef>
                <a:spcPts val="0"/>
              </a:spcBef>
              <a:spcAft>
                <a:spcPts val="0"/>
              </a:spcAft>
              <a:buSzPts val="6500"/>
              <a:buNone/>
              <a:defRPr/>
            </a:lvl3pPr>
            <a:lvl4pPr lvl="3" rtl="0">
              <a:spcBef>
                <a:spcPts val="0"/>
              </a:spcBef>
              <a:spcAft>
                <a:spcPts val="0"/>
              </a:spcAft>
              <a:buSzPts val="6500"/>
              <a:buNone/>
              <a:defRPr/>
            </a:lvl4pPr>
            <a:lvl5pPr lvl="4" rtl="0">
              <a:spcBef>
                <a:spcPts val="0"/>
              </a:spcBef>
              <a:spcAft>
                <a:spcPts val="0"/>
              </a:spcAft>
              <a:buSzPts val="6500"/>
              <a:buNone/>
              <a:defRPr/>
            </a:lvl5pPr>
            <a:lvl6pPr lvl="5" rtl="0">
              <a:spcBef>
                <a:spcPts val="0"/>
              </a:spcBef>
              <a:spcAft>
                <a:spcPts val="0"/>
              </a:spcAft>
              <a:buSzPts val="6500"/>
              <a:buNone/>
              <a:defRPr/>
            </a:lvl6pPr>
            <a:lvl7pPr lvl="6" rtl="0">
              <a:spcBef>
                <a:spcPts val="0"/>
              </a:spcBef>
              <a:spcAft>
                <a:spcPts val="0"/>
              </a:spcAft>
              <a:buSzPts val="6500"/>
              <a:buNone/>
              <a:defRPr/>
            </a:lvl7pPr>
            <a:lvl8pPr lvl="7" rtl="0">
              <a:spcBef>
                <a:spcPts val="0"/>
              </a:spcBef>
              <a:spcAft>
                <a:spcPts val="0"/>
              </a:spcAft>
              <a:buSzPts val="6500"/>
              <a:buNone/>
              <a:defRPr/>
            </a:lvl8pPr>
            <a:lvl9pPr lvl="8" rtl="0">
              <a:spcBef>
                <a:spcPts val="0"/>
              </a:spcBef>
              <a:spcAft>
                <a:spcPts val="0"/>
              </a:spcAft>
              <a:buSzPts val="6500"/>
              <a:buNone/>
              <a:defRPr/>
            </a:lvl9pPr>
          </a:lstStyle>
          <a:p>
            <a:endParaRPr/>
          </a:p>
        </p:txBody>
      </p:sp>
      <p:sp>
        <p:nvSpPr>
          <p:cNvPr id="64" name="Google Shape;64;p5"/>
          <p:cNvSpPr txBox="1">
            <a:spLocks noGrp="1"/>
          </p:cNvSpPr>
          <p:nvPr>
            <p:ph type="body" idx="7"/>
          </p:nvPr>
        </p:nvSpPr>
        <p:spPr>
          <a:xfrm>
            <a:off x="15484100" y="990425"/>
            <a:ext cx="1775100" cy="477300"/>
          </a:xfrm>
          <a:prstGeom prst="rect">
            <a:avLst/>
          </a:prstGeom>
        </p:spPr>
        <p:txBody>
          <a:bodyPr spcFirstLastPara="1" wrap="square" lIns="0" tIns="0" rIns="0" bIns="0" anchor="t" anchorCtr="0">
            <a:noAutofit/>
          </a:bodyPr>
          <a:lstStyle>
            <a:lvl1pPr marL="457200" lvl="0" indent="-361950" algn="r" rtl="0">
              <a:spcBef>
                <a:spcPts val="640"/>
              </a:spcBef>
              <a:spcAft>
                <a:spcPts val="0"/>
              </a:spcAft>
              <a:buSzPts val="2100"/>
              <a:buChar char="•"/>
              <a:defRPr sz="2100"/>
            </a:lvl1pPr>
            <a:lvl2pPr marL="914400" lvl="1" indent="-361950" algn="r" rtl="0">
              <a:spcBef>
                <a:spcPts val="560"/>
              </a:spcBef>
              <a:spcAft>
                <a:spcPts val="0"/>
              </a:spcAft>
              <a:buSzPts val="2100"/>
              <a:buChar char="–"/>
              <a:defRPr/>
            </a:lvl2pPr>
            <a:lvl3pPr marL="1371600" lvl="2" indent="-361950" algn="r" rtl="0">
              <a:spcBef>
                <a:spcPts val="480"/>
              </a:spcBef>
              <a:spcAft>
                <a:spcPts val="0"/>
              </a:spcAft>
              <a:buSzPts val="2100"/>
              <a:buChar char="•"/>
              <a:defRPr/>
            </a:lvl3pPr>
            <a:lvl4pPr marL="1828800" lvl="3" indent="-361950" algn="r" rtl="0">
              <a:spcBef>
                <a:spcPts val="400"/>
              </a:spcBef>
              <a:spcAft>
                <a:spcPts val="0"/>
              </a:spcAft>
              <a:buSzPts val="2100"/>
              <a:buChar char="–"/>
              <a:defRPr/>
            </a:lvl4pPr>
            <a:lvl5pPr marL="2286000" lvl="4" indent="-361950" algn="r" rtl="0">
              <a:spcBef>
                <a:spcPts val="400"/>
              </a:spcBef>
              <a:spcAft>
                <a:spcPts val="0"/>
              </a:spcAft>
              <a:buSzPts val="2100"/>
              <a:buChar char="»"/>
              <a:defRPr/>
            </a:lvl5pPr>
            <a:lvl6pPr marL="2743200" lvl="5" indent="-361950" algn="r" rtl="0">
              <a:spcBef>
                <a:spcPts val="400"/>
              </a:spcBef>
              <a:spcAft>
                <a:spcPts val="0"/>
              </a:spcAft>
              <a:buSzPts val="2100"/>
              <a:buChar char="•"/>
              <a:defRPr/>
            </a:lvl6pPr>
            <a:lvl7pPr marL="3200400" lvl="6" indent="-361950" algn="r" rtl="0">
              <a:spcBef>
                <a:spcPts val="400"/>
              </a:spcBef>
              <a:spcAft>
                <a:spcPts val="0"/>
              </a:spcAft>
              <a:buSzPts val="2100"/>
              <a:buChar char="•"/>
              <a:defRPr/>
            </a:lvl7pPr>
            <a:lvl8pPr marL="3657600" lvl="7" indent="-361950" algn="r" rtl="0">
              <a:spcBef>
                <a:spcPts val="400"/>
              </a:spcBef>
              <a:spcAft>
                <a:spcPts val="0"/>
              </a:spcAft>
              <a:buSzPts val="2100"/>
              <a:buChar char="•"/>
              <a:defRPr/>
            </a:lvl8pPr>
            <a:lvl9pPr marL="4114800" lvl="8" indent="-361950" algn="r" rtl="0">
              <a:spcBef>
                <a:spcPts val="400"/>
              </a:spcBef>
              <a:spcAft>
                <a:spcPts val="0"/>
              </a:spcAft>
              <a:buSzPts val="21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3">
  <p:cSld name="CUSTOM_2">
    <p:spTree>
      <p:nvGrpSpPr>
        <p:cNvPr id="1" name="Shape 65"/>
        <p:cNvGrpSpPr/>
        <p:nvPr/>
      </p:nvGrpSpPr>
      <p:grpSpPr>
        <a:xfrm>
          <a:off x="0" y="0"/>
          <a:ext cx="0" cy="0"/>
          <a:chOff x="0" y="0"/>
          <a:chExt cx="0" cy="0"/>
        </a:xfrm>
      </p:grpSpPr>
      <p:grpSp>
        <p:nvGrpSpPr>
          <p:cNvPr id="66" name="Google Shape;66;p6"/>
          <p:cNvGrpSpPr/>
          <p:nvPr/>
        </p:nvGrpSpPr>
        <p:grpSpPr>
          <a:xfrm>
            <a:off x="317543" y="333913"/>
            <a:ext cx="17653307" cy="9647012"/>
            <a:chOff x="0" y="0"/>
            <a:chExt cx="4649400" cy="2540760"/>
          </a:xfrm>
        </p:grpSpPr>
        <p:sp>
          <p:nvSpPr>
            <p:cNvPr id="67" name="Google Shape;67;p6"/>
            <p:cNvSpPr/>
            <p:nvPr/>
          </p:nvSpPr>
          <p:spPr>
            <a:xfrm>
              <a:off x="0" y="0"/>
              <a:ext cx="4649327" cy="2540760"/>
            </a:xfrm>
            <a:custGeom>
              <a:avLst/>
              <a:gdLst/>
              <a:ahLst/>
              <a:cxnLst/>
              <a:rect l="l" t="t" r="r" b="b"/>
              <a:pathLst>
                <a:path w="4649327" h="2540760" extrusionOk="0">
                  <a:moveTo>
                    <a:pt x="0" y="0"/>
                  </a:moveTo>
                  <a:lnTo>
                    <a:pt x="4649327" y="0"/>
                  </a:lnTo>
                  <a:lnTo>
                    <a:pt x="4649327" y="2540760"/>
                  </a:lnTo>
                  <a:lnTo>
                    <a:pt x="0" y="2540760"/>
                  </a:lnTo>
                  <a:close/>
                </a:path>
              </a:pathLst>
            </a:custGeom>
            <a:solidFill>
              <a:srgbClr val="7F92A9">
                <a:alpha val="4710"/>
              </a:srgbClr>
            </a:solidFill>
            <a:ln>
              <a:noFill/>
            </a:ln>
          </p:spPr>
        </p:sp>
        <p:sp>
          <p:nvSpPr>
            <p:cNvPr id="68" name="Google Shape;68;p6"/>
            <p:cNvSpPr txBox="1"/>
            <p:nvPr/>
          </p:nvSpPr>
          <p:spPr>
            <a:xfrm>
              <a:off x="0" y="38100"/>
              <a:ext cx="4649400" cy="2502600"/>
            </a:xfrm>
            <a:prstGeom prst="rect">
              <a:avLst/>
            </a:prstGeom>
            <a:noFill/>
            <a:ln>
              <a:noFill/>
            </a:ln>
          </p:spPr>
          <p:txBody>
            <a:bodyPr spcFirstLastPara="1" wrap="square" lIns="50800" tIns="50800" rIns="50800" bIns="50800" anchor="ctr" anchorCtr="0">
              <a:noAutofit/>
            </a:bodyPr>
            <a:lstStyle/>
            <a:p>
              <a:pPr marL="0" marR="0" lvl="0" indent="0" algn="ctr" rtl="0">
                <a:lnSpc>
                  <a:spcPct val="120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69" name="Google Shape;69;p6"/>
          <p:cNvSpPr>
            <a:spLocks noGrp="1"/>
          </p:cNvSpPr>
          <p:nvPr>
            <p:ph type="pic" idx="2"/>
          </p:nvPr>
        </p:nvSpPr>
        <p:spPr>
          <a:xfrm>
            <a:off x="1030600" y="5828675"/>
            <a:ext cx="16230600" cy="3790200"/>
          </a:xfrm>
          <a:prstGeom prst="rect">
            <a:avLst/>
          </a:prstGeom>
          <a:noFill/>
          <a:ln>
            <a:noFill/>
          </a:ln>
        </p:spPr>
      </p:sp>
      <p:cxnSp>
        <p:nvCxnSpPr>
          <p:cNvPr id="70" name="Google Shape;70;p6"/>
          <p:cNvCxnSpPr/>
          <p:nvPr/>
        </p:nvCxnSpPr>
        <p:spPr>
          <a:xfrm rot="10800000">
            <a:off x="1028700" y="5143500"/>
            <a:ext cx="16230600" cy="0"/>
          </a:xfrm>
          <a:prstGeom prst="straightConnector1">
            <a:avLst/>
          </a:prstGeom>
          <a:noFill/>
          <a:ln w="28575" cap="flat" cmpd="sng">
            <a:solidFill>
              <a:srgbClr val="000000"/>
            </a:solidFill>
            <a:prstDash val="solid"/>
            <a:round/>
            <a:headEnd type="none" w="sm" len="sm"/>
            <a:tailEnd type="none" w="sm" len="sm"/>
          </a:ln>
        </p:spPr>
      </p:cxnSp>
      <p:sp>
        <p:nvSpPr>
          <p:cNvPr id="71" name="Google Shape;71;p6"/>
          <p:cNvSpPr txBox="1">
            <a:spLocks noGrp="1"/>
          </p:cNvSpPr>
          <p:nvPr>
            <p:ph type="title"/>
          </p:nvPr>
        </p:nvSpPr>
        <p:spPr>
          <a:xfrm>
            <a:off x="1087875" y="656525"/>
            <a:ext cx="6985200" cy="1145100"/>
          </a:xfrm>
          <a:prstGeom prst="rect">
            <a:avLst/>
          </a:prstGeom>
        </p:spPr>
        <p:txBody>
          <a:bodyPr spcFirstLastPara="1" wrap="square" lIns="0" tIns="0" rIns="0" bIns="0" anchor="t" anchorCtr="0">
            <a:noAutofit/>
          </a:bodyPr>
          <a:lstStyle>
            <a:lvl1pPr lvl="0">
              <a:spcBef>
                <a:spcPts val="0"/>
              </a:spcBef>
              <a:spcAft>
                <a:spcPts val="0"/>
              </a:spcAft>
              <a:buSzPts val="6500"/>
              <a:buNone/>
              <a:defRPr/>
            </a:lvl1pPr>
            <a:lvl2pPr lvl="1">
              <a:spcBef>
                <a:spcPts val="0"/>
              </a:spcBef>
              <a:spcAft>
                <a:spcPts val="0"/>
              </a:spcAft>
              <a:buSzPts val="6500"/>
              <a:buNone/>
              <a:defRPr/>
            </a:lvl2pPr>
            <a:lvl3pPr lvl="2">
              <a:spcBef>
                <a:spcPts val="0"/>
              </a:spcBef>
              <a:spcAft>
                <a:spcPts val="0"/>
              </a:spcAft>
              <a:buSzPts val="6500"/>
              <a:buNone/>
              <a:defRPr/>
            </a:lvl3pPr>
            <a:lvl4pPr lvl="3">
              <a:spcBef>
                <a:spcPts val="0"/>
              </a:spcBef>
              <a:spcAft>
                <a:spcPts val="0"/>
              </a:spcAft>
              <a:buSzPts val="6500"/>
              <a:buNone/>
              <a:defRPr/>
            </a:lvl4pPr>
            <a:lvl5pPr lvl="4">
              <a:spcBef>
                <a:spcPts val="0"/>
              </a:spcBef>
              <a:spcAft>
                <a:spcPts val="0"/>
              </a:spcAft>
              <a:buSzPts val="6500"/>
              <a:buNone/>
              <a:defRPr/>
            </a:lvl5pPr>
            <a:lvl6pPr lvl="5">
              <a:spcBef>
                <a:spcPts val="0"/>
              </a:spcBef>
              <a:spcAft>
                <a:spcPts val="0"/>
              </a:spcAft>
              <a:buSzPts val="6500"/>
              <a:buNone/>
              <a:defRPr/>
            </a:lvl6pPr>
            <a:lvl7pPr lvl="6">
              <a:spcBef>
                <a:spcPts val="0"/>
              </a:spcBef>
              <a:spcAft>
                <a:spcPts val="0"/>
              </a:spcAft>
              <a:buSzPts val="6500"/>
              <a:buNone/>
              <a:defRPr/>
            </a:lvl7pPr>
            <a:lvl8pPr lvl="7">
              <a:spcBef>
                <a:spcPts val="0"/>
              </a:spcBef>
              <a:spcAft>
                <a:spcPts val="0"/>
              </a:spcAft>
              <a:buSzPts val="6500"/>
              <a:buNone/>
              <a:defRPr/>
            </a:lvl8pPr>
            <a:lvl9pPr lvl="8">
              <a:spcBef>
                <a:spcPts val="0"/>
              </a:spcBef>
              <a:spcAft>
                <a:spcPts val="0"/>
              </a:spcAft>
              <a:buSzPts val="6500"/>
              <a:buNone/>
              <a:defRPr/>
            </a:lvl9pPr>
          </a:lstStyle>
          <a:p>
            <a:endParaRPr/>
          </a:p>
        </p:txBody>
      </p:sp>
      <p:sp>
        <p:nvSpPr>
          <p:cNvPr id="72" name="Google Shape;72;p6"/>
          <p:cNvSpPr txBox="1">
            <a:spLocks noGrp="1"/>
          </p:cNvSpPr>
          <p:nvPr>
            <p:ph type="body" idx="1"/>
          </p:nvPr>
        </p:nvSpPr>
        <p:spPr>
          <a:xfrm>
            <a:off x="1106950" y="2278800"/>
            <a:ext cx="6985200" cy="2290200"/>
          </a:xfrm>
          <a:prstGeom prst="rect">
            <a:avLst/>
          </a:prstGeom>
        </p:spPr>
        <p:txBody>
          <a:bodyPr spcFirstLastPara="1" wrap="square" lIns="0" tIns="0" rIns="0" bIns="0" anchor="t" anchorCtr="0">
            <a:noAutofit/>
          </a:bodyPr>
          <a:lstStyle>
            <a:lvl1pPr marL="457200" lvl="0" indent="-361950" algn="just">
              <a:spcBef>
                <a:spcPts val="640"/>
              </a:spcBef>
              <a:spcAft>
                <a:spcPts val="0"/>
              </a:spcAft>
              <a:buSzPts val="2100"/>
              <a:buChar char="•"/>
              <a:defRPr sz="2100"/>
            </a:lvl1pPr>
            <a:lvl2pPr marL="914400" lvl="1" indent="-361950" algn="just">
              <a:spcBef>
                <a:spcPts val="560"/>
              </a:spcBef>
              <a:spcAft>
                <a:spcPts val="0"/>
              </a:spcAft>
              <a:buSzPts val="2100"/>
              <a:buChar char="–"/>
              <a:defRPr/>
            </a:lvl2pPr>
            <a:lvl3pPr marL="1371600" lvl="2" indent="-361950" algn="just">
              <a:spcBef>
                <a:spcPts val="480"/>
              </a:spcBef>
              <a:spcAft>
                <a:spcPts val="0"/>
              </a:spcAft>
              <a:buSzPts val="2100"/>
              <a:buChar char="•"/>
              <a:defRPr/>
            </a:lvl3pPr>
            <a:lvl4pPr marL="1828800" lvl="3" indent="-361950" algn="just">
              <a:spcBef>
                <a:spcPts val="400"/>
              </a:spcBef>
              <a:spcAft>
                <a:spcPts val="0"/>
              </a:spcAft>
              <a:buSzPts val="2100"/>
              <a:buChar char="–"/>
              <a:defRPr/>
            </a:lvl4pPr>
            <a:lvl5pPr marL="2286000" lvl="4" indent="-361950" algn="just">
              <a:spcBef>
                <a:spcPts val="400"/>
              </a:spcBef>
              <a:spcAft>
                <a:spcPts val="0"/>
              </a:spcAft>
              <a:buSzPts val="2100"/>
              <a:buChar char="»"/>
              <a:defRPr/>
            </a:lvl5pPr>
            <a:lvl6pPr marL="2743200" lvl="5" indent="-361950" algn="just">
              <a:spcBef>
                <a:spcPts val="400"/>
              </a:spcBef>
              <a:spcAft>
                <a:spcPts val="0"/>
              </a:spcAft>
              <a:buSzPts val="2100"/>
              <a:buChar char="•"/>
              <a:defRPr/>
            </a:lvl6pPr>
            <a:lvl7pPr marL="3200400" lvl="6" indent="-361950" algn="just">
              <a:spcBef>
                <a:spcPts val="400"/>
              </a:spcBef>
              <a:spcAft>
                <a:spcPts val="0"/>
              </a:spcAft>
              <a:buSzPts val="2100"/>
              <a:buChar char="•"/>
              <a:defRPr/>
            </a:lvl7pPr>
            <a:lvl8pPr marL="3657600" lvl="7" indent="-361950" algn="just">
              <a:spcBef>
                <a:spcPts val="400"/>
              </a:spcBef>
              <a:spcAft>
                <a:spcPts val="0"/>
              </a:spcAft>
              <a:buSzPts val="2100"/>
              <a:buChar char="•"/>
              <a:defRPr/>
            </a:lvl8pPr>
            <a:lvl9pPr marL="4114800" lvl="8" indent="-361950" algn="just">
              <a:spcBef>
                <a:spcPts val="400"/>
              </a:spcBef>
              <a:spcAft>
                <a:spcPts val="0"/>
              </a:spcAft>
              <a:buSzPts val="2100"/>
              <a:buChar char="•"/>
              <a:defRPr/>
            </a:lvl9pPr>
          </a:lstStyle>
          <a:p>
            <a:endParaRPr/>
          </a:p>
        </p:txBody>
      </p:sp>
      <p:sp>
        <p:nvSpPr>
          <p:cNvPr id="73" name="Google Shape;73;p6"/>
          <p:cNvSpPr txBox="1">
            <a:spLocks noGrp="1"/>
          </p:cNvSpPr>
          <p:nvPr>
            <p:ph type="body" idx="3"/>
          </p:nvPr>
        </p:nvSpPr>
        <p:spPr>
          <a:xfrm>
            <a:off x="10274000" y="2278800"/>
            <a:ext cx="6985200" cy="2290200"/>
          </a:xfrm>
          <a:prstGeom prst="rect">
            <a:avLst/>
          </a:prstGeom>
        </p:spPr>
        <p:txBody>
          <a:bodyPr spcFirstLastPara="1" wrap="square" lIns="0" tIns="0" rIns="0" bIns="0" anchor="t" anchorCtr="0">
            <a:noAutofit/>
          </a:bodyPr>
          <a:lstStyle>
            <a:lvl1pPr marL="457200" lvl="0" indent="-361950" algn="just" rtl="0">
              <a:spcBef>
                <a:spcPts val="640"/>
              </a:spcBef>
              <a:spcAft>
                <a:spcPts val="0"/>
              </a:spcAft>
              <a:buSzPts val="2100"/>
              <a:buChar char="•"/>
              <a:defRPr sz="2100"/>
            </a:lvl1pPr>
            <a:lvl2pPr marL="914400" lvl="1" indent="-361950" algn="just" rtl="0">
              <a:spcBef>
                <a:spcPts val="560"/>
              </a:spcBef>
              <a:spcAft>
                <a:spcPts val="0"/>
              </a:spcAft>
              <a:buSzPts val="2100"/>
              <a:buChar char="–"/>
              <a:defRPr/>
            </a:lvl2pPr>
            <a:lvl3pPr marL="1371600" lvl="2" indent="-361950" algn="just" rtl="0">
              <a:spcBef>
                <a:spcPts val="480"/>
              </a:spcBef>
              <a:spcAft>
                <a:spcPts val="0"/>
              </a:spcAft>
              <a:buSzPts val="2100"/>
              <a:buChar char="•"/>
              <a:defRPr/>
            </a:lvl3pPr>
            <a:lvl4pPr marL="1828800" lvl="3" indent="-361950" algn="just" rtl="0">
              <a:spcBef>
                <a:spcPts val="400"/>
              </a:spcBef>
              <a:spcAft>
                <a:spcPts val="0"/>
              </a:spcAft>
              <a:buSzPts val="2100"/>
              <a:buChar char="–"/>
              <a:defRPr/>
            </a:lvl4pPr>
            <a:lvl5pPr marL="2286000" lvl="4" indent="-361950" algn="just" rtl="0">
              <a:spcBef>
                <a:spcPts val="400"/>
              </a:spcBef>
              <a:spcAft>
                <a:spcPts val="0"/>
              </a:spcAft>
              <a:buSzPts val="2100"/>
              <a:buChar char="»"/>
              <a:defRPr/>
            </a:lvl5pPr>
            <a:lvl6pPr marL="2743200" lvl="5" indent="-361950" algn="just" rtl="0">
              <a:spcBef>
                <a:spcPts val="400"/>
              </a:spcBef>
              <a:spcAft>
                <a:spcPts val="0"/>
              </a:spcAft>
              <a:buSzPts val="2100"/>
              <a:buChar char="•"/>
              <a:defRPr/>
            </a:lvl6pPr>
            <a:lvl7pPr marL="3200400" lvl="6" indent="-361950" algn="just" rtl="0">
              <a:spcBef>
                <a:spcPts val="400"/>
              </a:spcBef>
              <a:spcAft>
                <a:spcPts val="0"/>
              </a:spcAft>
              <a:buSzPts val="2100"/>
              <a:buChar char="•"/>
              <a:defRPr/>
            </a:lvl7pPr>
            <a:lvl8pPr marL="3657600" lvl="7" indent="-361950" algn="just" rtl="0">
              <a:spcBef>
                <a:spcPts val="400"/>
              </a:spcBef>
              <a:spcAft>
                <a:spcPts val="0"/>
              </a:spcAft>
              <a:buSzPts val="2100"/>
              <a:buChar char="•"/>
              <a:defRPr/>
            </a:lvl8pPr>
            <a:lvl9pPr marL="4114800" lvl="8" indent="-361950" algn="just" rtl="0">
              <a:spcBef>
                <a:spcPts val="400"/>
              </a:spcBef>
              <a:spcAft>
                <a:spcPts val="0"/>
              </a:spcAft>
              <a:buSzPts val="2100"/>
              <a:buChar char="•"/>
              <a:defRPr/>
            </a:lvl9pPr>
          </a:lstStyle>
          <a:p>
            <a:endParaRPr/>
          </a:p>
        </p:txBody>
      </p:sp>
      <p:sp>
        <p:nvSpPr>
          <p:cNvPr id="74" name="Google Shape;74;p6"/>
          <p:cNvSpPr txBox="1">
            <a:spLocks noGrp="1"/>
          </p:cNvSpPr>
          <p:nvPr>
            <p:ph type="body" idx="4"/>
          </p:nvPr>
        </p:nvSpPr>
        <p:spPr>
          <a:xfrm>
            <a:off x="15484100" y="990425"/>
            <a:ext cx="1775100" cy="477300"/>
          </a:xfrm>
          <a:prstGeom prst="rect">
            <a:avLst/>
          </a:prstGeom>
        </p:spPr>
        <p:txBody>
          <a:bodyPr spcFirstLastPara="1" wrap="square" lIns="0" tIns="0" rIns="0" bIns="0" anchor="t" anchorCtr="0">
            <a:noAutofit/>
          </a:bodyPr>
          <a:lstStyle>
            <a:lvl1pPr marL="457200" lvl="0" indent="-361950" algn="r">
              <a:spcBef>
                <a:spcPts val="640"/>
              </a:spcBef>
              <a:spcAft>
                <a:spcPts val="0"/>
              </a:spcAft>
              <a:buSzPts val="2100"/>
              <a:buChar char="•"/>
              <a:defRPr sz="2100"/>
            </a:lvl1pPr>
            <a:lvl2pPr marL="914400" lvl="1" indent="-361950" algn="r">
              <a:spcBef>
                <a:spcPts val="560"/>
              </a:spcBef>
              <a:spcAft>
                <a:spcPts val="0"/>
              </a:spcAft>
              <a:buSzPts val="2100"/>
              <a:buChar char="–"/>
              <a:defRPr/>
            </a:lvl2pPr>
            <a:lvl3pPr marL="1371600" lvl="2" indent="-361950" algn="r">
              <a:spcBef>
                <a:spcPts val="480"/>
              </a:spcBef>
              <a:spcAft>
                <a:spcPts val="0"/>
              </a:spcAft>
              <a:buSzPts val="2100"/>
              <a:buChar char="•"/>
              <a:defRPr/>
            </a:lvl3pPr>
            <a:lvl4pPr marL="1828800" lvl="3" indent="-361950" algn="r">
              <a:spcBef>
                <a:spcPts val="400"/>
              </a:spcBef>
              <a:spcAft>
                <a:spcPts val="0"/>
              </a:spcAft>
              <a:buSzPts val="2100"/>
              <a:buChar char="–"/>
              <a:defRPr/>
            </a:lvl4pPr>
            <a:lvl5pPr marL="2286000" lvl="4" indent="-361950" algn="r">
              <a:spcBef>
                <a:spcPts val="400"/>
              </a:spcBef>
              <a:spcAft>
                <a:spcPts val="0"/>
              </a:spcAft>
              <a:buSzPts val="2100"/>
              <a:buChar char="»"/>
              <a:defRPr/>
            </a:lvl5pPr>
            <a:lvl6pPr marL="2743200" lvl="5" indent="-361950" algn="r">
              <a:spcBef>
                <a:spcPts val="400"/>
              </a:spcBef>
              <a:spcAft>
                <a:spcPts val="0"/>
              </a:spcAft>
              <a:buSzPts val="2100"/>
              <a:buChar char="•"/>
              <a:defRPr/>
            </a:lvl6pPr>
            <a:lvl7pPr marL="3200400" lvl="6" indent="-361950" algn="r">
              <a:spcBef>
                <a:spcPts val="400"/>
              </a:spcBef>
              <a:spcAft>
                <a:spcPts val="0"/>
              </a:spcAft>
              <a:buSzPts val="2100"/>
              <a:buChar char="•"/>
              <a:defRPr/>
            </a:lvl7pPr>
            <a:lvl8pPr marL="3657600" lvl="7" indent="-361950" algn="r">
              <a:spcBef>
                <a:spcPts val="400"/>
              </a:spcBef>
              <a:spcAft>
                <a:spcPts val="0"/>
              </a:spcAft>
              <a:buSzPts val="2100"/>
              <a:buChar char="•"/>
              <a:defRPr/>
            </a:lvl8pPr>
            <a:lvl9pPr marL="4114800" lvl="8" indent="-361950" algn="r">
              <a:spcBef>
                <a:spcPts val="400"/>
              </a:spcBef>
              <a:spcAft>
                <a:spcPts val="0"/>
              </a:spcAft>
              <a:buSzPts val="21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ustom Layout 2">
  <p:cSld name="CUSTOM_1">
    <p:spTree>
      <p:nvGrpSpPr>
        <p:cNvPr id="1" name="Shape 75"/>
        <p:cNvGrpSpPr/>
        <p:nvPr/>
      </p:nvGrpSpPr>
      <p:grpSpPr>
        <a:xfrm>
          <a:off x="0" y="0"/>
          <a:ext cx="0" cy="0"/>
          <a:chOff x="0" y="0"/>
          <a:chExt cx="0" cy="0"/>
        </a:xfrm>
      </p:grpSpPr>
      <p:sp>
        <p:nvSpPr>
          <p:cNvPr id="76" name="Google Shape;76;p7"/>
          <p:cNvSpPr>
            <a:spLocks noGrp="1"/>
          </p:cNvSpPr>
          <p:nvPr>
            <p:ph type="pic" idx="2"/>
          </p:nvPr>
        </p:nvSpPr>
        <p:spPr>
          <a:xfrm>
            <a:off x="275" y="-49625"/>
            <a:ext cx="18288000" cy="10336800"/>
          </a:xfrm>
          <a:prstGeom prst="rect">
            <a:avLst/>
          </a:prstGeom>
          <a:noFill/>
          <a:ln>
            <a:noFill/>
          </a:ln>
        </p:spPr>
      </p:sp>
      <p:grpSp>
        <p:nvGrpSpPr>
          <p:cNvPr id="77" name="Google Shape;77;p7"/>
          <p:cNvGrpSpPr/>
          <p:nvPr/>
        </p:nvGrpSpPr>
        <p:grpSpPr>
          <a:xfrm>
            <a:off x="6885894" y="2106196"/>
            <a:ext cx="11554726" cy="3635270"/>
            <a:chOff x="0" y="0"/>
            <a:chExt cx="3043200" cy="957431"/>
          </a:xfrm>
        </p:grpSpPr>
        <p:sp>
          <p:nvSpPr>
            <p:cNvPr id="78" name="Google Shape;78;p7"/>
            <p:cNvSpPr/>
            <p:nvPr/>
          </p:nvSpPr>
          <p:spPr>
            <a:xfrm>
              <a:off x="0" y="0"/>
              <a:ext cx="3043162" cy="957431"/>
            </a:xfrm>
            <a:custGeom>
              <a:avLst/>
              <a:gdLst/>
              <a:ahLst/>
              <a:cxnLst/>
              <a:rect l="l" t="t" r="r" b="b"/>
              <a:pathLst>
                <a:path w="3043162" h="957431" extrusionOk="0">
                  <a:moveTo>
                    <a:pt x="0" y="0"/>
                  </a:moveTo>
                  <a:lnTo>
                    <a:pt x="3043162" y="0"/>
                  </a:lnTo>
                  <a:lnTo>
                    <a:pt x="3043162" y="957431"/>
                  </a:lnTo>
                  <a:lnTo>
                    <a:pt x="0" y="957431"/>
                  </a:lnTo>
                  <a:close/>
                </a:path>
              </a:pathLst>
            </a:custGeom>
            <a:solidFill>
              <a:srgbClr val="FFFFFF">
                <a:alpha val="50590"/>
              </a:srgbClr>
            </a:solidFill>
            <a:ln>
              <a:noFill/>
            </a:ln>
          </p:spPr>
        </p:sp>
        <p:sp>
          <p:nvSpPr>
            <p:cNvPr id="79" name="Google Shape;79;p7"/>
            <p:cNvSpPr txBox="1"/>
            <p:nvPr/>
          </p:nvSpPr>
          <p:spPr>
            <a:xfrm>
              <a:off x="0" y="38100"/>
              <a:ext cx="3043200" cy="919200"/>
            </a:xfrm>
            <a:prstGeom prst="rect">
              <a:avLst/>
            </a:prstGeom>
            <a:noFill/>
            <a:ln>
              <a:noFill/>
            </a:ln>
          </p:spPr>
          <p:txBody>
            <a:bodyPr spcFirstLastPara="1" wrap="square" lIns="50800" tIns="50800" rIns="50800" bIns="50800" anchor="ctr" anchorCtr="0">
              <a:noAutofit/>
            </a:bodyPr>
            <a:lstStyle/>
            <a:p>
              <a:pPr marL="0" marR="0" lvl="0" indent="0" algn="ctr" rtl="0">
                <a:lnSpc>
                  <a:spcPct val="120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0" name="Google Shape;80;p7"/>
          <p:cNvGrpSpPr/>
          <p:nvPr/>
        </p:nvGrpSpPr>
        <p:grpSpPr>
          <a:xfrm>
            <a:off x="6733494" y="1953796"/>
            <a:ext cx="11554726" cy="3635270"/>
            <a:chOff x="0" y="0"/>
            <a:chExt cx="3043200" cy="957431"/>
          </a:xfrm>
        </p:grpSpPr>
        <p:sp>
          <p:nvSpPr>
            <p:cNvPr id="81" name="Google Shape;81;p7"/>
            <p:cNvSpPr/>
            <p:nvPr/>
          </p:nvSpPr>
          <p:spPr>
            <a:xfrm>
              <a:off x="0" y="0"/>
              <a:ext cx="3043162" cy="957431"/>
            </a:xfrm>
            <a:custGeom>
              <a:avLst/>
              <a:gdLst/>
              <a:ahLst/>
              <a:cxnLst/>
              <a:rect l="l" t="t" r="r" b="b"/>
              <a:pathLst>
                <a:path w="3043162" h="957431" extrusionOk="0">
                  <a:moveTo>
                    <a:pt x="0" y="0"/>
                  </a:moveTo>
                  <a:lnTo>
                    <a:pt x="3043162" y="0"/>
                  </a:lnTo>
                  <a:lnTo>
                    <a:pt x="3043162" y="957431"/>
                  </a:lnTo>
                  <a:lnTo>
                    <a:pt x="0" y="957431"/>
                  </a:lnTo>
                  <a:close/>
                </a:path>
              </a:pathLst>
            </a:custGeom>
            <a:solidFill>
              <a:srgbClr val="0B6AE9"/>
            </a:solidFill>
            <a:ln>
              <a:noFill/>
            </a:ln>
          </p:spPr>
        </p:sp>
        <p:sp>
          <p:nvSpPr>
            <p:cNvPr id="82" name="Google Shape;82;p7"/>
            <p:cNvSpPr txBox="1"/>
            <p:nvPr/>
          </p:nvSpPr>
          <p:spPr>
            <a:xfrm>
              <a:off x="0" y="38100"/>
              <a:ext cx="3043200" cy="919200"/>
            </a:xfrm>
            <a:prstGeom prst="rect">
              <a:avLst/>
            </a:prstGeom>
            <a:noFill/>
            <a:ln>
              <a:noFill/>
            </a:ln>
          </p:spPr>
          <p:txBody>
            <a:bodyPr spcFirstLastPara="1" wrap="square" lIns="50800" tIns="50800" rIns="50800" bIns="50800" anchor="ctr" anchorCtr="0">
              <a:noAutofit/>
            </a:bodyPr>
            <a:lstStyle/>
            <a:p>
              <a:pPr marL="0" marR="0" lvl="0" indent="0" algn="ctr" rtl="0">
                <a:lnSpc>
                  <a:spcPct val="120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3" name="Google Shape;83;p7"/>
          <p:cNvGrpSpPr/>
          <p:nvPr/>
        </p:nvGrpSpPr>
        <p:grpSpPr>
          <a:xfrm>
            <a:off x="0" y="-49725"/>
            <a:ext cx="1028706" cy="10336918"/>
            <a:chOff x="0" y="0"/>
            <a:chExt cx="270933" cy="2709333"/>
          </a:xfrm>
        </p:grpSpPr>
        <p:sp>
          <p:nvSpPr>
            <p:cNvPr id="84" name="Google Shape;84;p7"/>
            <p:cNvSpPr/>
            <p:nvPr/>
          </p:nvSpPr>
          <p:spPr>
            <a:xfrm>
              <a:off x="0" y="0"/>
              <a:ext cx="270933" cy="2709333"/>
            </a:xfrm>
            <a:custGeom>
              <a:avLst/>
              <a:gdLst/>
              <a:ahLst/>
              <a:cxnLst/>
              <a:rect l="l" t="t" r="r" b="b"/>
              <a:pathLst>
                <a:path w="270933" h="2709333" extrusionOk="0">
                  <a:moveTo>
                    <a:pt x="0" y="0"/>
                  </a:moveTo>
                  <a:lnTo>
                    <a:pt x="270933" y="0"/>
                  </a:lnTo>
                  <a:lnTo>
                    <a:pt x="270933" y="2709333"/>
                  </a:lnTo>
                  <a:lnTo>
                    <a:pt x="0" y="2709333"/>
                  </a:lnTo>
                  <a:close/>
                </a:path>
              </a:pathLst>
            </a:custGeom>
            <a:solidFill>
              <a:srgbClr val="0B6AE9"/>
            </a:solidFill>
            <a:ln>
              <a:noFill/>
            </a:ln>
          </p:spPr>
        </p:sp>
        <p:sp>
          <p:nvSpPr>
            <p:cNvPr id="85" name="Google Shape;85;p7"/>
            <p:cNvSpPr txBox="1"/>
            <p:nvPr/>
          </p:nvSpPr>
          <p:spPr>
            <a:xfrm>
              <a:off x="0" y="38100"/>
              <a:ext cx="270900" cy="2671200"/>
            </a:xfrm>
            <a:prstGeom prst="rect">
              <a:avLst/>
            </a:prstGeom>
            <a:noFill/>
            <a:ln>
              <a:noFill/>
            </a:ln>
          </p:spPr>
          <p:txBody>
            <a:bodyPr spcFirstLastPara="1" wrap="square" lIns="50800" tIns="50800" rIns="50800" bIns="50800" anchor="ctr" anchorCtr="0">
              <a:noAutofit/>
            </a:bodyPr>
            <a:lstStyle/>
            <a:p>
              <a:pPr marL="0" marR="0" lvl="0" indent="0" algn="ctr" rtl="0">
                <a:lnSpc>
                  <a:spcPct val="120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86" name="Google Shape;86;p7"/>
          <p:cNvSpPr txBox="1">
            <a:spLocks noGrp="1"/>
          </p:cNvSpPr>
          <p:nvPr>
            <p:ph type="title"/>
          </p:nvPr>
        </p:nvSpPr>
        <p:spPr>
          <a:xfrm>
            <a:off x="7500550" y="2442925"/>
            <a:ext cx="9580800" cy="16221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9000"/>
              <a:buNone/>
              <a:defRPr sz="9000">
                <a:solidFill>
                  <a:schemeClr val="lt1"/>
                </a:solidFill>
              </a:defRPr>
            </a:lvl1pPr>
            <a:lvl2pPr lvl="1">
              <a:spcBef>
                <a:spcPts val="0"/>
              </a:spcBef>
              <a:spcAft>
                <a:spcPts val="0"/>
              </a:spcAft>
              <a:buSzPts val="6500"/>
              <a:buNone/>
              <a:defRPr/>
            </a:lvl2pPr>
            <a:lvl3pPr lvl="2">
              <a:spcBef>
                <a:spcPts val="0"/>
              </a:spcBef>
              <a:spcAft>
                <a:spcPts val="0"/>
              </a:spcAft>
              <a:buSzPts val="6500"/>
              <a:buNone/>
              <a:defRPr/>
            </a:lvl3pPr>
            <a:lvl4pPr lvl="3">
              <a:spcBef>
                <a:spcPts val="0"/>
              </a:spcBef>
              <a:spcAft>
                <a:spcPts val="0"/>
              </a:spcAft>
              <a:buSzPts val="6500"/>
              <a:buNone/>
              <a:defRPr/>
            </a:lvl4pPr>
            <a:lvl5pPr lvl="4">
              <a:spcBef>
                <a:spcPts val="0"/>
              </a:spcBef>
              <a:spcAft>
                <a:spcPts val="0"/>
              </a:spcAft>
              <a:buSzPts val="6500"/>
              <a:buNone/>
              <a:defRPr/>
            </a:lvl5pPr>
            <a:lvl6pPr lvl="5">
              <a:spcBef>
                <a:spcPts val="0"/>
              </a:spcBef>
              <a:spcAft>
                <a:spcPts val="0"/>
              </a:spcAft>
              <a:buSzPts val="6500"/>
              <a:buNone/>
              <a:defRPr/>
            </a:lvl6pPr>
            <a:lvl7pPr lvl="6">
              <a:spcBef>
                <a:spcPts val="0"/>
              </a:spcBef>
              <a:spcAft>
                <a:spcPts val="0"/>
              </a:spcAft>
              <a:buSzPts val="6500"/>
              <a:buNone/>
              <a:defRPr/>
            </a:lvl7pPr>
            <a:lvl8pPr lvl="7">
              <a:spcBef>
                <a:spcPts val="0"/>
              </a:spcBef>
              <a:spcAft>
                <a:spcPts val="0"/>
              </a:spcAft>
              <a:buSzPts val="6500"/>
              <a:buNone/>
              <a:defRPr/>
            </a:lvl8pPr>
            <a:lvl9pPr lvl="8">
              <a:spcBef>
                <a:spcPts val="0"/>
              </a:spcBef>
              <a:spcAft>
                <a:spcPts val="0"/>
              </a:spcAft>
              <a:buSzPts val="6500"/>
              <a:buNone/>
              <a:defRPr/>
            </a:lvl9pPr>
          </a:lstStyle>
          <a:p>
            <a:endParaRPr/>
          </a:p>
        </p:txBody>
      </p:sp>
      <p:sp>
        <p:nvSpPr>
          <p:cNvPr id="87" name="Google Shape;87;p7"/>
          <p:cNvSpPr txBox="1">
            <a:spLocks noGrp="1"/>
          </p:cNvSpPr>
          <p:nvPr>
            <p:ph type="subTitle" idx="1"/>
          </p:nvPr>
        </p:nvSpPr>
        <p:spPr>
          <a:xfrm>
            <a:off x="7500550" y="4542300"/>
            <a:ext cx="7424100" cy="706200"/>
          </a:xfrm>
          <a:prstGeom prst="rect">
            <a:avLst/>
          </a:prstGeom>
        </p:spPr>
        <p:txBody>
          <a:bodyPr spcFirstLastPara="1" wrap="square" lIns="0" tIns="0" rIns="0" bIns="0" anchor="t" anchorCtr="0">
            <a:noAutofit/>
          </a:bodyPr>
          <a:lstStyle>
            <a:lvl1pPr lvl="0">
              <a:spcBef>
                <a:spcPts val="640"/>
              </a:spcBef>
              <a:spcAft>
                <a:spcPts val="0"/>
              </a:spcAft>
              <a:buClr>
                <a:schemeClr val="lt1"/>
              </a:buClr>
              <a:buSzPts val="3000"/>
              <a:buNone/>
              <a:defRPr>
                <a:solidFill>
                  <a:schemeClr val="lt1"/>
                </a:solidFill>
              </a:defRPr>
            </a:lvl1pPr>
            <a:lvl2pPr lvl="1">
              <a:spcBef>
                <a:spcPts val="560"/>
              </a:spcBef>
              <a:spcAft>
                <a:spcPts val="0"/>
              </a:spcAft>
              <a:buSzPts val="2100"/>
              <a:buNone/>
              <a:defRPr/>
            </a:lvl2pPr>
            <a:lvl3pPr lvl="2">
              <a:spcBef>
                <a:spcPts val="480"/>
              </a:spcBef>
              <a:spcAft>
                <a:spcPts val="0"/>
              </a:spcAft>
              <a:buSzPts val="2100"/>
              <a:buNone/>
              <a:defRPr/>
            </a:lvl3pPr>
            <a:lvl4pPr lvl="3">
              <a:spcBef>
                <a:spcPts val="400"/>
              </a:spcBef>
              <a:spcAft>
                <a:spcPts val="0"/>
              </a:spcAft>
              <a:buSzPts val="2100"/>
              <a:buNone/>
              <a:defRPr/>
            </a:lvl4pPr>
            <a:lvl5pPr lvl="4">
              <a:spcBef>
                <a:spcPts val="400"/>
              </a:spcBef>
              <a:spcAft>
                <a:spcPts val="0"/>
              </a:spcAft>
              <a:buSzPts val="2100"/>
              <a:buNone/>
              <a:defRPr/>
            </a:lvl5pPr>
            <a:lvl6pPr lvl="5">
              <a:spcBef>
                <a:spcPts val="400"/>
              </a:spcBef>
              <a:spcAft>
                <a:spcPts val="0"/>
              </a:spcAft>
              <a:buSzPts val="2100"/>
              <a:buNone/>
              <a:defRPr/>
            </a:lvl6pPr>
            <a:lvl7pPr lvl="6">
              <a:spcBef>
                <a:spcPts val="400"/>
              </a:spcBef>
              <a:spcAft>
                <a:spcPts val="0"/>
              </a:spcAft>
              <a:buSzPts val="2100"/>
              <a:buNone/>
              <a:defRPr/>
            </a:lvl7pPr>
            <a:lvl8pPr lvl="7">
              <a:spcBef>
                <a:spcPts val="400"/>
              </a:spcBef>
              <a:spcAft>
                <a:spcPts val="0"/>
              </a:spcAft>
              <a:buSzPts val="2100"/>
              <a:buNone/>
              <a:defRPr/>
            </a:lvl8pPr>
            <a:lvl9pPr lvl="8">
              <a:spcBef>
                <a:spcPts val="400"/>
              </a:spcBef>
              <a:spcAft>
                <a:spcPts val="0"/>
              </a:spcAft>
              <a:buSzPts val="2100"/>
              <a:buNone/>
              <a:defRPr/>
            </a:lvl9pPr>
          </a:lstStyle>
          <a:p>
            <a:endParaRPr/>
          </a:p>
        </p:txBody>
      </p:sp>
      <p:sp>
        <p:nvSpPr>
          <p:cNvPr id="88" name="Google Shape;88;p7"/>
          <p:cNvSpPr txBox="1">
            <a:spLocks noGrp="1"/>
          </p:cNvSpPr>
          <p:nvPr>
            <p:ph type="subTitle" idx="3"/>
          </p:nvPr>
        </p:nvSpPr>
        <p:spPr>
          <a:xfrm rot="-5400000">
            <a:off x="-767250" y="8300625"/>
            <a:ext cx="2535300" cy="706200"/>
          </a:xfrm>
          <a:prstGeom prst="rect">
            <a:avLst/>
          </a:prstGeom>
        </p:spPr>
        <p:txBody>
          <a:bodyPr spcFirstLastPara="1" wrap="square" lIns="0" tIns="0" rIns="0" bIns="0" anchor="t" anchorCtr="0">
            <a:noAutofit/>
          </a:bodyPr>
          <a:lstStyle>
            <a:lvl1pPr lvl="0">
              <a:spcBef>
                <a:spcPts val="640"/>
              </a:spcBef>
              <a:spcAft>
                <a:spcPts val="0"/>
              </a:spcAft>
              <a:buClr>
                <a:schemeClr val="lt1"/>
              </a:buClr>
              <a:buSzPts val="3000"/>
              <a:buNone/>
              <a:defRPr>
                <a:solidFill>
                  <a:schemeClr val="lt1"/>
                </a:solidFill>
              </a:defRPr>
            </a:lvl1pPr>
            <a:lvl2pPr lvl="1">
              <a:spcBef>
                <a:spcPts val="560"/>
              </a:spcBef>
              <a:spcAft>
                <a:spcPts val="0"/>
              </a:spcAft>
              <a:buClr>
                <a:schemeClr val="lt1"/>
              </a:buClr>
              <a:buSzPts val="2100"/>
              <a:buNone/>
              <a:defRPr>
                <a:solidFill>
                  <a:schemeClr val="lt1"/>
                </a:solidFill>
              </a:defRPr>
            </a:lvl2pPr>
            <a:lvl3pPr lvl="2">
              <a:spcBef>
                <a:spcPts val="480"/>
              </a:spcBef>
              <a:spcAft>
                <a:spcPts val="0"/>
              </a:spcAft>
              <a:buClr>
                <a:schemeClr val="lt1"/>
              </a:buClr>
              <a:buSzPts val="2100"/>
              <a:buNone/>
              <a:defRPr>
                <a:solidFill>
                  <a:schemeClr val="lt1"/>
                </a:solidFill>
              </a:defRPr>
            </a:lvl3pPr>
            <a:lvl4pPr lvl="3">
              <a:spcBef>
                <a:spcPts val="400"/>
              </a:spcBef>
              <a:spcAft>
                <a:spcPts val="0"/>
              </a:spcAft>
              <a:buClr>
                <a:schemeClr val="lt1"/>
              </a:buClr>
              <a:buSzPts val="2100"/>
              <a:buNone/>
              <a:defRPr>
                <a:solidFill>
                  <a:schemeClr val="lt1"/>
                </a:solidFill>
              </a:defRPr>
            </a:lvl4pPr>
            <a:lvl5pPr lvl="4">
              <a:spcBef>
                <a:spcPts val="400"/>
              </a:spcBef>
              <a:spcAft>
                <a:spcPts val="0"/>
              </a:spcAft>
              <a:buClr>
                <a:schemeClr val="lt1"/>
              </a:buClr>
              <a:buSzPts val="2100"/>
              <a:buNone/>
              <a:defRPr>
                <a:solidFill>
                  <a:schemeClr val="lt1"/>
                </a:solidFill>
              </a:defRPr>
            </a:lvl5pPr>
            <a:lvl6pPr lvl="5">
              <a:spcBef>
                <a:spcPts val="400"/>
              </a:spcBef>
              <a:spcAft>
                <a:spcPts val="0"/>
              </a:spcAft>
              <a:buClr>
                <a:schemeClr val="lt1"/>
              </a:buClr>
              <a:buSzPts val="2100"/>
              <a:buNone/>
              <a:defRPr>
                <a:solidFill>
                  <a:schemeClr val="lt1"/>
                </a:solidFill>
              </a:defRPr>
            </a:lvl6pPr>
            <a:lvl7pPr lvl="6">
              <a:spcBef>
                <a:spcPts val="400"/>
              </a:spcBef>
              <a:spcAft>
                <a:spcPts val="0"/>
              </a:spcAft>
              <a:buClr>
                <a:schemeClr val="lt1"/>
              </a:buClr>
              <a:buSzPts val="2100"/>
              <a:buNone/>
              <a:defRPr>
                <a:solidFill>
                  <a:schemeClr val="lt1"/>
                </a:solidFill>
              </a:defRPr>
            </a:lvl7pPr>
            <a:lvl8pPr lvl="7">
              <a:spcBef>
                <a:spcPts val="400"/>
              </a:spcBef>
              <a:spcAft>
                <a:spcPts val="0"/>
              </a:spcAft>
              <a:buClr>
                <a:schemeClr val="lt1"/>
              </a:buClr>
              <a:buSzPts val="2100"/>
              <a:buNone/>
              <a:defRPr>
                <a:solidFill>
                  <a:schemeClr val="lt1"/>
                </a:solidFill>
              </a:defRPr>
            </a:lvl8pPr>
            <a:lvl9pPr lvl="8">
              <a:spcBef>
                <a:spcPts val="400"/>
              </a:spcBef>
              <a:spcAft>
                <a:spcPts val="0"/>
              </a:spcAft>
              <a:buClr>
                <a:schemeClr val="lt1"/>
              </a:buClr>
              <a:buSzPts val="2100"/>
              <a:buNone/>
              <a:defRPr>
                <a:solidFill>
                  <a:schemeClr val="lt1"/>
                </a:solidFill>
              </a:defRPr>
            </a:lvl9pPr>
          </a:lstStyle>
          <a:p>
            <a:endParaRPr/>
          </a:p>
        </p:txBody>
      </p:sp>
      <p:sp>
        <p:nvSpPr>
          <p:cNvPr id="89" name="Google Shape;89;p7"/>
          <p:cNvSpPr txBox="1">
            <a:spLocks noGrp="1"/>
          </p:cNvSpPr>
          <p:nvPr>
            <p:ph type="subTitle" idx="4"/>
          </p:nvPr>
        </p:nvSpPr>
        <p:spPr>
          <a:xfrm rot="-5400000">
            <a:off x="-753300" y="1238750"/>
            <a:ext cx="2535300" cy="706200"/>
          </a:xfrm>
          <a:prstGeom prst="rect">
            <a:avLst/>
          </a:prstGeom>
        </p:spPr>
        <p:txBody>
          <a:bodyPr spcFirstLastPara="1" wrap="square" lIns="0" tIns="0" rIns="0" bIns="0" anchor="t" anchorCtr="0">
            <a:noAutofit/>
          </a:bodyPr>
          <a:lstStyle>
            <a:lvl1pPr lvl="0" algn="r" rtl="0">
              <a:spcBef>
                <a:spcPts val="640"/>
              </a:spcBef>
              <a:spcAft>
                <a:spcPts val="0"/>
              </a:spcAft>
              <a:buClr>
                <a:schemeClr val="lt1"/>
              </a:buClr>
              <a:buSzPts val="3000"/>
              <a:buNone/>
              <a:defRPr>
                <a:solidFill>
                  <a:schemeClr val="lt1"/>
                </a:solidFill>
              </a:defRPr>
            </a:lvl1pPr>
            <a:lvl2pPr lvl="1" algn="r" rtl="0">
              <a:spcBef>
                <a:spcPts val="560"/>
              </a:spcBef>
              <a:spcAft>
                <a:spcPts val="0"/>
              </a:spcAft>
              <a:buClr>
                <a:schemeClr val="lt1"/>
              </a:buClr>
              <a:buSzPts val="2100"/>
              <a:buNone/>
              <a:defRPr>
                <a:solidFill>
                  <a:schemeClr val="lt1"/>
                </a:solidFill>
              </a:defRPr>
            </a:lvl2pPr>
            <a:lvl3pPr lvl="2" algn="r" rtl="0">
              <a:spcBef>
                <a:spcPts val="480"/>
              </a:spcBef>
              <a:spcAft>
                <a:spcPts val="0"/>
              </a:spcAft>
              <a:buClr>
                <a:schemeClr val="lt1"/>
              </a:buClr>
              <a:buSzPts val="2100"/>
              <a:buNone/>
              <a:defRPr>
                <a:solidFill>
                  <a:schemeClr val="lt1"/>
                </a:solidFill>
              </a:defRPr>
            </a:lvl3pPr>
            <a:lvl4pPr lvl="3" algn="r" rtl="0">
              <a:spcBef>
                <a:spcPts val="400"/>
              </a:spcBef>
              <a:spcAft>
                <a:spcPts val="0"/>
              </a:spcAft>
              <a:buClr>
                <a:schemeClr val="lt1"/>
              </a:buClr>
              <a:buSzPts val="2100"/>
              <a:buNone/>
              <a:defRPr>
                <a:solidFill>
                  <a:schemeClr val="lt1"/>
                </a:solidFill>
              </a:defRPr>
            </a:lvl4pPr>
            <a:lvl5pPr lvl="4" algn="r" rtl="0">
              <a:spcBef>
                <a:spcPts val="400"/>
              </a:spcBef>
              <a:spcAft>
                <a:spcPts val="0"/>
              </a:spcAft>
              <a:buClr>
                <a:schemeClr val="lt1"/>
              </a:buClr>
              <a:buSzPts val="2100"/>
              <a:buNone/>
              <a:defRPr>
                <a:solidFill>
                  <a:schemeClr val="lt1"/>
                </a:solidFill>
              </a:defRPr>
            </a:lvl5pPr>
            <a:lvl6pPr lvl="5" algn="r" rtl="0">
              <a:spcBef>
                <a:spcPts val="400"/>
              </a:spcBef>
              <a:spcAft>
                <a:spcPts val="0"/>
              </a:spcAft>
              <a:buClr>
                <a:schemeClr val="lt1"/>
              </a:buClr>
              <a:buSzPts val="2100"/>
              <a:buNone/>
              <a:defRPr>
                <a:solidFill>
                  <a:schemeClr val="lt1"/>
                </a:solidFill>
              </a:defRPr>
            </a:lvl6pPr>
            <a:lvl7pPr lvl="6" algn="r" rtl="0">
              <a:spcBef>
                <a:spcPts val="400"/>
              </a:spcBef>
              <a:spcAft>
                <a:spcPts val="0"/>
              </a:spcAft>
              <a:buClr>
                <a:schemeClr val="lt1"/>
              </a:buClr>
              <a:buSzPts val="2100"/>
              <a:buNone/>
              <a:defRPr>
                <a:solidFill>
                  <a:schemeClr val="lt1"/>
                </a:solidFill>
              </a:defRPr>
            </a:lvl7pPr>
            <a:lvl8pPr lvl="7" algn="r" rtl="0">
              <a:spcBef>
                <a:spcPts val="400"/>
              </a:spcBef>
              <a:spcAft>
                <a:spcPts val="0"/>
              </a:spcAft>
              <a:buClr>
                <a:schemeClr val="lt1"/>
              </a:buClr>
              <a:buSzPts val="2100"/>
              <a:buNone/>
              <a:defRPr>
                <a:solidFill>
                  <a:schemeClr val="lt1"/>
                </a:solidFill>
              </a:defRPr>
            </a:lvl8pPr>
            <a:lvl9pPr lvl="8" algn="r" rtl="0">
              <a:spcBef>
                <a:spcPts val="400"/>
              </a:spcBef>
              <a:spcAft>
                <a:spcPts val="0"/>
              </a:spcAft>
              <a:buClr>
                <a:schemeClr val="lt1"/>
              </a:buClr>
              <a:buSzPts val="2100"/>
              <a:buNone/>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90"/>
        <p:cNvGrpSpPr/>
        <p:nvPr/>
      </p:nvGrpSpPr>
      <p:grpSpPr>
        <a:xfrm>
          <a:off x="0" y="0"/>
          <a:ext cx="0" cy="0"/>
          <a:chOff x="0" y="0"/>
          <a:chExt cx="0" cy="0"/>
        </a:xfrm>
      </p:grpSpPr>
      <p:sp>
        <p:nvSpPr>
          <p:cNvPr id="91" name="Google Shape;91;p8"/>
          <p:cNvSpPr>
            <a:spLocks noGrp="1"/>
          </p:cNvSpPr>
          <p:nvPr>
            <p:ph type="pic" idx="2"/>
          </p:nvPr>
        </p:nvSpPr>
        <p:spPr>
          <a:xfrm>
            <a:off x="10928200" y="0"/>
            <a:ext cx="7359900" cy="6115200"/>
          </a:xfrm>
          <a:prstGeom prst="rect">
            <a:avLst/>
          </a:prstGeom>
          <a:noFill/>
          <a:ln>
            <a:noFill/>
          </a:ln>
        </p:spPr>
      </p:sp>
      <p:cxnSp>
        <p:nvCxnSpPr>
          <p:cNvPr id="92" name="Google Shape;92;p8"/>
          <p:cNvCxnSpPr/>
          <p:nvPr/>
        </p:nvCxnSpPr>
        <p:spPr>
          <a:xfrm rot="10800000">
            <a:off x="75" y="6126175"/>
            <a:ext cx="18315300" cy="0"/>
          </a:xfrm>
          <a:prstGeom prst="straightConnector1">
            <a:avLst/>
          </a:prstGeom>
          <a:noFill/>
          <a:ln w="28575" cap="flat" cmpd="sng">
            <a:solidFill>
              <a:srgbClr val="000000"/>
            </a:solidFill>
            <a:prstDash val="solid"/>
            <a:round/>
            <a:headEnd type="none" w="sm" len="sm"/>
            <a:tailEnd type="none" w="sm" len="sm"/>
          </a:ln>
        </p:spPr>
      </p:cxnSp>
      <p:cxnSp>
        <p:nvCxnSpPr>
          <p:cNvPr id="93" name="Google Shape;93;p8"/>
          <p:cNvCxnSpPr/>
          <p:nvPr/>
        </p:nvCxnSpPr>
        <p:spPr>
          <a:xfrm rot="10800000">
            <a:off x="10942752" y="-78000"/>
            <a:ext cx="0" cy="10365000"/>
          </a:xfrm>
          <a:prstGeom prst="straightConnector1">
            <a:avLst/>
          </a:prstGeom>
          <a:noFill/>
          <a:ln w="28575" cap="flat" cmpd="sng">
            <a:solidFill>
              <a:srgbClr val="000000"/>
            </a:solidFill>
            <a:prstDash val="solid"/>
            <a:round/>
            <a:headEnd type="none" w="sm" len="sm"/>
            <a:tailEnd type="none" w="sm" len="sm"/>
          </a:ln>
        </p:spPr>
      </p:cxnSp>
      <p:grpSp>
        <p:nvGrpSpPr>
          <p:cNvPr id="94" name="Google Shape;94;p8"/>
          <p:cNvGrpSpPr/>
          <p:nvPr/>
        </p:nvGrpSpPr>
        <p:grpSpPr>
          <a:xfrm>
            <a:off x="0" y="6126182"/>
            <a:ext cx="10928538" cy="4161023"/>
            <a:chOff x="0" y="0"/>
            <a:chExt cx="2878279" cy="1095900"/>
          </a:xfrm>
        </p:grpSpPr>
        <p:sp>
          <p:nvSpPr>
            <p:cNvPr id="95" name="Google Shape;95;p8"/>
            <p:cNvSpPr/>
            <p:nvPr/>
          </p:nvSpPr>
          <p:spPr>
            <a:xfrm>
              <a:off x="0" y="0"/>
              <a:ext cx="2878279" cy="1095853"/>
            </a:xfrm>
            <a:custGeom>
              <a:avLst/>
              <a:gdLst/>
              <a:ahLst/>
              <a:cxnLst/>
              <a:rect l="l" t="t" r="r" b="b"/>
              <a:pathLst>
                <a:path w="2878279" h="1095853" extrusionOk="0">
                  <a:moveTo>
                    <a:pt x="0" y="0"/>
                  </a:moveTo>
                  <a:lnTo>
                    <a:pt x="2878279" y="0"/>
                  </a:lnTo>
                  <a:lnTo>
                    <a:pt x="2878279" y="1095853"/>
                  </a:lnTo>
                  <a:lnTo>
                    <a:pt x="0" y="1095853"/>
                  </a:lnTo>
                  <a:close/>
                </a:path>
              </a:pathLst>
            </a:custGeom>
            <a:solidFill>
              <a:srgbClr val="F8F9FB"/>
            </a:solidFill>
            <a:ln>
              <a:noFill/>
            </a:ln>
          </p:spPr>
        </p:sp>
        <p:sp>
          <p:nvSpPr>
            <p:cNvPr id="96" name="Google Shape;96;p8"/>
            <p:cNvSpPr txBox="1"/>
            <p:nvPr/>
          </p:nvSpPr>
          <p:spPr>
            <a:xfrm>
              <a:off x="0" y="38100"/>
              <a:ext cx="2878200" cy="1057800"/>
            </a:xfrm>
            <a:prstGeom prst="rect">
              <a:avLst/>
            </a:prstGeom>
            <a:noFill/>
            <a:ln>
              <a:noFill/>
            </a:ln>
          </p:spPr>
          <p:txBody>
            <a:bodyPr spcFirstLastPara="1" wrap="square" lIns="50800" tIns="50800" rIns="50800" bIns="50800" anchor="ctr" anchorCtr="0">
              <a:noAutofit/>
            </a:bodyPr>
            <a:lstStyle/>
            <a:p>
              <a:pPr marL="0" marR="0" lvl="0" indent="0" algn="ctr" rtl="0">
                <a:lnSpc>
                  <a:spcPct val="120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7" name="Google Shape;97;p8"/>
          <p:cNvSpPr txBox="1">
            <a:spLocks noGrp="1"/>
          </p:cNvSpPr>
          <p:nvPr>
            <p:ph type="subTitle" idx="1"/>
          </p:nvPr>
        </p:nvSpPr>
        <p:spPr>
          <a:xfrm>
            <a:off x="725250" y="446600"/>
            <a:ext cx="4714200" cy="687000"/>
          </a:xfrm>
          <a:prstGeom prst="rect">
            <a:avLst/>
          </a:prstGeom>
        </p:spPr>
        <p:txBody>
          <a:bodyPr spcFirstLastPara="1" wrap="square" lIns="0" tIns="0" rIns="0" bIns="0" anchor="t" anchorCtr="0">
            <a:noAutofit/>
          </a:bodyPr>
          <a:lstStyle>
            <a:lvl1pPr lvl="0">
              <a:spcBef>
                <a:spcPts val="640"/>
              </a:spcBef>
              <a:spcAft>
                <a:spcPts val="0"/>
              </a:spcAft>
              <a:buClr>
                <a:srgbClr val="0B6AE9"/>
              </a:buClr>
              <a:buSzPts val="3000"/>
              <a:buNone/>
              <a:defRPr>
                <a:solidFill>
                  <a:srgbClr val="0B6AE9"/>
                </a:solidFill>
              </a:defRPr>
            </a:lvl1pPr>
            <a:lvl2pPr lvl="1">
              <a:spcBef>
                <a:spcPts val="560"/>
              </a:spcBef>
              <a:spcAft>
                <a:spcPts val="0"/>
              </a:spcAft>
              <a:buSzPts val="2100"/>
              <a:buNone/>
              <a:defRPr/>
            </a:lvl2pPr>
            <a:lvl3pPr lvl="2">
              <a:spcBef>
                <a:spcPts val="480"/>
              </a:spcBef>
              <a:spcAft>
                <a:spcPts val="0"/>
              </a:spcAft>
              <a:buSzPts val="2100"/>
              <a:buNone/>
              <a:defRPr/>
            </a:lvl3pPr>
            <a:lvl4pPr lvl="3">
              <a:spcBef>
                <a:spcPts val="400"/>
              </a:spcBef>
              <a:spcAft>
                <a:spcPts val="0"/>
              </a:spcAft>
              <a:buSzPts val="2100"/>
              <a:buNone/>
              <a:defRPr/>
            </a:lvl4pPr>
            <a:lvl5pPr lvl="4">
              <a:spcBef>
                <a:spcPts val="400"/>
              </a:spcBef>
              <a:spcAft>
                <a:spcPts val="0"/>
              </a:spcAft>
              <a:buSzPts val="2100"/>
              <a:buNone/>
              <a:defRPr/>
            </a:lvl5pPr>
            <a:lvl6pPr lvl="5">
              <a:spcBef>
                <a:spcPts val="400"/>
              </a:spcBef>
              <a:spcAft>
                <a:spcPts val="0"/>
              </a:spcAft>
              <a:buSzPts val="2100"/>
              <a:buNone/>
              <a:defRPr/>
            </a:lvl6pPr>
            <a:lvl7pPr lvl="6">
              <a:spcBef>
                <a:spcPts val="400"/>
              </a:spcBef>
              <a:spcAft>
                <a:spcPts val="0"/>
              </a:spcAft>
              <a:buSzPts val="2100"/>
              <a:buNone/>
              <a:defRPr/>
            </a:lvl7pPr>
            <a:lvl8pPr lvl="7">
              <a:spcBef>
                <a:spcPts val="400"/>
              </a:spcBef>
              <a:spcAft>
                <a:spcPts val="0"/>
              </a:spcAft>
              <a:buSzPts val="2100"/>
              <a:buNone/>
              <a:defRPr/>
            </a:lvl8pPr>
            <a:lvl9pPr lvl="8">
              <a:spcBef>
                <a:spcPts val="400"/>
              </a:spcBef>
              <a:spcAft>
                <a:spcPts val="0"/>
              </a:spcAft>
              <a:buSzPts val="2100"/>
              <a:buNone/>
              <a:defRPr/>
            </a:lvl9pPr>
          </a:lstStyle>
          <a:p>
            <a:endParaRPr/>
          </a:p>
        </p:txBody>
      </p:sp>
      <p:sp>
        <p:nvSpPr>
          <p:cNvPr id="98" name="Google Shape;98;p8"/>
          <p:cNvSpPr txBox="1">
            <a:spLocks noGrp="1"/>
          </p:cNvSpPr>
          <p:nvPr>
            <p:ph type="title"/>
          </p:nvPr>
        </p:nvSpPr>
        <p:spPr>
          <a:xfrm>
            <a:off x="687075" y="6859275"/>
            <a:ext cx="8893800" cy="1832100"/>
          </a:xfrm>
          <a:prstGeom prst="rect">
            <a:avLst/>
          </a:prstGeom>
        </p:spPr>
        <p:txBody>
          <a:bodyPr spcFirstLastPara="1" wrap="square" lIns="0" tIns="0" rIns="0" bIns="0" anchor="t" anchorCtr="0">
            <a:noAutofit/>
          </a:bodyPr>
          <a:lstStyle>
            <a:lvl1pPr lvl="0">
              <a:spcBef>
                <a:spcPts val="0"/>
              </a:spcBef>
              <a:spcAft>
                <a:spcPts val="0"/>
              </a:spcAft>
              <a:buSzPts val="9800"/>
              <a:buNone/>
              <a:defRPr sz="9800"/>
            </a:lvl1pPr>
            <a:lvl2pPr lvl="1">
              <a:spcBef>
                <a:spcPts val="0"/>
              </a:spcBef>
              <a:spcAft>
                <a:spcPts val="0"/>
              </a:spcAft>
              <a:buSzPts val="6500"/>
              <a:buNone/>
              <a:defRPr/>
            </a:lvl2pPr>
            <a:lvl3pPr lvl="2">
              <a:spcBef>
                <a:spcPts val="0"/>
              </a:spcBef>
              <a:spcAft>
                <a:spcPts val="0"/>
              </a:spcAft>
              <a:buSzPts val="6500"/>
              <a:buNone/>
              <a:defRPr/>
            </a:lvl3pPr>
            <a:lvl4pPr lvl="3">
              <a:spcBef>
                <a:spcPts val="0"/>
              </a:spcBef>
              <a:spcAft>
                <a:spcPts val="0"/>
              </a:spcAft>
              <a:buSzPts val="6500"/>
              <a:buNone/>
              <a:defRPr/>
            </a:lvl4pPr>
            <a:lvl5pPr lvl="4">
              <a:spcBef>
                <a:spcPts val="0"/>
              </a:spcBef>
              <a:spcAft>
                <a:spcPts val="0"/>
              </a:spcAft>
              <a:buSzPts val="6500"/>
              <a:buNone/>
              <a:defRPr/>
            </a:lvl5pPr>
            <a:lvl6pPr lvl="5">
              <a:spcBef>
                <a:spcPts val="0"/>
              </a:spcBef>
              <a:spcAft>
                <a:spcPts val="0"/>
              </a:spcAft>
              <a:buSzPts val="6500"/>
              <a:buNone/>
              <a:defRPr/>
            </a:lvl6pPr>
            <a:lvl7pPr lvl="6">
              <a:spcBef>
                <a:spcPts val="0"/>
              </a:spcBef>
              <a:spcAft>
                <a:spcPts val="0"/>
              </a:spcAft>
              <a:buSzPts val="6500"/>
              <a:buNone/>
              <a:defRPr/>
            </a:lvl7pPr>
            <a:lvl8pPr lvl="7">
              <a:spcBef>
                <a:spcPts val="0"/>
              </a:spcBef>
              <a:spcAft>
                <a:spcPts val="0"/>
              </a:spcAft>
              <a:buSzPts val="6500"/>
              <a:buNone/>
              <a:defRPr/>
            </a:lvl8pPr>
            <a:lvl9pPr lvl="8">
              <a:spcBef>
                <a:spcPts val="0"/>
              </a:spcBef>
              <a:spcAft>
                <a:spcPts val="0"/>
              </a:spcAft>
              <a:buSzPts val="6500"/>
              <a:buNone/>
              <a:defRPr/>
            </a:lvl9pPr>
          </a:lstStyle>
          <a:p>
            <a:endParaRPr/>
          </a:p>
        </p:txBody>
      </p:sp>
      <p:sp>
        <p:nvSpPr>
          <p:cNvPr id="99" name="Google Shape;99;p8"/>
          <p:cNvSpPr txBox="1">
            <a:spLocks noGrp="1"/>
          </p:cNvSpPr>
          <p:nvPr>
            <p:ph type="subTitle" idx="3"/>
          </p:nvPr>
        </p:nvSpPr>
        <p:spPr>
          <a:xfrm>
            <a:off x="687075" y="9073175"/>
            <a:ext cx="7214400" cy="687000"/>
          </a:xfrm>
          <a:prstGeom prst="rect">
            <a:avLst/>
          </a:prstGeom>
        </p:spPr>
        <p:txBody>
          <a:bodyPr spcFirstLastPara="1" wrap="square" lIns="0" tIns="0" rIns="0" bIns="0" anchor="t" anchorCtr="0">
            <a:noAutofit/>
          </a:bodyPr>
          <a:lstStyle>
            <a:lvl1pPr lvl="0">
              <a:spcBef>
                <a:spcPts val="640"/>
              </a:spcBef>
              <a:spcAft>
                <a:spcPts val="0"/>
              </a:spcAft>
              <a:buSzPts val="3000"/>
              <a:buNone/>
              <a:defRPr/>
            </a:lvl1pPr>
            <a:lvl2pPr lvl="1">
              <a:spcBef>
                <a:spcPts val="560"/>
              </a:spcBef>
              <a:spcAft>
                <a:spcPts val="0"/>
              </a:spcAft>
              <a:buSzPts val="2100"/>
              <a:buNone/>
              <a:defRPr/>
            </a:lvl2pPr>
            <a:lvl3pPr lvl="2">
              <a:spcBef>
                <a:spcPts val="480"/>
              </a:spcBef>
              <a:spcAft>
                <a:spcPts val="0"/>
              </a:spcAft>
              <a:buSzPts val="2100"/>
              <a:buNone/>
              <a:defRPr/>
            </a:lvl3pPr>
            <a:lvl4pPr lvl="3">
              <a:spcBef>
                <a:spcPts val="400"/>
              </a:spcBef>
              <a:spcAft>
                <a:spcPts val="0"/>
              </a:spcAft>
              <a:buSzPts val="2100"/>
              <a:buNone/>
              <a:defRPr/>
            </a:lvl4pPr>
            <a:lvl5pPr lvl="4">
              <a:spcBef>
                <a:spcPts val="400"/>
              </a:spcBef>
              <a:spcAft>
                <a:spcPts val="0"/>
              </a:spcAft>
              <a:buSzPts val="2100"/>
              <a:buNone/>
              <a:defRPr/>
            </a:lvl5pPr>
            <a:lvl6pPr lvl="5">
              <a:spcBef>
                <a:spcPts val="400"/>
              </a:spcBef>
              <a:spcAft>
                <a:spcPts val="0"/>
              </a:spcAft>
              <a:buSzPts val="2100"/>
              <a:buNone/>
              <a:defRPr/>
            </a:lvl6pPr>
            <a:lvl7pPr lvl="6">
              <a:spcBef>
                <a:spcPts val="400"/>
              </a:spcBef>
              <a:spcAft>
                <a:spcPts val="0"/>
              </a:spcAft>
              <a:buSzPts val="2100"/>
              <a:buNone/>
              <a:defRPr/>
            </a:lvl7pPr>
            <a:lvl8pPr lvl="7">
              <a:spcBef>
                <a:spcPts val="400"/>
              </a:spcBef>
              <a:spcAft>
                <a:spcPts val="0"/>
              </a:spcAft>
              <a:buSzPts val="2100"/>
              <a:buNone/>
              <a:defRPr/>
            </a:lvl8pPr>
            <a:lvl9pPr lvl="8">
              <a:spcBef>
                <a:spcPts val="400"/>
              </a:spcBef>
              <a:spcAft>
                <a:spcPts val="0"/>
              </a:spcAft>
              <a:buSzPts val="21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0"/>
        <p:cNvGrpSpPr/>
        <p:nvPr/>
      </p:nvGrpSpPr>
      <p:grpSpPr>
        <a:xfrm>
          <a:off x="0" y="0"/>
          <a:ext cx="0" cy="0"/>
          <a:chOff x="0" y="0"/>
          <a:chExt cx="0" cy="0"/>
        </a:xfrm>
      </p:grpSpPr>
      <p:sp>
        <p:nvSpPr>
          <p:cNvPr id="101" name="Google Shape;101;p9"/>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6500"/>
              <a:buNone/>
              <a:defRPr/>
            </a:lvl2pPr>
            <a:lvl3pPr lvl="2">
              <a:spcBef>
                <a:spcPts val="0"/>
              </a:spcBef>
              <a:spcAft>
                <a:spcPts val="0"/>
              </a:spcAft>
              <a:buSzPts val="6500"/>
              <a:buNone/>
              <a:defRPr/>
            </a:lvl3pPr>
            <a:lvl4pPr lvl="3">
              <a:spcBef>
                <a:spcPts val="0"/>
              </a:spcBef>
              <a:spcAft>
                <a:spcPts val="0"/>
              </a:spcAft>
              <a:buSzPts val="6500"/>
              <a:buNone/>
              <a:defRPr/>
            </a:lvl4pPr>
            <a:lvl5pPr lvl="4">
              <a:spcBef>
                <a:spcPts val="0"/>
              </a:spcBef>
              <a:spcAft>
                <a:spcPts val="0"/>
              </a:spcAft>
              <a:buSzPts val="6500"/>
              <a:buNone/>
              <a:defRPr/>
            </a:lvl5pPr>
            <a:lvl6pPr lvl="5">
              <a:spcBef>
                <a:spcPts val="0"/>
              </a:spcBef>
              <a:spcAft>
                <a:spcPts val="0"/>
              </a:spcAft>
              <a:buSzPts val="6500"/>
              <a:buNone/>
              <a:defRPr/>
            </a:lvl6pPr>
            <a:lvl7pPr lvl="6">
              <a:spcBef>
                <a:spcPts val="0"/>
              </a:spcBef>
              <a:spcAft>
                <a:spcPts val="0"/>
              </a:spcAft>
              <a:buSzPts val="6500"/>
              <a:buNone/>
              <a:defRPr/>
            </a:lvl7pPr>
            <a:lvl8pPr lvl="7">
              <a:spcBef>
                <a:spcPts val="0"/>
              </a:spcBef>
              <a:spcAft>
                <a:spcPts val="0"/>
              </a:spcAft>
              <a:buSzPts val="6500"/>
              <a:buNone/>
              <a:defRPr/>
            </a:lvl8pPr>
            <a:lvl9pPr lvl="8">
              <a:spcBef>
                <a:spcPts val="0"/>
              </a:spcBef>
              <a:spcAft>
                <a:spcPts val="0"/>
              </a:spcAft>
              <a:buSzPts val="6500"/>
              <a:buNone/>
              <a:defRPr/>
            </a:lvl9pPr>
          </a:lstStyle>
          <a:p>
            <a:endParaRPr/>
          </a:p>
        </p:txBody>
      </p:sp>
      <p:sp>
        <p:nvSpPr>
          <p:cNvPr id="102" name="Google Shape;102;p9"/>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03" name="Google Shape;103;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6"/>
        <p:cNvGrpSpPr/>
        <p:nvPr/>
      </p:nvGrpSpPr>
      <p:grpSpPr>
        <a:xfrm>
          <a:off x="0" y="0"/>
          <a:ext cx="0" cy="0"/>
          <a:chOff x="0" y="0"/>
          <a:chExt cx="0" cy="0"/>
        </a:xfrm>
      </p:grpSpPr>
      <p:sp>
        <p:nvSpPr>
          <p:cNvPr id="107" name="Google Shape;107;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6500"/>
              <a:buNone/>
              <a:defRPr/>
            </a:lvl2pPr>
            <a:lvl3pPr lvl="2">
              <a:spcBef>
                <a:spcPts val="0"/>
              </a:spcBef>
              <a:spcAft>
                <a:spcPts val="0"/>
              </a:spcAft>
              <a:buSzPts val="6500"/>
              <a:buNone/>
              <a:defRPr/>
            </a:lvl3pPr>
            <a:lvl4pPr lvl="3">
              <a:spcBef>
                <a:spcPts val="0"/>
              </a:spcBef>
              <a:spcAft>
                <a:spcPts val="0"/>
              </a:spcAft>
              <a:buSzPts val="6500"/>
              <a:buNone/>
              <a:defRPr/>
            </a:lvl4pPr>
            <a:lvl5pPr lvl="4">
              <a:spcBef>
                <a:spcPts val="0"/>
              </a:spcBef>
              <a:spcAft>
                <a:spcPts val="0"/>
              </a:spcAft>
              <a:buSzPts val="6500"/>
              <a:buNone/>
              <a:defRPr/>
            </a:lvl5pPr>
            <a:lvl6pPr lvl="5">
              <a:spcBef>
                <a:spcPts val="0"/>
              </a:spcBef>
              <a:spcAft>
                <a:spcPts val="0"/>
              </a:spcAft>
              <a:buSzPts val="6500"/>
              <a:buNone/>
              <a:defRPr/>
            </a:lvl6pPr>
            <a:lvl7pPr lvl="6">
              <a:spcBef>
                <a:spcPts val="0"/>
              </a:spcBef>
              <a:spcAft>
                <a:spcPts val="0"/>
              </a:spcAft>
              <a:buSzPts val="6500"/>
              <a:buNone/>
              <a:defRPr/>
            </a:lvl7pPr>
            <a:lvl8pPr lvl="7">
              <a:spcBef>
                <a:spcPts val="0"/>
              </a:spcBef>
              <a:spcAft>
                <a:spcPts val="0"/>
              </a:spcAft>
              <a:buSzPts val="6500"/>
              <a:buNone/>
              <a:defRPr/>
            </a:lvl8pPr>
            <a:lvl9pPr lvl="8">
              <a:spcBef>
                <a:spcPts val="0"/>
              </a:spcBef>
              <a:spcAft>
                <a:spcPts val="0"/>
              </a:spcAft>
              <a:buSzPts val="6500"/>
              <a:buNone/>
              <a:defRPr/>
            </a:lvl9pPr>
          </a:lstStyle>
          <a:p>
            <a:endParaRPr/>
          </a:p>
        </p:txBody>
      </p:sp>
      <p:sp>
        <p:nvSpPr>
          <p:cNvPr id="108" name="Google Shape;108;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9" name="Google Shape;10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2"/>
        <p:cNvGrpSpPr/>
        <p:nvPr/>
      </p:nvGrpSpPr>
      <p:grpSpPr>
        <a:xfrm>
          <a:off x="0" y="0"/>
          <a:ext cx="0" cy="0"/>
          <a:chOff x="0" y="0"/>
          <a:chExt cx="0" cy="0"/>
        </a:xfrm>
      </p:grpSpPr>
      <p:sp>
        <p:nvSpPr>
          <p:cNvPr id="113" name="Google Shape;113;p1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6500"/>
              <a:buNone/>
              <a:defRPr/>
            </a:lvl2pPr>
            <a:lvl3pPr lvl="2">
              <a:spcBef>
                <a:spcPts val="0"/>
              </a:spcBef>
              <a:spcAft>
                <a:spcPts val="0"/>
              </a:spcAft>
              <a:buSzPts val="6500"/>
              <a:buNone/>
              <a:defRPr/>
            </a:lvl3pPr>
            <a:lvl4pPr lvl="3">
              <a:spcBef>
                <a:spcPts val="0"/>
              </a:spcBef>
              <a:spcAft>
                <a:spcPts val="0"/>
              </a:spcAft>
              <a:buSzPts val="6500"/>
              <a:buNone/>
              <a:defRPr/>
            </a:lvl4pPr>
            <a:lvl5pPr lvl="4">
              <a:spcBef>
                <a:spcPts val="0"/>
              </a:spcBef>
              <a:spcAft>
                <a:spcPts val="0"/>
              </a:spcAft>
              <a:buSzPts val="6500"/>
              <a:buNone/>
              <a:defRPr/>
            </a:lvl5pPr>
            <a:lvl6pPr lvl="5">
              <a:spcBef>
                <a:spcPts val="0"/>
              </a:spcBef>
              <a:spcAft>
                <a:spcPts val="0"/>
              </a:spcAft>
              <a:buSzPts val="6500"/>
              <a:buNone/>
              <a:defRPr/>
            </a:lvl6pPr>
            <a:lvl7pPr lvl="6">
              <a:spcBef>
                <a:spcPts val="0"/>
              </a:spcBef>
              <a:spcAft>
                <a:spcPts val="0"/>
              </a:spcAft>
              <a:buSzPts val="6500"/>
              <a:buNone/>
              <a:defRPr/>
            </a:lvl7pPr>
            <a:lvl8pPr lvl="7">
              <a:spcBef>
                <a:spcPts val="0"/>
              </a:spcBef>
              <a:spcAft>
                <a:spcPts val="0"/>
              </a:spcAft>
              <a:buSzPts val="6500"/>
              <a:buNone/>
              <a:defRPr/>
            </a:lvl8pPr>
            <a:lvl9pPr lvl="8">
              <a:spcBef>
                <a:spcPts val="0"/>
              </a:spcBef>
              <a:spcAft>
                <a:spcPts val="0"/>
              </a:spcAft>
              <a:buSzPts val="6500"/>
              <a:buNone/>
              <a:defRPr/>
            </a:lvl9pPr>
          </a:lstStyle>
          <a:p>
            <a:endParaRPr/>
          </a:p>
        </p:txBody>
      </p:sp>
      <p:sp>
        <p:nvSpPr>
          <p:cNvPr id="114" name="Google Shape;114;p1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115" name="Google Shape;11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19.xml"/><Relationship Id="rId7"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10" Type="http://schemas.openxmlformats.org/officeDocument/2006/relationships/image" Target="../media/image1.emf"/><Relationship Id="rId4" Type="http://schemas.openxmlformats.org/officeDocument/2006/relationships/slideLayout" Target="../slideLayouts/slideLayout20.xml"/><Relationship Id="rId9"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0" tIns="0" rIns="0" bIns="0" anchor="ctr" anchorCtr="0">
            <a:noAutofit/>
          </a:bodyPr>
          <a:lstStyle>
            <a:lvl1pPr marR="0" lvl="0" rtl="0">
              <a:spcBef>
                <a:spcPts val="0"/>
              </a:spcBef>
              <a:spcAft>
                <a:spcPts val="0"/>
              </a:spcAft>
              <a:buClr>
                <a:srgbClr val="0B6AE9"/>
              </a:buClr>
              <a:buSzPts val="6500"/>
              <a:buFont typeface="Old Standard TT"/>
              <a:buNone/>
              <a:defRPr sz="6500" i="0" u="none" strike="noStrike" cap="none">
                <a:solidFill>
                  <a:srgbClr val="0B6AE9"/>
                </a:solidFill>
                <a:latin typeface="Old Standard TT"/>
                <a:ea typeface="Old Standard TT"/>
                <a:cs typeface="Old Standard TT"/>
                <a:sym typeface="Old Standard TT"/>
              </a:defRPr>
            </a:lvl1pPr>
            <a:lvl2pPr lvl="1">
              <a:spcBef>
                <a:spcPts val="0"/>
              </a:spcBef>
              <a:spcAft>
                <a:spcPts val="0"/>
              </a:spcAft>
              <a:buClr>
                <a:srgbClr val="0B6AE9"/>
              </a:buClr>
              <a:buSzPts val="6500"/>
              <a:buFont typeface="Old Standard TT"/>
              <a:buNone/>
              <a:defRPr sz="6500">
                <a:solidFill>
                  <a:srgbClr val="0B6AE9"/>
                </a:solidFill>
                <a:latin typeface="Old Standard TT"/>
                <a:ea typeface="Old Standard TT"/>
                <a:cs typeface="Old Standard TT"/>
                <a:sym typeface="Old Standard TT"/>
              </a:defRPr>
            </a:lvl2pPr>
            <a:lvl3pPr lvl="2">
              <a:spcBef>
                <a:spcPts val="0"/>
              </a:spcBef>
              <a:spcAft>
                <a:spcPts val="0"/>
              </a:spcAft>
              <a:buClr>
                <a:srgbClr val="0B6AE9"/>
              </a:buClr>
              <a:buSzPts val="6500"/>
              <a:buFont typeface="Old Standard TT"/>
              <a:buNone/>
              <a:defRPr sz="6500">
                <a:solidFill>
                  <a:srgbClr val="0B6AE9"/>
                </a:solidFill>
                <a:latin typeface="Old Standard TT"/>
                <a:ea typeface="Old Standard TT"/>
                <a:cs typeface="Old Standard TT"/>
                <a:sym typeface="Old Standard TT"/>
              </a:defRPr>
            </a:lvl3pPr>
            <a:lvl4pPr lvl="3">
              <a:spcBef>
                <a:spcPts val="0"/>
              </a:spcBef>
              <a:spcAft>
                <a:spcPts val="0"/>
              </a:spcAft>
              <a:buClr>
                <a:srgbClr val="0B6AE9"/>
              </a:buClr>
              <a:buSzPts val="6500"/>
              <a:buFont typeface="Old Standard TT"/>
              <a:buNone/>
              <a:defRPr sz="6500">
                <a:solidFill>
                  <a:srgbClr val="0B6AE9"/>
                </a:solidFill>
                <a:latin typeface="Old Standard TT"/>
                <a:ea typeface="Old Standard TT"/>
                <a:cs typeface="Old Standard TT"/>
                <a:sym typeface="Old Standard TT"/>
              </a:defRPr>
            </a:lvl4pPr>
            <a:lvl5pPr lvl="4">
              <a:spcBef>
                <a:spcPts val="0"/>
              </a:spcBef>
              <a:spcAft>
                <a:spcPts val="0"/>
              </a:spcAft>
              <a:buClr>
                <a:srgbClr val="0B6AE9"/>
              </a:buClr>
              <a:buSzPts val="6500"/>
              <a:buFont typeface="Old Standard TT"/>
              <a:buNone/>
              <a:defRPr sz="6500">
                <a:solidFill>
                  <a:srgbClr val="0B6AE9"/>
                </a:solidFill>
                <a:latin typeface="Old Standard TT"/>
                <a:ea typeface="Old Standard TT"/>
                <a:cs typeface="Old Standard TT"/>
                <a:sym typeface="Old Standard TT"/>
              </a:defRPr>
            </a:lvl5pPr>
            <a:lvl6pPr lvl="5">
              <a:spcBef>
                <a:spcPts val="0"/>
              </a:spcBef>
              <a:spcAft>
                <a:spcPts val="0"/>
              </a:spcAft>
              <a:buClr>
                <a:srgbClr val="0B6AE9"/>
              </a:buClr>
              <a:buSzPts val="6500"/>
              <a:buFont typeface="Old Standard TT"/>
              <a:buNone/>
              <a:defRPr sz="6500">
                <a:solidFill>
                  <a:srgbClr val="0B6AE9"/>
                </a:solidFill>
                <a:latin typeface="Old Standard TT"/>
                <a:ea typeface="Old Standard TT"/>
                <a:cs typeface="Old Standard TT"/>
                <a:sym typeface="Old Standard TT"/>
              </a:defRPr>
            </a:lvl6pPr>
            <a:lvl7pPr lvl="6">
              <a:spcBef>
                <a:spcPts val="0"/>
              </a:spcBef>
              <a:spcAft>
                <a:spcPts val="0"/>
              </a:spcAft>
              <a:buClr>
                <a:srgbClr val="0B6AE9"/>
              </a:buClr>
              <a:buSzPts val="6500"/>
              <a:buFont typeface="Old Standard TT"/>
              <a:buNone/>
              <a:defRPr sz="6500">
                <a:solidFill>
                  <a:srgbClr val="0B6AE9"/>
                </a:solidFill>
                <a:latin typeface="Old Standard TT"/>
                <a:ea typeface="Old Standard TT"/>
                <a:cs typeface="Old Standard TT"/>
                <a:sym typeface="Old Standard TT"/>
              </a:defRPr>
            </a:lvl7pPr>
            <a:lvl8pPr lvl="7">
              <a:spcBef>
                <a:spcPts val="0"/>
              </a:spcBef>
              <a:spcAft>
                <a:spcPts val="0"/>
              </a:spcAft>
              <a:buClr>
                <a:srgbClr val="0B6AE9"/>
              </a:buClr>
              <a:buSzPts val="6500"/>
              <a:buFont typeface="Old Standard TT"/>
              <a:buNone/>
              <a:defRPr sz="6500">
                <a:solidFill>
                  <a:srgbClr val="0B6AE9"/>
                </a:solidFill>
                <a:latin typeface="Old Standard TT"/>
                <a:ea typeface="Old Standard TT"/>
                <a:cs typeface="Old Standard TT"/>
                <a:sym typeface="Old Standard TT"/>
              </a:defRPr>
            </a:lvl8pPr>
            <a:lvl9pPr lvl="8">
              <a:spcBef>
                <a:spcPts val="0"/>
              </a:spcBef>
              <a:spcAft>
                <a:spcPts val="0"/>
              </a:spcAft>
              <a:buClr>
                <a:srgbClr val="0B6AE9"/>
              </a:buClr>
              <a:buSzPts val="6500"/>
              <a:buFont typeface="Old Standard TT"/>
              <a:buNone/>
              <a:defRPr sz="6500">
                <a:solidFill>
                  <a:srgbClr val="0B6AE9"/>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marR="0" lvl="0" indent="-419100" algn="l" rtl="0">
              <a:spcBef>
                <a:spcPts val="640"/>
              </a:spcBef>
              <a:spcAft>
                <a:spcPts val="0"/>
              </a:spcAft>
              <a:buClr>
                <a:schemeClr val="dk1"/>
              </a:buClr>
              <a:buSzPts val="3000"/>
              <a:buFont typeface="Open Sans"/>
              <a:buChar char="•"/>
              <a:defRPr sz="3000" i="0" u="none" strike="noStrike" cap="none">
                <a:solidFill>
                  <a:schemeClr val="dk1"/>
                </a:solidFill>
                <a:latin typeface="Open Sans"/>
                <a:ea typeface="Open Sans"/>
                <a:cs typeface="Open Sans"/>
                <a:sym typeface="Open Sans"/>
              </a:defRPr>
            </a:lvl1pPr>
            <a:lvl2pPr marL="914400" marR="0" lvl="1" indent="-361950" algn="l" rtl="0">
              <a:spcBef>
                <a:spcPts val="560"/>
              </a:spcBef>
              <a:spcAft>
                <a:spcPts val="0"/>
              </a:spcAft>
              <a:buClr>
                <a:schemeClr val="dk1"/>
              </a:buClr>
              <a:buSzPts val="2100"/>
              <a:buFont typeface="Open Sans"/>
              <a:buChar char="–"/>
              <a:defRPr sz="2100" i="0" u="none" strike="noStrike" cap="none">
                <a:solidFill>
                  <a:schemeClr val="dk1"/>
                </a:solidFill>
                <a:latin typeface="Open Sans"/>
                <a:ea typeface="Open Sans"/>
                <a:cs typeface="Open Sans"/>
                <a:sym typeface="Open Sans"/>
              </a:defRPr>
            </a:lvl2pPr>
            <a:lvl3pPr marL="1371600" marR="0" lvl="2" indent="-361950" algn="l" rtl="0">
              <a:spcBef>
                <a:spcPts val="480"/>
              </a:spcBef>
              <a:spcAft>
                <a:spcPts val="0"/>
              </a:spcAft>
              <a:buClr>
                <a:schemeClr val="dk1"/>
              </a:buClr>
              <a:buSzPts val="2100"/>
              <a:buFont typeface="Open Sans"/>
              <a:buChar char="•"/>
              <a:defRPr sz="2100" i="0" u="none" strike="noStrike" cap="none">
                <a:solidFill>
                  <a:schemeClr val="dk1"/>
                </a:solidFill>
                <a:latin typeface="Open Sans"/>
                <a:ea typeface="Open Sans"/>
                <a:cs typeface="Open Sans"/>
                <a:sym typeface="Open Sans"/>
              </a:defRPr>
            </a:lvl3pPr>
            <a:lvl4pPr marL="1828800" marR="0" lvl="3" indent="-361950" algn="l" rtl="0">
              <a:spcBef>
                <a:spcPts val="400"/>
              </a:spcBef>
              <a:spcAft>
                <a:spcPts val="0"/>
              </a:spcAft>
              <a:buClr>
                <a:schemeClr val="dk1"/>
              </a:buClr>
              <a:buSzPts val="2100"/>
              <a:buFont typeface="Open Sans"/>
              <a:buChar char="–"/>
              <a:defRPr sz="2100" i="0" u="none" strike="noStrike" cap="none">
                <a:solidFill>
                  <a:schemeClr val="dk1"/>
                </a:solidFill>
                <a:latin typeface="Open Sans"/>
                <a:ea typeface="Open Sans"/>
                <a:cs typeface="Open Sans"/>
                <a:sym typeface="Open Sans"/>
              </a:defRPr>
            </a:lvl4pPr>
            <a:lvl5pPr marL="2286000" marR="0" lvl="4" indent="-361950" algn="l" rtl="0">
              <a:spcBef>
                <a:spcPts val="400"/>
              </a:spcBef>
              <a:spcAft>
                <a:spcPts val="0"/>
              </a:spcAft>
              <a:buClr>
                <a:schemeClr val="dk1"/>
              </a:buClr>
              <a:buSzPts val="2100"/>
              <a:buFont typeface="Open Sans"/>
              <a:buChar char="»"/>
              <a:defRPr sz="2100" i="0" u="none" strike="noStrike" cap="none">
                <a:solidFill>
                  <a:schemeClr val="dk1"/>
                </a:solidFill>
                <a:latin typeface="Open Sans"/>
                <a:ea typeface="Open Sans"/>
                <a:cs typeface="Open Sans"/>
                <a:sym typeface="Open Sans"/>
              </a:defRPr>
            </a:lvl5pPr>
            <a:lvl6pPr marL="2743200" marR="0" lvl="5" indent="-361950" algn="l" rtl="0">
              <a:spcBef>
                <a:spcPts val="400"/>
              </a:spcBef>
              <a:spcAft>
                <a:spcPts val="0"/>
              </a:spcAft>
              <a:buClr>
                <a:schemeClr val="dk1"/>
              </a:buClr>
              <a:buSzPts val="2100"/>
              <a:buFont typeface="Open Sans"/>
              <a:buChar char="•"/>
              <a:defRPr sz="2100" i="0" u="none" strike="noStrike" cap="none">
                <a:solidFill>
                  <a:schemeClr val="dk1"/>
                </a:solidFill>
                <a:latin typeface="Open Sans"/>
                <a:ea typeface="Open Sans"/>
                <a:cs typeface="Open Sans"/>
                <a:sym typeface="Open Sans"/>
              </a:defRPr>
            </a:lvl6pPr>
            <a:lvl7pPr marL="3200400" marR="0" lvl="6" indent="-361950" algn="l" rtl="0">
              <a:spcBef>
                <a:spcPts val="400"/>
              </a:spcBef>
              <a:spcAft>
                <a:spcPts val="0"/>
              </a:spcAft>
              <a:buClr>
                <a:schemeClr val="dk1"/>
              </a:buClr>
              <a:buSzPts val="2100"/>
              <a:buFont typeface="Open Sans"/>
              <a:buChar char="•"/>
              <a:defRPr sz="2100" i="0" u="none" strike="noStrike" cap="none">
                <a:solidFill>
                  <a:schemeClr val="dk1"/>
                </a:solidFill>
                <a:latin typeface="Open Sans"/>
                <a:ea typeface="Open Sans"/>
                <a:cs typeface="Open Sans"/>
                <a:sym typeface="Open Sans"/>
              </a:defRPr>
            </a:lvl7pPr>
            <a:lvl8pPr marL="3657600" marR="0" lvl="7" indent="-361950" algn="l" rtl="0">
              <a:spcBef>
                <a:spcPts val="400"/>
              </a:spcBef>
              <a:spcAft>
                <a:spcPts val="0"/>
              </a:spcAft>
              <a:buClr>
                <a:schemeClr val="dk1"/>
              </a:buClr>
              <a:buSzPts val="2100"/>
              <a:buFont typeface="Open Sans"/>
              <a:buChar char="•"/>
              <a:defRPr sz="2100" i="0" u="none" strike="noStrike" cap="none">
                <a:solidFill>
                  <a:schemeClr val="dk1"/>
                </a:solidFill>
                <a:latin typeface="Open Sans"/>
                <a:ea typeface="Open Sans"/>
                <a:cs typeface="Open Sans"/>
                <a:sym typeface="Open Sans"/>
              </a:defRPr>
            </a:lvl8pPr>
            <a:lvl9pPr marL="4114800" marR="0" lvl="8" indent="-361950" algn="l" rtl="0">
              <a:spcBef>
                <a:spcPts val="400"/>
              </a:spcBef>
              <a:spcAft>
                <a:spcPts val="0"/>
              </a:spcAft>
              <a:buClr>
                <a:schemeClr val="dk1"/>
              </a:buClr>
              <a:buSzPts val="2100"/>
              <a:buFont typeface="Open Sans"/>
              <a:buChar char="•"/>
              <a:defRPr sz="2100" i="0" u="none" strike="noStrike" cap="none">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8"/>
            </p:custDataLst>
            <p:extLst>
              <p:ext uri="{D42A27DB-BD31-4B8C-83A1-F6EECF244321}">
                <p14:modId xmlns:p14="http://schemas.microsoft.com/office/powerpoint/2010/main" val="494184992"/>
              </p:ext>
            </p:extLst>
          </p:nvPr>
        </p:nvGraphicFramePr>
        <p:xfrm>
          <a:off x="2931" y="2383"/>
          <a:ext cx="2930" cy="2381"/>
        </p:xfrm>
        <a:graphic>
          <a:graphicData uri="http://schemas.openxmlformats.org/presentationml/2006/ole">
            <mc:AlternateContent xmlns:mc="http://schemas.openxmlformats.org/markup-compatibility/2006">
              <mc:Choice xmlns:v="urn:schemas-microsoft-com:vml" Requires="v">
                <p:oleObj name="think-cell Slide" r:id="rId9" imgW="360" imgH="360" progId="TCLayout.ActiveDocument.1">
                  <p:embed/>
                </p:oleObj>
              </mc:Choice>
              <mc:Fallback>
                <p:oleObj name="think-cell Slide" r:id="rId9" imgW="360" imgH="360" progId="TCLayout.ActiveDocument.1">
                  <p:embed/>
                  <p:pic>
                    <p:nvPicPr>
                      <p:cNvPr id="15" name="Object 14"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31" y="2383"/>
                        <a:ext cx="2930" cy="23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844062" y="243000"/>
            <a:ext cx="16602092" cy="1247400"/>
          </a:xfrm>
          <a:prstGeom prst="rect">
            <a:avLst/>
          </a:prstGeom>
        </p:spPr>
        <p:txBody>
          <a:bodyPr vert="horz" lIns="0" tIns="45720" rIns="0" bIns="45720" rtlCol="0" anchor="b" anchorCtr="0">
            <a:noAutofit/>
          </a:bodyPr>
          <a:lstStyle/>
          <a:p>
            <a:r>
              <a:rPr lang="en-US" noProof="0"/>
              <a:t>Click to edit Master title style</a:t>
            </a:r>
            <a:endParaRPr lang="en-US" noProof="0" dirty="0"/>
          </a:p>
        </p:txBody>
      </p:sp>
      <p:sp>
        <p:nvSpPr>
          <p:cNvPr id="8" name="Line 115"/>
          <p:cNvSpPr>
            <a:spLocks noChangeShapeType="1"/>
          </p:cNvSpPr>
          <p:nvPr/>
        </p:nvSpPr>
        <p:spPr bwMode="auto">
          <a:xfrm flipH="1">
            <a:off x="0" y="1504950"/>
            <a:ext cx="18288000" cy="0"/>
          </a:xfrm>
          <a:prstGeom prst="line">
            <a:avLst/>
          </a:prstGeom>
          <a:noFill/>
          <a:ln w="28575">
            <a:solidFill>
              <a:schemeClr val="tx2"/>
            </a:solidFill>
            <a:round/>
            <a:headEnd/>
            <a:tailEnd/>
          </a:ln>
          <a:effectLst>
            <a:outerShdw dist="25400" dir="5400000" algn="ctr" rotWithShape="0">
              <a:schemeClr val="folHlink"/>
            </a:outerShdw>
          </a:effectLst>
        </p:spPr>
        <p:txBody>
          <a:bodyPr/>
          <a:lstStyle/>
          <a:p>
            <a:endParaRPr lang="en-US" sz="2100">
              <a:solidFill>
                <a:srgbClr val="000000"/>
              </a:solidFill>
            </a:endParaRPr>
          </a:p>
        </p:txBody>
      </p:sp>
      <p:sp>
        <p:nvSpPr>
          <p:cNvPr id="10" name="TextBox 9"/>
          <p:cNvSpPr txBox="1"/>
          <p:nvPr/>
        </p:nvSpPr>
        <p:spPr>
          <a:xfrm>
            <a:off x="17093908" y="10011600"/>
            <a:ext cx="351692" cy="190500"/>
          </a:xfrm>
          <a:prstGeom prst="rect">
            <a:avLst/>
          </a:prstGeom>
          <a:noFill/>
          <a:ln/>
          <a:effectLst/>
        </p:spPr>
        <p:txBody>
          <a:bodyPr wrap="none" lIns="0" tIns="0" rIns="0" bIns="0" rtlCol="0">
            <a:noAutofit/>
          </a:bodyPr>
          <a:lstStyle/>
          <a:p>
            <a:pPr algn="r">
              <a:defRPr/>
            </a:pPr>
            <a:fld id="{9D53E389-1311-4796-9190-1F74A8EADEA2}" type="slidenum">
              <a:rPr lang="en-US" sz="1350">
                <a:solidFill>
                  <a:srgbClr val="000000"/>
                </a:solidFill>
              </a:rPr>
              <a:pPr algn="r">
                <a:defRPr/>
              </a:pPr>
              <a:t>‹#›</a:t>
            </a:fld>
            <a:endParaRPr lang="en-US" sz="1350">
              <a:solidFill>
                <a:srgbClr val="000000"/>
              </a:solidFill>
            </a:endParaRPr>
          </a:p>
          <a:p>
            <a:endParaRPr lang="en-US" sz="1350" dirty="0">
              <a:solidFill>
                <a:srgbClr val="000000"/>
              </a:solidFill>
            </a:endParaRPr>
          </a:p>
        </p:txBody>
      </p:sp>
      <p:sp>
        <p:nvSpPr>
          <p:cNvPr id="13" name="Text Placeholder 12"/>
          <p:cNvSpPr>
            <a:spLocks noGrp="1"/>
          </p:cNvSpPr>
          <p:nvPr>
            <p:ph type="body" idx="1"/>
          </p:nvPr>
        </p:nvSpPr>
        <p:spPr>
          <a:xfrm>
            <a:off x="844062" y="2263140"/>
            <a:ext cx="16611131" cy="688543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443345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Lst>
  <p:hf sldNum="0" hdr="0"/>
  <p:txStyles>
    <p:titleStyle>
      <a:lvl1pPr algn="l" defTabSz="1371600" rtl="0" eaLnBrk="1" latinLnBrk="0" hangingPunct="1">
        <a:spcBef>
          <a:spcPct val="0"/>
        </a:spcBef>
        <a:buNone/>
        <a:defRPr sz="3600" b="1" kern="1200">
          <a:solidFill>
            <a:schemeClr val="tx2"/>
          </a:solidFill>
          <a:latin typeface="+mj-lt"/>
          <a:ea typeface="+mj-ea"/>
          <a:cs typeface="+mj-cs"/>
        </a:defRPr>
      </a:lvl1pPr>
    </p:titleStyle>
    <p:bodyStyle>
      <a:lvl1pPr marL="0" indent="0" algn="l" defTabSz="1371600" rtl="0" eaLnBrk="1" latinLnBrk="0" hangingPunct="1">
        <a:spcBef>
          <a:spcPts val="576"/>
        </a:spcBef>
        <a:buFontTx/>
        <a:buNone/>
        <a:defRPr sz="2400" b="1" kern="1200">
          <a:solidFill>
            <a:schemeClr val="tx1"/>
          </a:solidFill>
          <a:latin typeface="+mn-lt"/>
          <a:ea typeface="+mn-ea"/>
          <a:cs typeface="+mn-cs"/>
        </a:defRPr>
      </a:lvl1pPr>
      <a:lvl2pPr marL="685800" indent="-342900" algn="l" defTabSz="1371600" rtl="0" eaLnBrk="1" latinLnBrk="0" hangingPunct="1">
        <a:spcBef>
          <a:spcPts val="576"/>
        </a:spcBef>
        <a:buClr>
          <a:schemeClr val="tx2"/>
        </a:buClr>
        <a:buFont typeface="Arial" pitchFamily="34" charset="0"/>
        <a:buChar char="•"/>
        <a:defRPr sz="2400" kern="1200">
          <a:solidFill>
            <a:schemeClr val="tx1"/>
          </a:solidFill>
          <a:latin typeface="+mn-lt"/>
          <a:ea typeface="+mn-ea"/>
          <a:cs typeface="+mn-cs"/>
        </a:defRPr>
      </a:lvl2pPr>
      <a:lvl3pPr marL="1371600" indent="-342900" algn="l" defTabSz="1371600" rtl="0" eaLnBrk="1" latinLnBrk="0" hangingPunct="1">
        <a:spcBef>
          <a:spcPts val="576"/>
        </a:spcBef>
        <a:buClr>
          <a:schemeClr val="tx2"/>
        </a:buClr>
        <a:buFont typeface="Arial" pitchFamily="34" charset="0"/>
        <a:buChar char="–"/>
        <a:defRPr sz="2400" kern="1200">
          <a:solidFill>
            <a:schemeClr val="tx1"/>
          </a:solidFill>
          <a:latin typeface="+mn-lt"/>
          <a:ea typeface="+mn-ea"/>
          <a:cs typeface="+mn-cs"/>
        </a:defRPr>
      </a:lvl3pPr>
      <a:lvl4pPr marL="2064545" indent="-350043" algn="l" defTabSz="1371600" rtl="0" eaLnBrk="1" latinLnBrk="0" hangingPunct="1">
        <a:spcBef>
          <a:spcPts val="576"/>
        </a:spcBef>
        <a:buClr>
          <a:schemeClr val="tx2"/>
        </a:buClr>
        <a:buFont typeface="Arial" pitchFamily="34" charset="0"/>
        <a:buChar char="–"/>
        <a:defRPr sz="2400" kern="1200">
          <a:solidFill>
            <a:schemeClr val="tx1"/>
          </a:solidFill>
          <a:latin typeface="+mn-lt"/>
          <a:ea typeface="+mn-ea"/>
          <a:cs typeface="+mn-cs"/>
        </a:defRPr>
      </a:lvl4pPr>
      <a:lvl5pPr marL="3088482" indent="-345282" algn="l" defTabSz="1371600" rtl="0" eaLnBrk="1" latinLnBrk="0" hangingPunct="1">
        <a:spcBef>
          <a:spcPts val="576"/>
        </a:spcBef>
        <a:buClr>
          <a:schemeClr val="tx2"/>
        </a:buClr>
        <a:buFont typeface="Arial" pitchFamily="34" charset="0"/>
        <a:buChar char="–"/>
        <a:defRPr sz="2400" kern="1200">
          <a:solidFill>
            <a:schemeClr val="tx1"/>
          </a:solidFill>
          <a:latin typeface="+mn-lt"/>
          <a:ea typeface="+mn-ea"/>
          <a:cs typeface="+mn-cs"/>
        </a:defRPr>
      </a:lvl5pPr>
      <a:lvl6pPr marL="3771900" indent="-342900" algn="l" defTabSz="1371600" rtl="0" eaLnBrk="1" latinLnBrk="0" hangingPunct="1">
        <a:spcBef>
          <a:spcPct val="20000"/>
        </a:spcBef>
        <a:buFont typeface="Arial" pitchFamily="34" charset="0"/>
        <a:buChar char="•"/>
        <a:defRPr sz="3000" kern="1200">
          <a:solidFill>
            <a:schemeClr val="tx1"/>
          </a:solidFill>
          <a:latin typeface="+mn-lt"/>
          <a:ea typeface="+mn-ea"/>
          <a:cs typeface="+mn-cs"/>
        </a:defRPr>
      </a:lvl6pPr>
      <a:lvl7pPr marL="4457700" indent="-342900" algn="l" defTabSz="1371600" rtl="0" eaLnBrk="1" latinLnBrk="0" hangingPunct="1">
        <a:spcBef>
          <a:spcPct val="20000"/>
        </a:spcBef>
        <a:buFont typeface="Arial" pitchFamily="34" charset="0"/>
        <a:buChar char="•"/>
        <a:defRPr sz="3000" kern="1200">
          <a:solidFill>
            <a:schemeClr val="tx1"/>
          </a:solidFill>
          <a:latin typeface="+mn-lt"/>
          <a:ea typeface="+mn-ea"/>
          <a:cs typeface="+mn-cs"/>
        </a:defRPr>
      </a:lvl7pPr>
      <a:lvl8pPr marL="5143500" indent="-342900" algn="l" defTabSz="1371600" rtl="0" eaLnBrk="1" latinLnBrk="0" hangingPunct="1">
        <a:spcBef>
          <a:spcPct val="20000"/>
        </a:spcBef>
        <a:buFont typeface="Arial" pitchFamily="34" charset="0"/>
        <a:buChar char="•"/>
        <a:defRPr sz="3000" kern="1200">
          <a:solidFill>
            <a:schemeClr val="tx1"/>
          </a:solidFill>
          <a:latin typeface="+mn-lt"/>
          <a:ea typeface="+mn-ea"/>
          <a:cs typeface="+mn-cs"/>
        </a:defRPr>
      </a:lvl8pPr>
      <a:lvl9pPr marL="5829300" indent="-342900" algn="l" defTabSz="1371600" rtl="0" eaLnBrk="1" latinLnBrk="0" hangingPunct="1">
        <a:spcBef>
          <a:spcPct val="20000"/>
        </a:spcBef>
        <a:buFont typeface="Arial" pitchFamily="34" charset="0"/>
        <a:buChar char="•"/>
        <a:defRPr sz="30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8.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8.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8.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Layout" Target="../slideLayouts/slideLayout20.xml"/><Relationship Id="rId1" Type="http://schemas.openxmlformats.org/officeDocument/2006/relationships/tags" Target="../tags/tag4.xml"/><Relationship Id="rId6" Type="http://schemas.openxmlformats.org/officeDocument/2006/relationships/hyperlink" Target="https://www.google.com/url?q=https%3A%2F%2Flink.springer.com%2Farticle%2F10.1007%2Fs11116-020-10163-3" TargetMode="External"/><Relationship Id="rId5" Type="http://schemas.openxmlformats.org/officeDocument/2006/relationships/hyperlink" Target="https://www.google.com/url?q=https%3A%2F%2Flink.springer.com%2Farticle%2F10.1007%2Fs10660-024-09828-3" TargetMode="External"/><Relationship Id="rId4" Type="http://schemas.openxmlformats.org/officeDocument/2006/relationships/hyperlink" Target="https://www.google.com/url?q=https%3A%2F%2Flink.springer.com%2Farticle%2F10.1007%2Fs10660-024-09879-6"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8.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8.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8.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8.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p:nvPr/>
        </p:nvSpPr>
        <p:spPr>
          <a:xfrm>
            <a:off x="0" y="14288"/>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110" b="-110"/>
            </a:stretch>
          </a:blipFill>
          <a:ln>
            <a:noFill/>
          </a:ln>
        </p:spPr>
      </p:sp>
      <p:grpSp>
        <p:nvGrpSpPr>
          <p:cNvPr id="170" name="Google Shape;170;p19"/>
          <p:cNvGrpSpPr/>
          <p:nvPr/>
        </p:nvGrpSpPr>
        <p:grpSpPr>
          <a:xfrm>
            <a:off x="6885894" y="2106196"/>
            <a:ext cx="11554506" cy="3635246"/>
            <a:chOff x="0" y="0"/>
            <a:chExt cx="3043162" cy="957431"/>
          </a:xfrm>
        </p:grpSpPr>
        <p:sp>
          <p:nvSpPr>
            <p:cNvPr id="171" name="Google Shape;171;p19"/>
            <p:cNvSpPr/>
            <p:nvPr/>
          </p:nvSpPr>
          <p:spPr>
            <a:xfrm>
              <a:off x="0" y="0"/>
              <a:ext cx="3043162" cy="957431"/>
            </a:xfrm>
            <a:custGeom>
              <a:avLst/>
              <a:gdLst/>
              <a:ahLst/>
              <a:cxnLst/>
              <a:rect l="l" t="t" r="r" b="b"/>
              <a:pathLst>
                <a:path w="3043162" h="957431" extrusionOk="0">
                  <a:moveTo>
                    <a:pt x="0" y="0"/>
                  </a:moveTo>
                  <a:lnTo>
                    <a:pt x="3043162" y="0"/>
                  </a:lnTo>
                  <a:lnTo>
                    <a:pt x="3043162" y="957431"/>
                  </a:lnTo>
                  <a:lnTo>
                    <a:pt x="0" y="957431"/>
                  </a:lnTo>
                  <a:close/>
                </a:path>
              </a:pathLst>
            </a:custGeom>
            <a:solidFill>
              <a:srgbClr val="FFFFFF">
                <a:alpha val="50588"/>
              </a:srgbClr>
            </a:solidFill>
            <a:ln>
              <a:noFill/>
            </a:ln>
          </p:spPr>
        </p:sp>
        <p:sp>
          <p:nvSpPr>
            <p:cNvPr id="172" name="Google Shape;172;p19"/>
            <p:cNvSpPr txBox="1"/>
            <p:nvPr/>
          </p:nvSpPr>
          <p:spPr>
            <a:xfrm>
              <a:off x="0" y="38100"/>
              <a:ext cx="3043162" cy="919331"/>
            </a:xfrm>
            <a:prstGeom prst="rect">
              <a:avLst/>
            </a:prstGeom>
            <a:noFill/>
            <a:ln>
              <a:noFill/>
            </a:ln>
          </p:spPr>
          <p:txBody>
            <a:bodyPr spcFirstLastPara="1" wrap="square" lIns="50800" tIns="50800" rIns="50800" bIns="50800" anchor="ctr" anchorCtr="0">
              <a:noAutofit/>
            </a:bodyPr>
            <a:lstStyle/>
            <a:p>
              <a:pPr marL="0" marR="0" lvl="0" indent="0" algn="ctr" rtl="0">
                <a:lnSpc>
                  <a:spcPct val="120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3" name="Google Shape;173;p19"/>
          <p:cNvGrpSpPr/>
          <p:nvPr/>
        </p:nvGrpSpPr>
        <p:grpSpPr>
          <a:xfrm>
            <a:off x="6733494" y="1953796"/>
            <a:ext cx="11554506" cy="3635246"/>
            <a:chOff x="0" y="0"/>
            <a:chExt cx="3043162" cy="957431"/>
          </a:xfrm>
          <a:solidFill>
            <a:srgbClr val="004C22"/>
          </a:solidFill>
        </p:grpSpPr>
        <p:sp>
          <p:nvSpPr>
            <p:cNvPr id="174" name="Google Shape;174;p19"/>
            <p:cNvSpPr/>
            <p:nvPr/>
          </p:nvSpPr>
          <p:spPr>
            <a:xfrm>
              <a:off x="0" y="0"/>
              <a:ext cx="3043162" cy="957431"/>
            </a:xfrm>
            <a:custGeom>
              <a:avLst/>
              <a:gdLst/>
              <a:ahLst/>
              <a:cxnLst/>
              <a:rect l="l" t="t" r="r" b="b"/>
              <a:pathLst>
                <a:path w="3043162" h="957431" extrusionOk="0">
                  <a:moveTo>
                    <a:pt x="0" y="0"/>
                  </a:moveTo>
                  <a:lnTo>
                    <a:pt x="3043162" y="0"/>
                  </a:lnTo>
                  <a:lnTo>
                    <a:pt x="3043162" y="957431"/>
                  </a:lnTo>
                  <a:lnTo>
                    <a:pt x="0" y="957431"/>
                  </a:lnTo>
                  <a:close/>
                </a:path>
              </a:pathLst>
            </a:custGeom>
            <a:grpFill/>
            <a:ln>
              <a:noFill/>
            </a:ln>
          </p:spPr>
        </p:sp>
        <p:sp>
          <p:nvSpPr>
            <p:cNvPr id="175" name="Google Shape;175;p19"/>
            <p:cNvSpPr txBox="1"/>
            <p:nvPr/>
          </p:nvSpPr>
          <p:spPr>
            <a:xfrm>
              <a:off x="0" y="38100"/>
              <a:ext cx="3043162" cy="919331"/>
            </a:xfrm>
            <a:prstGeom prst="rect">
              <a:avLst/>
            </a:prstGeom>
            <a:grpFill/>
            <a:ln>
              <a:noFill/>
            </a:ln>
          </p:spPr>
          <p:txBody>
            <a:bodyPr spcFirstLastPara="1" wrap="square" lIns="50800" tIns="50800" rIns="50800" bIns="50800" anchor="ctr" anchorCtr="0">
              <a:noAutofit/>
            </a:bodyPr>
            <a:lstStyle/>
            <a:p>
              <a:pPr marL="0" marR="0" lvl="0" indent="0" algn="ctr" rtl="0">
                <a:lnSpc>
                  <a:spcPct val="120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6" name="Google Shape;176;p19"/>
          <p:cNvGrpSpPr/>
          <p:nvPr/>
        </p:nvGrpSpPr>
        <p:grpSpPr>
          <a:xfrm>
            <a:off x="0" y="0"/>
            <a:ext cx="1028700" cy="10301288"/>
            <a:chOff x="0" y="0"/>
            <a:chExt cx="270933" cy="2709333"/>
          </a:xfrm>
          <a:solidFill>
            <a:srgbClr val="004C22"/>
          </a:solidFill>
        </p:grpSpPr>
        <p:sp>
          <p:nvSpPr>
            <p:cNvPr id="177" name="Google Shape;177;p19"/>
            <p:cNvSpPr/>
            <p:nvPr/>
          </p:nvSpPr>
          <p:spPr>
            <a:xfrm>
              <a:off x="0" y="0"/>
              <a:ext cx="270933" cy="2709333"/>
            </a:xfrm>
            <a:custGeom>
              <a:avLst/>
              <a:gdLst/>
              <a:ahLst/>
              <a:cxnLst/>
              <a:rect l="l" t="t" r="r" b="b"/>
              <a:pathLst>
                <a:path w="270933" h="2709333" extrusionOk="0">
                  <a:moveTo>
                    <a:pt x="0" y="0"/>
                  </a:moveTo>
                  <a:lnTo>
                    <a:pt x="270933" y="0"/>
                  </a:lnTo>
                  <a:lnTo>
                    <a:pt x="270933" y="2709333"/>
                  </a:lnTo>
                  <a:lnTo>
                    <a:pt x="0" y="2709333"/>
                  </a:lnTo>
                  <a:close/>
                </a:path>
              </a:pathLst>
            </a:custGeom>
            <a:grpFill/>
            <a:ln>
              <a:noFill/>
            </a:ln>
          </p:spPr>
        </p:sp>
        <p:sp>
          <p:nvSpPr>
            <p:cNvPr id="178" name="Google Shape;178;p19"/>
            <p:cNvSpPr txBox="1"/>
            <p:nvPr/>
          </p:nvSpPr>
          <p:spPr>
            <a:xfrm>
              <a:off x="0" y="38100"/>
              <a:ext cx="270933" cy="2671233"/>
            </a:xfrm>
            <a:prstGeom prst="rect">
              <a:avLst/>
            </a:prstGeom>
            <a:grpFill/>
            <a:ln>
              <a:noFill/>
            </a:ln>
          </p:spPr>
          <p:txBody>
            <a:bodyPr spcFirstLastPara="1" wrap="square" lIns="50800" tIns="50800" rIns="50800" bIns="50800" anchor="ctr" anchorCtr="0">
              <a:noAutofit/>
            </a:bodyPr>
            <a:lstStyle/>
            <a:p>
              <a:pPr marL="0" marR="0" lvl="0" indent="0" algn="ctr" rtl="0">
                <a:lnSpc>
                  <a:spcPct val="120722"/>
                </a:lnSpc>
                <a:spcBef>
                  <a:spcPts val="0"/>
                </a:spcBef>
                <a:spcAft>
                  <a:spcPts val="0"/>
                </a:spcAft>
                <a:buNone/>
              </a:pPr>
              <a:endParaRPr sz="1800" b="0" i="0" u="none" strike="noStrike" cap="none">
                <a:solidFill>
                  <a:srgbClr val="92D050"/>
                </a:solidFill>
                <a:latin typeface="Calibri"/>
                <a:ea typeface="Calibri"/>
                <a:cs typeface="Calibri"/>
                <a:sym typeface="Calibri"/>
              </a:endParaRPr>
            </a:p>
          </p:txBody>
        </p:sp>
      </p:grpSp>
      <p:sp>
        <p:nvSpPr>
          <p:cNvPr id="179" name="Google Shape;179;p19"/>
          <p:cNvSpPr txBox="1"/>
          <p:nvPr/>
        </p:nvSpPr>
        <p:spPr>
          <a:xfrm>
            <a:off x="7798299" y="4265504"/>
            <a:ext cx="6344875" cy="694806"/>
          </a:xfrm>
          <a:prstGeom prst="rect">
            <a:avLst/>
          </a:prstGeom>
          <a:noFill/>
          <a:ln>
            <a:noFill/>
          </a:ln>
        </p:spPr>
        <p:txBody>
          <a:bodyPr spcFirstLastPara="1" wrap="square" lIns="0" tIns="0" rIns="0" bIns="0" anchor="t" anchorCtr="0">
            <a:spAutoFit/>
          </a:bodyPr>
          <a:lstStyle/>
          <a:p>
            <a:pPr marL="0" marR="0" lvl="0" indent="0" algn="l" rtl="0">
              <a:lnSpc>
                <a:spcPct val="129000"/>
              </a:lnSpc>
              <a:spcBef>
                <a:spcPts val="0"/>
              </a:spcBef>
              <a:spcAft>
                <a:spcPts val="0"/>
              </a:spcAft>
              <a:buNone/>
            </a:pPr>
            <a:r>
              <a:rPr lang="en-US" sz="3500" b="0" i="0" u="none" strike="noStrike" cap="none" dirty="0">
                <a:solidFill>
                  <a:srgbClr val="FFFFFF"/>
                </a:solidFill>
                <a:latin typeface="Open Sans"/>
                <a:ea typeface="Open Sans"/>
                <a:cs typeface="Open Sans"/>
                <a:sym typeface="Open Sans"/>
              </a:rPr>
              <a:t>By: Mochamad Aditya Putra</a:t>
            </a:r>
            <a:endParaRPr dirty="0"/>
          </a:p>
        </p:txBody>
      </p:sp>
      <p:sp>
        <p:nvSpPr>
          <p:cNvPr id="180" name="Google Shape;180;p19"/>
          <p:cNvSpPr txBox="1"/>
          <p:nvPr/>
        </p:nvSpPr>
        <p:spPr>
          <a:xfrm>
            <a:off x="7798299" y="2324119"/>
            <a:ext cx="10075364" cy="1588127"/>
          </a:xfrm>
          <a:prstGeom prst="rect">
            <a:avLst/>
          </a:prstGeom>
          <a:noFill/>
          <a:ln>
            <a:noFill/>
          </a:ln>
        </p:spPr>
        <p:txBody>
          <a:bodyPr spcFirstLastPara="1" wrap="square" lIns="0" tIns="0" rIns="0" bIns="0" anchor="t" anchorCtr="0">
            <a:spAutoFit/>
          </a:bodyPr>
          <a:lstStyle/>
          <a:p>
            <a:pPr marL="0" marR="0" lvl="0" indent="0" algn="l" rtl="0">
              <a:lnSpc>
                <a:spcPct val="129004"/>
              </a:lnSpc>
              <a:spcBef>
                <a:spcPts val="0"/>
              </a:spcBef>
              <a:spcAft>
                <a:spcPts val="0"/>
              </a:spcAft>
              <a:buNone/>
            </a:pPr>
            <a:r>
              <a:rPr lang="pt-BR" sz="4000" i="0" u="none" strike="noStrike" cap="none" dirty="0">
                <a:solidFill>
                  <a:srgbClr val="FFFFFF"/>
                </a:solidFill>
                <a:latin typeface="Old Standard TT"/>
                <a:ea typeface="Old Standard TT"/>
                <a:cs typeface="Old Standard TT"/>
                <a:sym typeface="Old Standard TT"/>
              </a:rPr>
              <a:t>Perbedaan utama dalam perilaku pembelian antara Web vs Catalog vs Store</a:t>
            </a:r>
            <a:endParaRPr lang="en-US" sz="4000" dirty="0">
              <a:latin typeface="Old Standard TT"/>
              <a:ea typeface="Old Standard TT"/>
              <a:cs typeface="Old Standard TT"/>
              <a:sym typeface="Old Standard TT"/>
            </a:endParaRPr>
          </a:p>
        </p:txBody>
      </p:sp>
      <p:sp>
        <p:nvSpPr>
          <p:cNvPr id="181" name="Google Shape;181;p19"/>
          <p:cNvSpPr txBox="1"/>
          <p:nvPr/>
        </p:nvSpPr>
        <p:spPr>
          <a:xfrm rot="-5400000">
            <a:off x="-1834634" y="7328059"/>
            <a:ext cx="4678919" cy="595548"/>
          </a:xfrm>
          <a:prstGeom prst="rect">
            <a:avLst/>
          </a:prstGeom>
          <a:noFill/>
          <a:ln>
            <a:noFill/>
          </a:ln>
        </p:spPr>
        <p:txBody>
          <a:bodyPr spcFirstLastPara="1" wrap="square" lIns="0" tIns="0" rIns="0" bIns="0" anchor="t" anchorCtr="0">
            <a:spAutoFit/>
          </a:bodyPr>
          <a:lstStyle/>
          <a:p>
            <a:pPr marL="0" marR="0" lvl="0" indent="0" algn="l" rtl="0">
              <a:lnSpc>
                <a:spcPct val="129000"/>
              </a:lnSpc>
              <a:spcBef>
                <a:spcPts val="0"/>
              </a:spcBef>
              <a:spcAft>
                <a:spcPts val="0"/>
              </a:spcAft>
              <a:buNone/>
            </a:pPr>
            <a:r>
              <a:rPr lang="en-US" sz="3000" dirty="0">
                <a:solidFill>
                  <a:srgbClr val="FFFFFF"/>
                </a:solidFill>
                <a:latin typeface="Open Sans"/>
                <a:ea typeface="Open Sans"/>
                <a:cs typeface="Open Sans"/>
                <a:sym typeface="Open Sans"/>
              </a:rPr>
              <a:t>Supermarket Customer</a:t>
            </a:r>
            <a:endParaRPr dirty="0"/>
          </a:p>
        </p:txBody>
      </p:sp>
      <p:sp>
        <p:nvSpPr>
          <p:cNvPr id="182" name="Google Shape;182;p19"/>
          <p:cNvSpPr txBox="1"/>
          <p:nvPr/>
        </p:nvSpPr>
        <p:spPr>
          <a:xfrm rot="-5400000">
            <a:off x="-1049077" y="1656023"/>
            <a:ext cx="3107805" cy="595548"/>
          </a:xfrm>
          <a:prstGeom prst="rect">
            <a:avLst/>
          </a:prstGeom>
          <a:noFill/>
          <a:ln>
            <a:noFill/>
          </a:ln>
        </p:spPr>
        <p:txBody>
          <a:bodyPr spcFirstLastPara="1" wrap="square" lIns="0" tIns="0" rIns="0" bIns="0" anchor="t" anchorCtr="0">
            <a:spAutoFit/>
          </a:bodyPr>
          <a:lstStyle/>
          <a:p>
            <a:pPr marL="0" marR="0" lvl="0" indent="0" algn="r" rtl="0">
              <a:lnSpc>
                <a:spcPct val="129000"/>
              </a:lnSpc>
              <a:spcBef>
                <a:spcPts val="0"/>
              </a:spcBef>
              <a:spcAft>
                <a:spcPts val="0"/>
              </a:spcAft>
              <a:buNone/>
            </a:pPr>
            <a:r>
              <a:rPr lang="en-US" sz="3000" dirty="0">
                <a:solidFill>
                  <a:srgbClr val="FFFFFF"/>
                </a:solidFill>
                <a:latin typeface="Open Sans"/>
                <a:ea typeface="Open Sans"/>
                <a:cs typeface="Open Sans"/>
                <a:sym typeface="Open Sans"/>
              </a:rPr>
              <a:t>JCDSOL-015</a:t>
            </a:r>
            <a:endParaRPr dirty="0"/>
          </a:p>
        </p:txBody>
      </p:sp>
      <p:pic>
        <p:nvPicPr>
          <p:cNvPr id="3" name="Picture 2">
            <a:extLst>
              <a:ext uri="{FF2B5EF4-FFF2-40B4-BE49-F238E27FC236}">
                <a16:creationId xmlns:a16="http://schemas.microsoft.com/office/drawing/2014/main" id="{46CC12C2-C34F-4F77-F7EB-41104D139A88}"/>
              </a:ext>
            </a:extLst>
          </p:cNvPr>
          <p:cNvPicPr>
            <a:picLocks noChangeAspect="1"/>
          </p:cNvPicPr>
          <p:nvPr/>
        </p:nvPicPr>
        <p:blipFill>
          <a:blip r:embed="rId4"/>
          <a:stretch>
            <a:fillRect/>
          </a:stretch>
        </p:blipFill>
        <p:spPr>
          <a:xfrm>
            <a:off x="15621000" y="188109"/>
            <a:ext cx="2667000" cy="1714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7372350" y="6899"/>
            <a:ext cx="4171950" cy="526552"/>
          </a:xfrm>
          <a:prstGeom prst="rect">
            <a:avLst/>
          </a:prstGeom>
          <a:solidFill>
            <a:schemeClr val="bg1"/>
          </a:solidFill>
        </p:spPr>
        <p:txBody>
          <a:bodyPr wrap="square" tIns="135000" bIns="135000" rtlCol="0" anchor="t">
            <a:spAutoFit/>
          </a:bodyPr>
          <a:lstStyle/>
          <a:p>
            <a:pPr algn="ctr" defTabSz="1371600">
              <a:buClrTx/>
            </a:pPr>
            <a:endParaRPr lang="en-AU" sz="1650" kern="1200" dirty="0">
              <a:latin typeface="Arial" pitchFamily="34" charset="0"/>
              <a:ea typeface="+mn-ea"/>
              <a:cs typeface="Arial" pitchFamily="34" charset="0"/>
            </a:endParaRPr>
          </a:p>
        </p:txBody>
      </p:sp>
      <p:sp>
        <p:nvSpPr>
          <p:cNvPr id="4" name="ColumnHeader"/>
          <p:cNvSpPr>
            <a:spLocks noChangeArrowheads="1"/>
          </p:cNvSpPr>
          <p:nvPr/>
        </p:nvSpPr>
        <p:spPr bwMode="gray">
          <a:xfrm>
            <a:off x="3823424" y="2280531"/>
            <a:ext cx="9839325" cy="892552"/>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137160" bIns="137160" anchor="b">
            <a:spAutoFit/>
          </a:bodyPr>
          <a:lstStyle/>
          <a:p>
            <a:pPr algn="l"/>
            <a:r>
              <a:rPr lang="en-ID" sz="2000" b="0" i="0" dirty="0" err="1">
                <a:solidFill>
                  <a:srgbClr val="212121"/>
                </a:solidFill>
                <a:effectLst/>
                <a:highlight>
                  <a:srgbClr val="FFFFFF"/>
                </a:highlight>
                <a:latin typeface="+mj-lt"/>
              </a:rPr>
              <a:t>Berdasarkan</a:t>
            </a:r>
            <a:r>
              <a:rPr lang="en-ID" sz="2000" dirty="0">
                <a:solidFill>
                  <a:srgbClr val="212121"/>
                </a:solidFill>
                <a:highlight>
                  <a:srgbClr val="FFFFFF"/>
                </a:highlight>
                <a:latin typeface="+mj-lt"/>
              </a:rPr>
              <a:t> </a:t>
            </a:r>
            <a:r>
              <a:rPr lang="en-ID" sz="2000" dirty="0" err="1">
                <a:solidFill>
                  <a:srgbClr val="212121"/>
                </a:solidFill>
                <a:highlight>
                  <a:srgbClr val="FFFFFF"/>
                </a:highlight>
                <a:latin typeface="+mj-lt"/>
              </a:rPr>
              <a:t>grafik</a:t>
            </a:r>
            <a:r>
              <a:rPr lang="en-ID" sz="2000" dirty="0">
                <a:solidFill>
                  <a:srgbClr val="212121"/>
                </a:solidFill>
                <a:highlight>
                  <a:srgbClr val="FFFFFF"/>
                </a:highlight>
                <a:latin typeface="+mj-lt"/>
              </a:rPr>
              <a:t> </a:t>
            </a:r>
            <a:r>
              <a:rPr lang="en-ID" sz="2000" dirty="0" err="1">
                <a:solidFill>
                  <a:srgbClr val="212121"/>
                </a:solidFill>
                <a:highlight>
                  <a:srgbClr val="FFFFFF"/>
                </a:highlight>
                <a:latin typeface="+mj-lt"/>
              </a:rPr>
              <a:t>dibawah</a:t>
            </a:r>
            <a:r>
              <a:rPr lang="en-ID" sz="2000" dirty="0">
                <a:solidFill>
                  <a:srgbClr val="212121"/>
                </a:solidFill>
                <a:highlight>
                  <a:srgbClr val="FFFFFF"/>
                </a:highlight>
                <a:latin typeface="+mj-lt"/>
              </a:rPr>
              <a:t> </a:t>
            </a:r>
            <a:r>
              <a:rPr lang="en-ID" sz="2000" dirty="0" err="1">
                <a:solidFill>
                  <a:srgbClr val="212121"/>
                </a:solidFill>
                <a:highlight>
                  <a:srgbClr val="FFFFFF"/>
                </a:highlight>
                <a:latin typeface="+mj-lt"/>
              </a:rPr>
              <a:t>dapat</a:t>
            </a:r>
            <a:r>
              <a:rPr lang="en-ID" sz="2000" dirty="0">
                <a:solidFill>
                  <a:srgbClr val="212121"/>
                </a:solidFill>
                <a:highlight>
                  <a:srgbClr val="FFFFFF"/>
                </a:highlight>
                <a:latin typeface="+mj-lt"/>
              </a:rPr>
              <a:t> </a:t>
            </a:r>
            <a:r>
              <a:rPr lang="en-ID" sz="2000" dirty="0" err="1">
                <a:solidFill>
                  <a:srgbClr val="212121"/>
                </a:solidFill>
                <a:highlight>
                  <a:srgbClr val="FFFFFF"/>
                </a:highlight>
                <a:latin typeface="+mj-lt"/>
              </a:rPr>
              <a:t>disimpulkan</a:t>
            </a:r>
            <a:r>
              <a:rPr lang="en-ID" sz="2000" dirty="0">
                <a:solidFill>
                  <a:srgbClr val="212121"/>
                </a:solidFill>
                <a:highlight>
                  <a:srgbClr val="FFFFFF"/>
                </a:highlight>
                <a:latin typeface="+mj-lt"/>
              </a:rPr>
              <a:t> </a:t>
            </a:r>
            <a:r>
              <a:rPr lang="en-ID" sz="2000" dirty="0" err="1">
                <a:solidFill>
                  <a:srgbClr val="212121"/>
                </a:solidFill>
                <a:highlight>
                  <a:srgbClr val="FFFFFF"/>
                </a:highlight>
                <a:latin typeface="+mj-lt"/>
              </a:rPr>
              <a:t>bahwa</a:t>
            </a:r>
            <a:r>
              <a:rPr lang="en-ID" sz="2000" dirty="0">
                <a:solidFill>
                  <a:srgbClr val="212121"/>
                </a:solidFill>
                <a:highlight>
                  <a:srgbClr val="FFFFFF"/>
                </a:highlight>
                <a:latin typeface="+mj-lt"/>
              </a:rPr>
              <a:t> </a:t>
            </a:r>
            <a:r>
              <a:rPr lang="en-ID" sz="2000" dirty="0" err="1">
                <a:solidFill>
                  <a:srgbClr val="212121"/>
                </a:solidFill>
                <a:highlight>
                  <a:srgbClr val="FFFFFF"/>
                </a:highlight>
                <a:latin typeface="+mj-lt"/>
              </a:rPr>
              <a:t>tidak</a:t>
            </a:r>
            <a:r>
              <a:rPr lang="en-ID" sz="2000" dirty="0">
                <a:solidFill>
                  <a:srgbClr val="212121"/>
                </a:solidFill>
                <a:highlight>
                  <a:srgbClr val="FFFFFF"/>
                </a:highlight>
                <a:latin typeface="+mj-lt"/>
              </a:rPr>
              <a:t> </a:t>
            </a:r>
            <a:r>
              <a:rPr lang="en-ID" sz="2000" dirty="0" err="1">
                <a:solidFill>
                  <a:srgbClr val="212121"/>
                </a:solidFill>
                <a:highlight>
                  <a:srgbClr val="FFFFFF"/>
                </a:highlight>
                <a:latin typeface="+mj-lt"/>
              </a:rPr>
              <a:t>ada</a:t>
            </a:r>
            <a:r>
              <a:rPr lang="en-ID" sz="2000" dirty="0">
                <a:solidFill>
                  <a:srgbClr val="212121"/>
                </a:solidFill>
                <a:highlight>
                  <a:srgbClr val="FFFFFF"/>
                </a:highlight>
                <a:latin typeface="+mj-lt"/>
              </a:rPr>
              <a:t> </a:t>
            </a:r>
            <a:r>
              <a:rPr lang="en-ID" sz="2000" dirty="0" err="1">
                <a:solidFill>
                  <a:srgbClr val="212121"/>
                </a:solidFill>
                <a:highlight>
                  <a:srgbClr val="FFFFFF"/>
                </a:highlight>
                <a:latin typeface="+mj-lt"/>
              </a:rPr>
              <a:t>perbedaan</a:t>
            </a:r>
            <a:r>
              <a:rPr lang="en-ID" sz="2000" dirty="0">
                <a:solidFill>
                  <a:srgbClr val="212121"/>
                </a:solidFill>
                <a:highlight>
                  <a:srgbClr val="FFFFFF"/>
                </a:highlight>
                <a:latin typeface="+mj-lt"/>
              </a:rPr>
              <a:t> </a:t>
            </a:r>
            <a:r>
              <a:rPr lang="en-ID" sz="2000" dirty="0" err="1">
                <a:solidFill>
                  <a:srgbClr val="212121"/>
                </a:solidFill>
                <a:highlight>
                  <a:srgbClr val="FFFFFF"/>
                </a:highlight>
                <a:latin typeface="+mj-lt"/>
              </a:rPr>
              <a:t>dalam</a:t>
            </a:r>
            <a:r>
              <a:rPr lang="en-ID" sz="2000" dirty="0">
                <a:solidFill>
                  <a:srgbClr val="212121"/>
                </a:solidFill>
                <a:highlight>
                  <a:srgbClr val="FFFFFF"/>
                </a:highlight>
                <a:latin typeface="+mj-lt"/>
              </a:rPr>
              <a:t> </a:t>
            </a:r>
            <a:r>
              <a:rPr lang="en-ID" sz="2000" dirty="0" err="1">
                <a:solidFill>
                  <a:srgbClr val="212121"/>
                </a:solidFill>
                <a:highlight>
                  <a:srgbClr val="FFFFFF"/>
                </a:highlight>
                <a:latin typeface="+mj-lt"/>
              </a:rPr>
              <a:t>karakteristik</a:t>
            </a:r>
            <a:r>
              <a:rPr lang="en-ID" sz="2000" dirty="0">
                <a:solidFill>
                  <a:srgbClr val="212121"/>
                </a:solidFill>
                <a:highlight>
                  <a:srgbClr val="FFFFFF"/>
                </a:highlight>
                <a:latin typeface="+mj-lt"/>
              </a:rPr>
              <a:t> </a:t>
            </a:r>
            <a:r>
              <a:rPr lang="en-ID" sz="2000" dirty="0" err="1">
                <a:solidFill>
                  <a:srgbClr val="212121"/>
                </a:solidFill>
                <a:highlight>
                  <a:srgbClr val="FFFFFF"/>
                </a:highlight>
                <a:latin typeface="+mj-lt"/>
              </a:rPr>
              <a:t>demografis</a:t>
            </a:r>
            <a:r>
              <a:rPr lang="en-ID" sz="2000" dirty="0">
                <a:solidFill>
                  <a:srgbClr val="212121"/>
                </a:solidFill>
                <a:highlight>
                  <a:srgbClr val="FFFFFF"/>
                </a:highlight>
                <a:latin typeface="+mj-lt"/>
              </a:rPr>
              <a:t> </a:t>
            </a:r>
            <a:r>
              <a:rPr lang="en-ID" sz="2000" dirty="0" err="1">
                <a:solidFill>
                  <a:srgbClr val="212121"/>
                </a:solidFill>
                <a:highlight>
                  <a:srgbClr val="FFFFFF"/>
                </a:highlight>
                <a:latin typeface="+mj-lt"/>
              </a:rPr>
              <a:t>pelanggan</a:t>
            </a:r>
            <a:r>
              <a:rPr lang="en-ID" sz="2000" dirty="0">
                <a:solidFill>
                  <a:srgbClr val="212121"/>
                </a:solidFill>
                <a:highlight>
                  <a:srgbClr val="FFFFFF"/>
                </a:highlight>
                <a:latin typeface="+mj-lt"/>
              </a:rPr>
              <a:t> </a:t>
            </a:r>
            <a:r>
              <a:rPr lang="en-ID" sz="2000" dirty="0" err="1">
                <a:solidFill>
                  <a:srgbClr val="212121"/>
                </a:solidFill>
                <a:highlight>
                  <a:srgbClr val="FFFFFF"/>
                </a:highlight>
                <a:latin typeface="+mj-lt"/>
              </a:rPr>
              <a:t>berdasarkan</a:t>
            </a:r>
            <a:r>
              <a:rPr lang="en-ID" sz="2000" dirty="0">
                <a:solidFill>
                  <a:srgbClr val="212121"/>
                </a:solidFill>
                <a:highlight>
                  <a:srgbClr val="FFFFFF"/>
                </a:highlight>
                <a:latin typeface="+mj-lt"/>
              </a:rPr>
              <a:t> </a:t>
            </a:r>
            <a:r>
              <a:rPr lang="en-ID" sz="2000" dirty="0" err="1">
                <a:solidFill>
                  <a:srgbClr val="212121"/>
                </a:solidFill>
                <a:highlight>
                  <a:srgbClr val="FFFFFF"/>
                </a:highlight>
                <a:latin typeface="+mj-lt"/>
              </a:rPr>
              <a:t>usia</a:t>
            </a:r>
            <a:r>
              <a:rPr lang="en-ID" sz="2000" dirty="0">
                <a:solidFill>
                  <a:srgbClr val="212121"/>
                </a:solidFill>
                <a:highlight>
                  <a:srgbClr val="FFFFFF"/>
                </a:highlight>
                <a:latin typeface="+mj-lt"/>
              </a:rPr>
              <a:t>.</a:t>
            </a:r>
            <a:endParaRPr lang="en-ID" sz="2000" b="0" i="0" dirty="0">
              <a:solidFill>
                <a:srgbClr val="212121"/>
              </a:solidFill>
              <a:effectLst/>
              <a:highlight>
                <a:srgbClr val="FFFFFF"/>
              </a:highlight>
              <a:latin typeface="+mj-lt"/>
            </a:endParaRPr>
          </a:p>
        </p:txBody>
      </p:sp>
      <p:sp>
        <p:nvSpPr>
          <p:cNvPr id="6" name="ColumnHeader"/>
          <p:cNvSpPr>
            <a:spLocks noChangeArrowheads="1"/>
          </p:cNvSpPr>
          <p:nvPr/>
        </p:nvSpPr>
        <p:spPr bwMode="gray">
          <a:xfrm>
            <a:off x="5216456" y="7352033"/>
            <a:ext cx="7053262" cy="584775"/>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137160" bIns="137160" anchor="b">
            <a:spAutoFit/>
          </a:bodyPr>
          <a:lstStyle/>
          <a:p>
            <a:pPr algn="ctr" defTabSz="1371600">
              <a:buClrTx/>
            </a:pPr>
            <a:r>
              <a:rPr lang="en-ID" sz="2000" b="1" dirty="0" err="1"/>
              <a:t>Relevansi</a:t>
            </a:r>
            <a:r>
              <a:rPr lang="en-ID" sz="2000" b="1" dirty="0"/>
              <a:t> </a:t>
            </a:r>
            <a:r>
              <a:rPr lang="en-ID" sz="2000" b="1" dirty="0" err="1"/>
              <a:t>terhadap</a:t>
            </a:r>
            <a:r>
              <a:rPr lang="en-ID" sz="2000" b="1" dirty="0"/>
              <a:t> </a:t>
            </a:r>
            <a:r>
              <a:rPr lang="en-ID" sz="2000" b="1" dirty="0" err="1"/>
              <a:t>produk</a:t>
            </a:r>
            <a:r>
              <a:rPr lang="en-ID" sz="2000" b="1" dirty="0"/>
              <a:t> Supermarket</a:t>
            </a:r>
            <a:r>
              <a:rPr lang="en-AU" sz="2000" b="1" kern="1200" dirty="0">
                <a:latin typeface="Arial" pitchFamily="34" charset="0"/>
                <a:ea typeface="+mn-ea"/>
                <a:cs typeface="Arial" pitchFamily="34" charset="0"/>
              </a:rPr>
              <a:t>:</a:t>
            </a:r>
          </a:p>
        </p:txBody>
      </p:sp>
      <p:sp>
        <p:nvSpPr>
          <p:cNvPr id="7" name="TextColumnContent"/>
          <p:cNvSpPr>
            <a:spLocks noChangeArrowheads="1"/>
          </p:cNvSpPr>
          <p:nvPr/>
        </p:nvSpPr>
        <p:spPr bwMode="gray">
          <a:xfrm>
            <a:off x="5397638" y="8686800"/>
            <a:ext cx="7492723" cy="1600200"/>
          </a:xfrm>
          <a:prstGeom prst="rect">
            <a:avLst/>
          </a:prstGeom>
          <a:noFill/>
          <a:ln w="9525" algn="ctr">
            <a:noFill/>
            <a:miter lim="800000"/>
            <a:headEnd type="none" w="lg" len="lg"/>
            <a:tailEnd type="none" w="lg" len="lg"/>
          </a:ln>
          <a:effectLst/>
        </p:spPr>
        <p:txBody>
          <a:bodyPr tIns="137160" bIns="137160"/>
          <a:lstStyle/>
          <a:p>
            <a:pPr marL="604838" lvl="2" defTabSz="1371600">
              <a:buClr>
                <a:srgbClr val="177B57"/>
              </a:buClr>
            </a:pPr>
            <a:endParaRPr lang="en-AU" sz="1800" kern="1200" dirty="0">
              <a:latin typeface="Arial" pitchFamily="34" charset="0"/>
              <a:ea typeface="+mn-ea"/>
              <a:cs typeface="Arial" pitchFamily="34" charset="0"/>
            </a:endParaRPr>
          </a:p>
        </p:txBody>
      </p:sp>
      <p:sp>
        <p:nvSpPr>
          <p:cNvPr id="8" name="Title 1"/>
          <p:cNvSpPr>
            <a:spLocks noGrp="1"/>
          </p:cNvSpPr>
          <p:nvPr>
            <p:ph type="title"/>
          </p:nvPr>
        </p:nvSpPr>
        <p:spPr>
          <a:xfrm>
            <a:off x="2400300" y="243000"/>
            <a:ext cx="13489200" cy="1247400"/>
          </a:xfrm>
        </p:spPr>
        <p:txBody>
          <a:bodyPr/>
          <a:lstStyle/>
          <a:p>
            <a:r>
              <a:rPr lang="en-ID" sz="2400" i="0" dirty="0" err="1">
                <a:effectLst/>
                <a:highlight>
                  <a:srgbClr val="FFFFFF"/>
                </a:highlight>
              </a:rPr>
              <a:t>Variasi</a:t>
            </a:r>
            <a:r>
              <a:rPr lang="en-ID" sz="2400" i="0" dirty="0">
                <a:effectLst/>
                <a:highlight>
                  <a:srgbClr val="FFFFFF"/>
                </a:highlight>
              </a:rPr>
              <a:t> </a:t>
            </a:r>
            <a:r>
              <a:rPr lang="en-ID" sz="2400" i="0" dirty="0" err="1">
                <a:effectLst/>
                <a:highlight>
                  <a:srgbClr val="FFFFFF"/>
                </a:highlight>
              </a:rPr>
              <a:t>usia</a:t>
            </a:r>
            <a:r>
              <a:rPr lang="en-ID" sz="2400" i="0" dirty="0">
                <a:effectLst/>
                <a:highlight>
                  <a:srgbClr val="FFFFFF"/>
                </a:highlight>
              </a:rPr>
              <a:t> </a:t>
            </a:r>
            <a:r>
              <a:rPr lang="en-ID" sz="2400" i="0" dirty="0" err="1">
                <a:effectLst/>
                <a:highlight>
                  <a:srgbClr val="FFFFFF"/>
                </a:highlight>
              </a:rPr>
              <a:t>pelanggan</a:t>
            </a:r>
            <a:r>
              <a:rPr lang="en-ID" sz="2400" i="0" dirty="0">
                <a:effectLst/>
                <a:highlight>
                  <a:srgbClr val="FFFFFF"/>
                </a:highlight>
              </a:rPr>
              <a:t> di </a:t>
            </a:r>
            <a:r>
              <a:rPr lang="en-ID" sz="2400" i="0" dirty="0" err="1">
                <a:effectLst/>
                <a:highlight>
                  <a:srgbClr val="FFFFFF"/>
                </a:highlight>
              </a:rPr>
              <a:t>setiap</a:t>
            </a:r>
            <a:r>
              <a:rPr lang="en-ID" sz="2400" i="0" dirty="0">
                <a:effectLst/>
                <a:highlight>
                  <a:srgbClr val="FFFFFF"/>
                </a:highlight>
              </a:rPr>
              <a:t> </a:t>
            </a:r>
            <a:r>
              <a:rPr lang="en-ID" sz="2400" i="0" dirty="0" err="1">
                <a:effectLst/>
                <a:highlight>
                  <a:srgbClr val="FFFFFF"/>
                </a:highlight>
              </a:rPr>
              <a:t>kanal</a:t>
            </a:r>
            <a:r>
              <a:rPr lang="en-ID" sz="2400" i="0" dirty="0">
                <a:effectLst/>
                <a:highlight>
                  <a:srgbClr val="FFFFFF"/>
                </a:highlight>
              </a:rPr>
              <a:t> </a:t>
            </a:r>
            <a:r>
              <a:rPr lang="en-ID" sz="2400" i="0" dirty="0" err="1">
                <a:effectLst/>
                <a:highlight>
                  <a:srgbClr val="FFFFFF"/>
                </a:highlight>
              </a:rPr>
              <a:t>cenderung</a:t>
            </a:r>
            <a:r>
              <a:rPr lang="en-ID" sz="2400" i="0" dirty="0">
                <a:effectLst/>
                <a:highlight>
                  <a:srgbClr val="FFFFFF"/>
                </a:highlight>
              </a:rPr>
              <a:t> </a:t>
            </a:r>
            <a:r>
              <a:rPr lang="en-ID" sz="2400" i="0" dirty="0" err="1">
                <a:effectLst/>
                <a:highlight>
                  <a:srgbClr val="FFFFFF"/>
                </a:highlight>
              </a:rPr>
              <a:t>serupa</a:t>
            </a:r>
            <a:r>
              <a:rPr lang="en-ID" sz="2400" i="0" dirty="0">
                <a:effectLst/>
                <a:highlight>
                  <a:srgbClr val="FFFFFF"/>
                </a:highlight>
              </a:rPr>
              <a:t>. </a:t>
            </a:r>
            <a:r>
              <a:rPr lang="en-ID" sz="2400" i="0" dirty="0" err="1">
                <a:effectLst/>
                <a:highlight>
                  <a:srgbClr val="FFFFFF"/>
                </a:highlight>
              </a:rPr>
              <a:t>Artinya</a:t>
            </a:r>
            <a:r>
              <a:rPr lang="en-ID" sz="2400" i="0" dirty="0">
                <a:effectLst/>
                <a:highlight>
                  <a:srgbClr val="FFFFFF"/>
                </a:highlight>
              </a:rPr>
              <a:t>, di </a:t>
            </a:r>
            <a:r>
              <a:rPr lang="en-ID" sz="2400" i="0" dirty="0" err="1">
                <a:effectLst/>
                <a:highlight>
                  <a:srgbClr val="FFFFFF"/>
                </a:highlight>
              </a:rPr>
              <a:t>setiap</a:t>
            </a:r>
            <a:r>
              <a:rPr lang="en-ID" sz="2400" i="0" dirty="0">
                <a:effectLst/>
                <a:highlight>
                  <a:srgbClr val="FFFFFF"/>
                </a:highlight>
              </a:rPr>
              <a:t> </a:t>
            </a:r>
            <a:r>
              <a:rPr lang="en-ID" sz="2400" i="0" dirty="0" err="1">
                <a:effectLst/>
                <a:highlight>
                  <a:srgbClr val="FFFFFF"/>
                </a:highlight>
              </a:rPr>
              <a:t>kanal</a:t>
            </a:r>
            <a:r>
              <a:rPr lang="en-ID" sz="2400" i="0" dirty="0">
                <a:effectLst/>
                <a:highlight>
                  <a:srgbClr val="FFFFFF"/>
                </a:highlight>
              </a:rPr>
              <a:t> </a:t>
            </a:r>
            <a:r>
              <a:rPr lang="en-ID" sz="2400" i="0" dirty="0" err="1">
                <a:effectLst/>
                <a:highlight>
                  <a:srgbClr val="FFFFFF"/>
                </a:highlight>
              </a:rPr>
              <a:t>terdapat</a:t>
            </a:r>
            <a:r>
              <a:rPr lang="en-ID" sz="2400" i="0" dirty="0">
                <a:effectLst/>
                <a:highlight>
                  <a:srgbClr val="FFFFFF"/>
                </a:highlight>
              </a:rPr>
              <a:t> </a:t>
            </a:r>
            <a:r>
              <a:rPr lang="en-ID" sz="2400" i="0" dirty="0" err="1">
                <a:effectLst/>
                <a:highlight>
                  <a:srgbClr val="FFFFFF"/>
                </a:highlight>
              </a:rPr>
              <a:t>pelanggan</a:t>
            </a:r>
            <a:r>
              <a:rPr lang="en-ID" sz="2400" i="0" dirty="0">
                <a:effectLst/>
                <a:highlight>
                  <a:srgbClr val="FFFFFF"/>
                </a:highlight>
              </a:rPr>
              <a:t> </a:t>
            </a:r>
            <a:r>
              <a:rPr lang="en-ID" sz="2400" i="0" dirty="0" err="1">
                <a:effectLst/>
                <a:highlight>
                  <a:srgbClr val="FFFFFF"/>
                </a:highlight>
              </a:rPr>
              <a:t>dengan</a:t>
            </a:r>
            <a:r>
              <a:rPr lang="en-ID" sz="2400" i="0" dirty="0">
                <a:effectLst/>
                <a:highlight>
                  <a:srgbClr val="FFFFFF"/>
                </a:highlight>
              </a:rPr>
              <a:t> </a:t>
            </a:r>
            <a:r>
              <a:rPr lang="en-ID" sz="2400" i="0" dirty="0" err="1">
                <a:effectLst/>
                <a:highlight>
                  <a:srgbClr val="FFFFFF"/>
                </a:highlight>
              </a:rPr>
              <a:t>rentang</a:t>
            </a:r>
            <a:r>
              <a:rPr lang="en-ID" sz="2400" i="0" dirty="0">
                <a:effectLst/>
                <a:highlight>
                  <a:srgbClr val="FFFFFF"/>
                </a:highlight>
              </a:rPr>
              <a:t> </a:t>
            </a:r>
            <a:r>
              <a:rPr lang="en-ID" sz="2400" i="0" dirty="0" err="1">
                <a:effectLst/>
                <a:highlight>
                  <a:srgbClr val="FFFFFF"/>
                </a:highlight>
              </a:rPr>
              <a:t>usia</a:t>
            </a:r>
            <a:r>
              <a:rPr lang="en-ID" sz="2400" i="0" dirty="0">
                <a:effectLst/>
                <a:highlight>
                  <a:srgbClr val="FFFFFF"/>
                </a:highlight>
              </a:rPr>
              <a:t> yang </a:t>
            </a:r>
            <a:r>
              <a:rPr lang="en-ID" sz="2400" i="0" dirty="0" err="1">
                <a:effectLst/>
                <a:highlight>
                  <a:srgbClr val="FFFFFF"/>
                </a:highlight>
              </a:rPr>
              <a:t>cukup</a:t>
            </a:r>
            <a:r>
              <a:rPr lang="en-ID" sz="2400" i="0" dirty="0">
                <a:effectLst/>
                <a:highlight>
                  <a:srgbClr val="FFFFFF"/>
                </a:highlight>
              </a:rPr>
              <a:t> </a:t>
            </a:r>
            <a:r>
              <a:rPr lang="en-ID" sz="2400" i="0" dirty="0" err="1">
                <a:effectLst/>
                <a:highlight>
                  <a:srgbClr val="FFFFFF"/>
                </a:highlight>
              </a:rPr>
              <a:t>luas</a:t>
            </a:r>
            <a:r>
              <a:rPr lang="en-ID" sz="2400" i="0" dirty="0">
                <a:effectLst/>
                <a:highlight>
                  <a:srgbClr val="FFFFFF"/>
                </a:highlight>
              </a:rPr>
              <a:t>, </a:t>
            </a:r>
            <a:r>
              <a:rPr lang="en-ID" sz="2400" i="0" dirty="0" err="1">
                <a:effectLst/>
                <a:highlight>
                  <a:srgbClr val="FFFFFF"/>
                </a:highlight>
              </a:rPr>
              <a:t>mulai</a:t>
            </a:r>
            <a:r>
              <a:rPr lang="en-ID" sz="2400" i="0" dirty="0">
                <a:effectLst/>
                <a:highlight>
                  <a:srgbClr val="FFFFFF"/>
                </a:highlight>
              </a:rPr>
              <a:t> </a:t>
            </a:r>
            <a:r>
              <a:rPr lang="en-ID" sz="2400" i="0" dirty="0" err="1">
                <a:effectLst/>
                <a:highlight>
                  <a:srgbClr val="FFFFFF"/>
                </a:highlight>
              </a:rPr>
              <a:t>dari</a:t>
            </a:r>
            <a:r>
              <a:rPr lang="en-ID" sz="2400" i="0" dirty="0">
                <a:effectLst/>
                <a:highlight>
                  <a:srgbClr val="FFFFFF"/>
                </a:highlight>
              </a:rPr>
              <a:t> yang </a:t>
            </a:r>
            <a:r>
              <a:rPr lang="en-ID" sz="2400" i="0" dirty="0" err="1">
                <a:effectLst/>
                <a:highlight>
                  <a:srgbClr val="FFFFFF"/>
                </a:highlight>
              </a:rPr>
              <a:t>muda</a:t>
            </a:r>
            <a:r>
              <a:rPr lang="en-ID" sz="2400" i="0" dirty="0">
                <a:effectLst/>
                <a:highlight>
                  <a:srgbClr val="FFFFFF"/>
                </a:highlight>
              </a:rPr>
              <a:t> </a:t>
            </a:r>
            <a:r>
              <a:rPr lang="en-ID" sz="2400" i="0" dirty="0" err="1">
                <a:effectLst/>
                <a:highlight>
                  <a:srgbClr val="FFFFFF"/>
                </a:highlight>
              </a:rPr>
              <a:t>hingga</a:t>
            </a:r>
            <a:r>
              <a:rPr lang="en-ID" sz="2400" i="0" dirty="0">
                <a:effectLst/>
                <a:highlight>
                  <a:srgbClr val="FFFFFF"/>
                </a:highlight>
              </a:rPr>
              <a:t> yang </a:t>
            </a:r>
            <a:r>
              <a:rPr lang="en-ID" sz="2400" i="0" dirty="0" err="1">
                <a:effectLst/>
                <a:highlight>
                  <a:srgbClr val="FFFFFF"/>
                </a:highlight>
              </a:rPr>
              <a:t>tua</a:t>
            </a:r>
            <a:r>
              <a:rPr lang="en-ID" sz="2400" i="0" dirty="0">
                <a:effectLst/>
                <a:highlight>
                  <a:srgbClr val="FFFFFF"/>
                </a:highlight>
              </a:rPr>
              <a:t>. </a:t>
            </a:r>
            <a:r>
              <a:rPr lang="en-ID" sz="2400" i="0" dirty="0" err="1">
                <a:effectLst/>
                <a:highlight>
                  <a:srgbClr val="FFFFFF"/>
                </a:highlight>
              </a:rPr>
              <a:t>Dengan</a:t>
            </a:r>
            <a:r>
              <a:rPr lang="en-ID" sz="2400" i="0" dirty="0">
                <a:effectLst/>
                <a:highlight>
                  <a:srgbClr val="FFFFFF"/>
                </a:highlight>
              </a:rPr>
              <a:t> </a:t>
            </a:r>
            <a:r>
              <a:rPr lang="en-ID" sz="2400" i="0" dirty="0" err="1">
                <a:effectLst/>
                <a:highlight>
                  <a:srgbClr val="FFFFFF"/>
                </a:highlight>
              </a:rPr>
              <a:t>rentang</a:t>
            </a:r>
            <a:r>
              <a:rPr lang="en-ID" sz="2400" i="0" dirty="0">
                <a:effectLst/>
                <a:highlight>
                  <a:srgbClr val="FFFFFF"/>
                </a:highlight>
              </a:rPr>
              <a:t> </a:t>
            </a:r>
            <a:r>
              <a:rPr lang="en-ID" sz="2400" i="0" dirty="0" err="1">
                <a:effectLst/>
                <a:highlight>
                  <a:srgbClr val="FFFFFF"/>
                </a:highlight>
              </a:rPr>
              <a:t>usia</a:t>
            </a:r>
            <a:r>
              <a:rPr lang="en-ID" sz="2400" i="0" dirty="0">
                <a:effectLst/>
                <a:highlight>
                  <a:srgbClr val="FFFFFF"/>
                </a:highlight>
              </a:rPr>
              <a:t> 50 </a:t>
            </a:r>
            <a:r>
              <a:rPr lang="en-ID" sz="2400" i="0" dirty="0" err="1">
                <a:effectLst/>
                <a:highlight>
                  <a:srgbClr val="FFFFFF"/>
                </a:highlight>
              </a:rPr>
              <a:t>tahun</a:t>
            </a:r>
            <a:r>
              <a:rPr lang="en-ID" sz="2400" i="0" dirty="0">
                <a:effectLst/>
                <a:highlight>
                  <a:srgbClr val="FFFFFF"/>
                </a:highlight>
              </a:rPr>
              <a:t> paling </a:t>
            </a:r>
            <a:r>
              <a:rPr lang="en-ID" sz="2400" i="0" dirty="0" err="1">
                <a:effectLst/>
                <a:highlight>
                  <a:srgbClr val="FFFFFF"/>
                </a:highlight>
              </a:rPr>
              <a:t>mendominasi</a:t>
            </a:r>
            <a:r>
              <a:rPr lang="en-ID" sz="2400" i="0" dirty="0">
                <a:effectLst/>
                <a:highlight>
                  <a:srgbClr val="FFFFFF"/>
                </a:highlight>
              </a:rPr>
              <a:t>.</a:t>
            </a:r>
            <a:endParaRPr lang="en-US" sz="2400" dirty="0"/>
          </a:p>
        </p:txBody>
      </p:sp>
      <p:sp>
        <p:nvSpPr>
          <p:cNvPr id="17" name="Text Placeholder 12"/>
          <p:cNvSpPr>
            <a:spLocks noGrp="1"/>
          </p:cNvSpPr>
          <p:nvPr>
            <p:custDataLst>
              <p:tags r:id="rId1"/>
            </p:custDataLst>
          </p:nvPr>
        </p:nvSpPr>
        <p:spPr bwMode="gray">
          <a:xfrm>
            <a:off x="3867150" y="8634413"/>
            <a:ext cx="438150" cy="228600"/>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1371600">
              <a:spcBef>
                <a:spcPct val="0"/>
              </a:spcBef>
              <a:spcAft>
                <a:spcPct val="0"/>
              </a:spcAft>
              <a:buClr>
                <a:srgbClr val="177B57"/>
              </a:buClr>
              <a:buNone/>
            </a:pPr>
            <a:endParaRPr lang="en-AU" sz="1500" dirty="0">
              <a:solidFill>
                <a:srgbClr val="000000"/>
              </a:solidFill>
              <a:latin typeface="Arial"/>
              <a:sym typeface="+mn-lt"/>
            </a:endParaRPr>
          </a:p>
        </p:txBody>
      </p:sp>
      <p:sp>
        <p:nvSpPr>
          <p:cNvPr id="21" name="Rectangle 20"/>
          <p:cNvSpPr/>
          <p:nvPr/>
        </p:nvSpPr>
        <p:spPr>
          <a:xfrm>
            <a:off x="8043863" y="10146750"/>
            <a:ext cx="2095500" cy="14025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135000" bIns="135000" rtlCol="0" anchor="ctr" anchorCtr="0"/>
          <a:lstStyle/>
          <a:p>
            <a:pPr algn="ctr" defTabSz="1371600">
              <a:buClrTx/>
            </a:pPr>
            <a:endParaRPr lang="en-AU" sz="2100" kern="1200" dirty="0">
              <a:solidFill>
                <a:srgbClr val="0000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A17E8473-D90C-94D6-02E4-A26615907A1F}"/>
              </a:ext>
            </a:extLst>
          </p:cNvPr>
          <p:cNvSpPr txBox="1"/>
          <p:nvPr/>
        </p:nvSpPr>
        <p:spPr>
          <a:xfrm>
            <a:off x="2408573" y="1703006"/>
            <a:ext cx="13481510" cy="418167"/>
          </a:xfrm>
          <a:prstGeom prst="rect">
            <a:avLst/>
          </a:prstGeom>
          <a:solidFill>
            <a:schemeClr val="accent1"/>
          </a:solidFill>
          <a:ln>
            <a:solidFill>
              <a:schemeClr val="accent1"/>
            </a:solidFill>
          </a:ln>
        </p:spPr>
        <p:txBody>
          <a:bodyPr wrap="square" lIns="54000" tIns="0" rIns="54000" bIns="0" rtlCol="0" anchor="ctr">
            <a:noAutofit/>
          </a:bodyPr>
          <a:lstStyle/>
          <a:p>
            <a:r>
              <a:rPr lang="en-AU" sz="1500" b="1" i="1" dirty="0">
                <a:latin typeface="Arial" pitchFamily="34" charset="0"/>
                <a:cs typeface="Arial" pitchFamily="34" charset="0"/>
              </a:rPr>
              <a:t>Question: </a:t>
            </a:r>
            <a:r>
              <a:rPr lang="en-AU" sz="1500" b="1" i="1" dirty="0" err="1">
                <a:latin typeface="Arial" pitchFamily="34" charset="0"/>
                <a:cs typeface="Arial" pitchFamily="34" charset="0"/>
              </a:rPr>
              <a:t>Apakah</a:t>
            </a:r>
            <a:r>
              <a:rPr lang="en-AU" sz="1500" b="1" i="1" dirty="0">
                <a:latin typeface="Arial" pitchFamily="34" charset="0"/>
                <a:cs typeface="Arial" pitchFamily="34" charset="0"/>
              </a:rPr>
              <a:t> </a:t>
            </a:r>
            <a:r>
              <a:rPr lang="en-AU" sz="1500" b="1" i="1" dirty="0" err="1">
                <a:latin typeface="Arial" pitchFamily="34" charset="0"/>
                <a:cs typeface="Arial" pitchFamily="34" charset="0"/>
              </a:rPr>
              <a:t>ada</a:t>
            </a:r>
            <a:r>
              <a:rPr lang="en-AU" sz="1500" b="1" i="1" dirty="0">
                <a:latin typeface="Arial" pitchFamily="34" charset="0"/>
                <a:cs typeface="Arial" pitchFamily="34" charset="0"/>
              </a:rPr>
              <a:t> </a:t>
            </a:r>
            <a:r>
              <a:rPr lang="en-AU" sz="1500" b="1" i="1" dirty="0" err="1">
                <a:latin typeface="Arial" pitchFamily="34" charset="0"/>
                <a:cs typeface="Arial" pitchFamily="34" charset="0"/>
              </a:rPr>
              <a:t>perbedaan</a:t>
            </a:r>
            <a:r>
              <a:rPr lang="en-AU" sz="1500" b="1" i="1" dirty="0">
                <a:latin typeface="Arial" pitchFamily="34" charset="0"/>
                <a:cs typeface="Arial" pitchFamily="34" charset="0"/>
              </a:rPr>
              <a:t> </a:t>
            </a:r>
            <a:r>
              <a:rPr lang="en-AU" sz="1500" b="1" i="1" dirty="0" err="1">
                <a:latin typeface="Arial" pitchFamily="34" charset="0"/>
                <a:cs typeface="Arial" pitchFamily="34" charset="0"/>
              </a:rPr>
              <a:t>dalam</a:t>
            </a:r>
            <a:r>
              <a:rPr lang="en-AU" sz="1500" b="1" i="1" dirty="0">
                <a:latin typeface="Arial" pitchFamily="34" charset="0"/>
                <a:cs typeface="Arial" pitchFamily="34" charset="0"/>
              </a:rPr>
              <a:t> </a:t>
            </a:r>
            <a:r>
              <a:rPr lang="en-AU" sz="1500" b="1" i="1" dirty="0" err="1">
                <a:latin typeface="Arial" pitchFamily="34" charset="0"/>
                <a:cs typeface="Arial" pitchFamily="34" charset="0"/>
              </a:rPr>
              <a:t>karakteristik</a:t>
            </a:r>
            <a:r>
              <a:rPr lang="en-AU" sz="1500" b="1" i="1" dirty="0">
                <a:latin typeface="Arial" pitchFamily="34" charset="0"/>
                <a:cs typeface="Arial" pitchFamily="34" charset="0"/>
              </a:rPr>
              <a:t> </a:t>
            </a:r>
            <a:r>
              <a:rPr lang="en-AU" sz="1500" b="1" i="1" dirty="0" err="1">
                <a:latin typeface="Arial" pitchFamily="34" charset="0"/>
                <a:cs typeface="Arial" pitchFamily="34" charset="0"/>
              </a:rPr>
              <a:t>demografis</a:t>
            </a:r>
            <a:r>
              <a:rPr lang="en-AU" sz="1500" b="1" i="1" dirty="0">
                <a:latin typeface="Arial" pitchFamily="34" charset="0"/>
                <a:cs typeface="Arial" pitchFamily="34" charset="0"/>
              </a:rPr>
              <a:t> </a:t>
            </a:r>
            <a:r>
              <a:rPr lang="en-AU" sz="1500" b="1" i="1" dirty="0" err="1">
                <a:latin typeface="Arial" pitchFamily="34" charset="0"/>
                <a:cs typeface="Arial" pitchFamily="34" charset="0"/>
              </a:rPr>
              <a:t>pelanggan</a:t>
            </a:r>
            <a:r>
              <a:rPr lang="en-AU" sz="1500" b="1" i="1" dirty="0">
                <a:latin typeface="Arial" pitchFamily="34" charset="0"/>
                <a:cs typeface="Arial" pitchFamily="34" charset="0"/>
              </a:rPr>
              <a:t> (</a:t>
            </a:r>
            <a:r>
              <a:rPr lang="en-AU" sz="1500" b="1" i="1" dirty="0" err="1">
                <a:latin typeface="Arial" pitchFamily="34" charset="0"/>
                <a:cs typeface="Arial" pitchFamily="34" charset="0"/>
              </a:rPr>
              <a:t>Usia</a:t>
            </a:r>
            <a:r>
              <a:rPr lang="en-AU" sz="1500" b="1" i="1" dirty="0">
                <a:latin typeface="Arial" pitchFamily="34" charset="0"/>
                <a:cs typeface="Arial" pitchFamily="34" charset="0"/>
              </a:rPr>
              <a:t>) yang </a:t>
            </a:r>
            <a:r>
              <a:rPr lang="en-AU" sz="1500" b="1" i="1" dirty="0" err="1">
                <a:latin typeface="Arial" pitchFamily="34" charset="0"/>
                <a:cs typeface="Arial" pitchFamily="34" charset="0"/>
              </a:rPr>
              <a:t>lebih</a:t>
            </a:r>
            <a:r>
              <a:rPr lang="en-AU" sz="1500" b="1" i="1" dirty="0">
                <a:latin typeface="Arial" pitchFamily="34" charset="0"/>
                <a:cs typeface="Arial" pitchFamily="34" charset="0"/>
              </a:rPr>
              <a:t> </a:t>
            </a:r>
            <a:r>
              <a:rPr lang="en-AU" sz="1500" b="1" i="1" dirty="0" err="1">
                <a:latin typeface="Arial" pitchFamily="34" charset="0"/>
                <a:cs typeface="Arial" pitchFamily="34" charset="0"/>
              </a:rPr>
              <a:t>memilih</a:t>
            </a:r>
            <a:r>
              <a:rPr lang="en-AU" sz="1500" b="1" i="1" dirty="0">
                <a:latin typeface="Arial" pitchFamily="34" charset="0"/>
                <a:cs typeface="Arial" pitchFamily="34" charset="0"/>
              </a:rPr>
              <a:t>  </a:t>
            </a:r>
            <a:r>
              <a:rPr lang="en-AU" sz="1500" b="1" i="1" dirty="0" err="1">
                <a:latin typeface="Arial" pitchFamily="34" charset="0"/>
                <a:cs typeface="Arial" pitchFamily="34" charset="0"/>
              </a:rPr>
              <a:t>kanal</a:t>
            </a:r>
            <a:r>
              <a:rPr lang="en-AU" sz="1500" b="1" i="1" dirty="0">
                <a:latin typeface="Arial" pitchFamily="34" charset="0"/>
                <a:cs typeface="Arial" pitchFamily="34" charset="0"/>
              </a:rPr>
              <a:t> Web, </a:t>
            </a:r>
            <a:r>
              <a:rPr lang="en-AU" sz="1500" b="1" i="1" dirty="0" err="1">
                <a:latin typeface="Arial" pitchFamily="34" charset="0"/>
                <a:cs typeface="Arial" pitchFamily="34" charset="0"/>
              </a:rPr>
              <a:t>Catalog</a:t>
            </a:r>
            <a:r>
              <a:rPr lang="en-AU" sz="1500" b="1" i="1" dirty="0">
                <a:latin typeface="Arial" pitchFamily="34" charset="0"/>
                <a:cs typeface="Arial" pitchFamily="34" charset="0"/>
              </a:rPr>
              <a:t>, Store?</a:t>
            </a:r>
            <a:endParaRPr lang="en-US" sz="1500" b="1" i="1" dirty="0">
              <a:latin typeface="Arial" pitchFamily="34" charset="0"/>
              <a:cs typeface="Arial" pitchFamily="34" charset="0"/>
            </a:endParaRPr>
          </a:p>
        </p:txBody>
      </p:sp>
      <p:sp>
        <p:nvSpPr>
          <p:cNvPr id="2" name="TextColumnContent">
            <a:extLst>
              <a:ext uri="{FF2B5EF4-FFF2-40B4-BE49-F238E27FC236}">
                <a16:creationId xmlns:a16="http://schemas.microsoft.com/office/drawing/2014/main" id="{9B67BD0F-C95A-5D00-EE3E-B41AE9DB9ABD}"/>
              </a:ext>
            </a:extLst>
          </p:cNvPr>
          <p:cNvSpPr>
            <a:spLocks noChangeArrowheads="1"/>
          </p:cNvSpPr>
          <p:nvPr/>
        </p:nvSpPr>
        <p:spPr bwMode="gray">
          <a:xfrm>
            <a:off x="9720262" y="12357563"/>
            <a:ext cx="7492723" cy="7089225"/>
          </a:xfrm>
          <a:prstGeom prst="rect">
            <a:avLst/>
          </a:prstGeom>
          <a:noFill/>
          <a:ln w="9525" algn="ctr">
            <a:noFill/>
            <a:miter lim="800000"/>
            <a:headEnd type="none" w="lg" len="lg"/>
            <a:tailEnd type="none" w="lg" len="lg"/>
          </a:ln>
          <a:effectLst/>
        </p:spPr>
        <p:txBody>
          <a:bodyPr tIns="137160" bIns="137160"/>
          <a:lstStyle/>
          <a:p>
            <a:pPr algn="l"/>
            <a:endParaRPr lang="en-ID" sz="2000" b="0" i="0" dirty="0">
              <a:solidFill>
                <a:srgbClr val="212121"/>
              </a:solidFill>
              <a:effectLst/>
              <a:highlight>
                <a:srgbClr val="FFFFFF"/>
              </a:highlight>
              <a:latin typeface="Roboto" panose="02000000000000000000" pitchFamily="2" charset="0"/>
            </a:endParaRPr>
          </a:p>
          <a:p>
            <a:pPr marL="604838" lvl="2" defTabSz="1371600">
              <a:buClr>
                <a:srgbClr val="177B57"/>
              </a:buClr>
            </a:pPr>
            <a:endParaRPr lang="en-AU" sz="1800" kern="1200" dirty="0">
              <a:latin typeface="Arial" pitchFamily="34" charset="0"/>
              <a:ea typeface="+mn-ea"/>
              <a:cs typeface="Arial" pitchFamily="34" charset="0"/>
            </a:endParaRPr>
          </a:p>
        </p:txBody>
      </p:sp>
      <p:sp>
        <p:nvSpPr>
          <p:cNvPr id="5" name="Rectangle 3">
            <a:extLst>
              <a:ext uri="{FF2B5EF4-FFF2-40B4-BE49-F238E27FC236}">
                <a16:creationId xmlns:a16="http://schemas.microsoft.com/office/drawing/2014/main" id="{DC07928E-857D-6CCB-BD5B-93127A11A0CD}"/>
              </a:ext>
            </a:extLst>
          </p:cNvPr>
          <p:cNvSpPr>
            <a:spLocks noChangeArrowheads="1"/>
          </p:cNvSpPr>
          <p:nvPr/>
        </p:nvSpPr>
        <p:spPr bwMode="auto">
          <a:xfrm>
            <a:off x="300038" y="8058843"/>
            <a:ext cx="1763077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2000" dirty="0" err="1">
                <a:solidFill>
                  <a:schemeClr val="tx1"/>
                </a:solidFill>
                <a:latin typeface="+mn-lt"/>
              </a:rPr>
              <a:t>Dapat</a:t>
            </a:r>
            <a:r>
              <a:rPr lang="en-US" altLang="en-US" sz="2000" dirty="0">
                <a:solidFill>
                  <a:schemeClr val="tx1"/>
                </a:solidFill>
                <a:latin typeface="+mn-lt"/>
              </a:rPr>
              <a:t> </a:t>
            </a:r>
            <a:r>
              <a:rPr lang="en-US" altLang="en-US" sz="2000" dirty="0" err="1">
                <a:solidFill>
                  <a:schemeClr val="tx1"/>
                </a:solidFill>
                <a:latin typeface="+mn-lt"/>
              </a:rPr>
              <a:t>kita</a:t>
            </a:r>
            <a:r>
              <a:rPr lang="en-US" altLang="en-US" sz="2000" dirty="0">
                <a:solidFill>
                  <a:schemeClr val="tx1"/>
                </a:solidFill>
                <a:latin typeface="+mn-lt"/>
              </a:rPr>
              <a:t> </a:t>
            </a:r>
            <a:r>
              <a:rPr lang="en-US" altLang="en-US" sz="2000" dirty="0" err="1">
                <a:solidFill>
                  <a:schemeClr val="tx1"/>
                </a:solidFill>
                <a:latin typeface="+mn-lt"/>
              </a:rPr>
              <a:t>lihat</a:t>
            </a:r>
            <a:r>
              <a:rPr lang="en-US" altLang="en-US" sz="2000" dirty="0">
                <a:solidFill>
                  <a:schemeClr val="tx1"/>
                </a:solidFill>
                <a:latin typeface="+mn-lt"/>
              </a:rPr>
              <a:t> </a:t>
            </a:r>
            <a:r>
              <a:rPr lang="en-US" altLang="en-US" sz="2000" dirty="0" err="1">
                <a:solidFill>
                  <a:schemeClr val="tx1"/>
                </a:solidFill>
                <a:latin typeface="+mn-lt"/>
              </a:rPr>
              <a:t>bahwa</a:t>
            </a:r>
            <a:r>
              <a:rPr lang="en-US" altLang="en-US" sz="2000" dirty="0">
                <a:solidFill>
                  <a:schemeClr val="tx1"/>
                </a:solidFill>
                <a:latin typeface="+mn-lt"/>
              </a:rPr>
              <a:t> </a:t>
            </a:r>
            <a:r>
              <a:rPr lang="en-US" altLang="en-US" sz="2000" dirty="0" err="1">
                <a:solidFill>
                  <a:schemeClr val="tx1"/>
                </a:solidFill>
                <a:latin typeface="+mn-lt"/>
              </a:rPr>
              <a:t>rentang</a:t>
            </a:r>
            <a:r>
              <a:rPr lang="en-US" altLang="en-US" sz="2000" dirty="0">
                <a:solidFill>
                  <a:schemeClr val="tx1"/>
                </a:solidFill>
                <a:latin typeface="+mn-lt"/>
              </a:rPr>
              <a:t> </a:t>
            </a:r>
            <a:r>
              <a:rPr lang="en-US" altLang="en-US" sz="2000" dirty="0" err="1">
                <a:solidFill>
                  <a:schemeClr val="tx1"/>
                </a:solidFill>
                <a:latin typeface="+mn-lt"/>
              </a:rPr>
              <a:t>usia</a:t>
            </a:r>
            <a:r>
              <a:rPr lang="en-US" altLang="en-US" sz="2000" dirty="0">
                <a:solidFill>
                  <a:schemeClr val="tx1"/>
                </a:solidFill>
                <a:latin typeface="+mn-lt"/>
              </a:rPr>
              <a:t> </a:t>
            </a:r>
            <a:r>
              <a:rPr lang="en-US" altLang="en-US" sz="2000" dirty="0" err="1">
                <a:solidFill>
                  <a:schemeClr val="tx1"/>
                </a:solidFill>
                <a:latin typeface="+mn-lt"/>
              </a:rPr>
              <a:t>pelanggan</a:t>
            </a:r>
            <a:r>
              <a:rPr lang="en-US" altLang="en-US" sz="2000" dirty="0">
                <a:solidFill>
                  <a:schemeClr val="tx1"/>
                </a:solidFill>
                <a:latin typeface="+mn-lt"/>
              </a:rPr>
              <a:t> Supermarket </a:t>
            </a:r>
            <a:r>
              <a:rPr lang="en-US" altLang="en-US" sz="2000" dirty="0" err="1">
                <a:solidFill>
                  <a:schemeClr val="tx1"/>
                </a:solidFill>
                <a:latin typeface="+mn-lt"/>
              </a:rPr>
              <a:t>berada</a:t>
            </a:r>
            <a:r>
              <a:rPr lang="en-US" altLang="en-US" sz="2000" dirty="0">
                <a:solidFill>
                  <a:schemeClr val="tx1"/>
                </a:solidFill>
                <a:latin typeface="+mn-lt"/>
              </a:rPr>
              <a:t> di </a:t>
            </a:r>
            <a:r>
              <a:rPr lang="en-US" altLang="en-US" sz="2000" dirty="0" err="1">
                <a:solidFill>
                  <a:schemeClr val="tx1"/>
                </a:solidFill>
                <a:latin typeface="+mn-lt"/>
              </a:rPr>
              <a:t>rentang</a:t>
            </a:r>
            <a:r>
              <a:rPr lang="en-US" altLang="en-US" sz="2000" dirty="0">
                <a:solidFill>
                  <a:schemeClr val="tx1"/>
                </a:solidFill>
                <a:latin typeface="+mn-lt"/>
              </a:rPr>
              <a:t> </a:t>
            </a:r>
            <a:r>
              <a:rPr lang="en-US" altLang="en-US" sz="2000" dirty="0" err="1">
                <a:solidFill>
                  <a:schemeClr val="tx1"/>
                </a:solidFill>
                <a:latin typeface="+mn-lt"/>
              </a:rPr>
              <a:t>usia</a:t>
            </a:r>
            <a:r>
              <a:rPr lang="en-US" altLang="en-US" sz="2000" dirty="0">
                <a:solidFill>
                  <a:schemeClr val="tx1"/>
                </a:solidFill>
                <a:latin typeface="+mn-lt"/>
              </a:rPr>
              <a:t> 25 – 75 </a:t>
            </a:r>
            <a:r>
              <a:rPr lang="en-US" altLang="en-US" sz="2000" dirty="0" err="1">
                <a:solidFill>
                  <a:schemeClr val="tx1"/>
                </a:solidFill>
                <a:latin typeface="+mn-lt"/>
              </a:rPr>
              <a:t>tahun</a:t>
            </a:r>
            <a:r>
              <a:rPr lang="en-US" altLang="en-US" sz="2000" dirty="0">
                <a:solidFill>
                  <a:schemeClr val="tx1"/>
                </a:solidFill>
                <a:latin typeface="+mn-lt"/>
              </a:rPr>
              <a:t>, Dimana </a:t>
            </a:r>
            <a:r>
              <a:rPr lang="en-US" altLang="en-US" sz="2000" dirty="0" err="1">
                <a:solidFill>
                  <a:schemeClr val="tx1"/>
                </a:solidFill>
                <a:latin typeface="+mn-lt"/>
              </a:rPr>
              <a:t>umur</a:t>
            </a:r>
            <a:r>
              <a:rPr lang="en-US" altLang="en-US" sz="2000" dirty="0">
                <a:solidFill>
                  <a:schemeClr val="tx1"/>
                </a:solidFill>
                <a:latin typeface="+mn-lt"/>
              </a:rPr>
              <a:t> 25 </a:t>
            </a:r>
            <a:r>
              <a:rPr lang="en-US" altLang="en-US" sz="2000" dirty="0" err="1">
                <a:solidFill>
                  <a:schemeClr val="tx1"/>
                </a:solidFill>
                <a:latin typeface="+mn-lt"/>
              </a:rPr>
              <a:t>tahun</a:t>
            </a:r>
            <a:r>
              <a:rPr lang="en-US" altLang="en-US" sz="2000" dirty="0">
                <a:solidFill>
                  <a:schemeClr val="tx1"/>
                </a:solidFill>
                <a:latin typeface="+mn-lt"/>
              </a:rPr>
              <a:t> </a:t>
            </a:r>
            <a:r>
              <a:rPr lang="en-US" altLang="en-US" sz="2000" dirty="0" err="1">
                <a:solidFill>
                  <a:schemeClr val="tx1"/>
                </a:solidFill>
                <a:latin typeface="+mn-lt"/>
              </a:rPr>
              <a:t>keatas</a:t>
            </a:r>
            <a:r>
              <a:rPr lang="en-US" altLang="en-US" sz="2000" dirty="0">
                <a:solidFill>
                  <a:schemeClr val="tx1"/>
                </a:solidFill>
                <a:latin typeface="+mn-lt"/>
              </a:rPr>
              <a:t> </a:t>
            </a:r>
            <a:r>
              <a:rPr lang="en-US" altLang="en-US" sz="2000" dirty="0" err="1">
                <a:solidFill>
                  <a:schemeClr val="tx1"/>
                </a:solidFill>
                <a:latin typeface="+mn-lt"/>
              </a:rPr>
              <a:t>cenderung</a:t>
            </a:r>
            <a:r>
              <a:rPr lang="en-US" altLang="en-US" sz="2000" dirty="0">
                <a:solidFill>
                  <a:schemeClr val="tx1"/>
                </a:solidFill>
                <a:latin typeface="+mn-lt"/>
              </a:rPr>
              <a:t> </a:t>
            </a:r>
            <a:r>
              <a:rPr lang="en-US" altLang="en-US" sz="2000" dirty="0" err="1">
                <a:solidFill>
                  <a:schemeClr val="tx1"/>
                </a:solidFill>
                <a:latin typeface="+mn-lt"/>
              </a:rPr>
              <a:t>mengkonsumsi</a:t>
            </a:r>
            <a:r>
              <a:rPr lang="en-US" altLang="en-US" sz="2000" dirty="0">
                <a:solidFill>
                  <a:schemeClr val="tx1"/>
                </a:solidFill>
                <a:latin typeface="+mn-lt"/>
              </a:rPr>
              <a:t> wine. Lalu </a:t>
            </a:r>
            <a:r>
              <a:rPr lang="en-US" altLang="en-US" sz="2000" dirty="0" err="1">
                <a:solidFill>
                  <a:schemeClr val="tx1"/>
                </a:solidFill>
                <a:latin typeface="+mn-lt"/>
              </a:rPr>
              <a:t>jika</a:t>
            </a:r>
            <a:r>
              <a:rPr lang="en-US" altLang="en-US" sz="2000" dirty="0">
                <a:solidFill>
                  <a:schemeClr val="tx1"/>
                </a:solidFill>
                <a:latin typeface="+mn-lt"/>
              </a:rPr>
              <a:t> </a:t>
            </a:r>
            <a:r>
              <a:rPr lang="en-US" altLang="en-US" sz="2000" dirty="0" err="1">
                <a:solidFill>
                  <a:schemeClr val="tx1"/>
                </a:solidFill>
                <a:latin typeface="+mn-lt"/>
              </a:rPr>
              <a:t>kita</a:t>
            </a:r>
            <a:r>
              <a:rPr lang="en-US" altLang="en-US" sz="2000" dirty="0">
                <a:solidFill>
                  <a:schemeClr val="tx1"/>
                </a:solidFill>
                <a:latin typeface="+mn-lt"/>
              </a:rPr>
              <a:t> </a:t>
            </a:r>
            <a:r>
              <a:rPr lang="en-US" altLang="en-US" sz="2000" dirty="0" err="1">
                <a:solidFill>
                  <a:schemeClr val="tx1"/>
                </a:solidFill>
                <a:latin typeface="+mn-lt"/>
              </a:rPr>
              <a:t>kaitkan</a:t>
            </a:r>
            <a:r>
              <a:rPr lang="en-US" altLang="en-US" sz="2000" dirty="0">
                <a:solidFill>
                  <a:schemeClr val="tx1"/>
                </a:solidFill>
                <a:latin typeface="+mn-lt"/>
              </a:rPr>
              <a:t> </a:t>
            </a:r>
            <a:r>
              <a:rPr lang="en-US" altLang="en-US" sz="2000" dirty="0" err="1">
                <a:solidFill>
                  <a:schemeClr val="tx1"/>
                </a:solidFill>
                <a:latin typeface="+mn-lt"/>
              </a:rPr>
              <a:t>dengan</a:t>
            </a:r>
            <a:r>
              <a:rPr lang="en-US" altLang="en-US" sz="2000" dirty="0">
                <a:solidFill>
                  <a:schemeClr val="tx1"/>
                </a:solidFill>
                <a:latin typeface="+mn-lt"/>
              </a:rPr>
              <a:t> </a:t>
            </a:r>
            <a:r>
              <a:rPr lang="en-US" altLang="en-US" sz="2000" dirty="0" err="1">
                <a:solidFill>
                  <a:schemeClr val="tx1"/>
                </a:solidFill>
                <a:latin typeface="+mn-lt"/>
              </a:rPr>
              <a:t>jenis</a:t>
            </a:r>
            <a:r>
              <a:rPr lang="en-US" altLang="en-US" sz="2000" dirty="0">
                <a:solidFill>
                  <a:schemeClr val="tx1"/>
                </a:solidFill>
                <a:latin typeface="+mn-lt"/>
              </a:rPr>
              <a:t> </a:t>
            </a:r>
            <a:r>
              <a:rPr lang="en-US" altLang="en-US" sz="2000" dirty="0" err="1">
                <a:solidFill>
                  <a:schemeClr val="tx1"/>
                </a:solidFill>
                <a:latin typeface="+mn-lt"/>
              </a:rPr>
              <a:t>produk</a:t>
            </a:r>
            <a:r>
              <a:rPr lang="en-US" altLang="en-US" sz="2000" dirty="0">
                <a:solidFill>
                  <a:schemeClr val="tx1"/>
                </a:solidFill>
                <a:latin typeface="+mn-lt"/>
              </a:rPr>
              <a:t> yang </a:t>
            </a:r>
            <a:r>
              <a:rPr lang="en-US" altLang="en-US" sz="2000" dirty="0" err="1">
                <a:solidFill>
                  <a:schemeClr val="tx1"/>
                </a:solidFill>
                <a:latin typeface="+mn-lt"/>
              </a:rPr>
              <a:t>sering</a:t>
            </a:r>
            <a:r>
              <a:rPr lang="en-US" altLang="en-US" sz="2000" dirty="0">
                <a:solidFill>
                  <a:schemeClr val="tx1"/>
                </a:solidFill>
                <a:latin typeface="+mn-lt"/>
              </a:rPr>
              <a:t> </a:t>
            </a:r>
            <a:r>
              <a:rPr lang="en-US" altLang="en-US" sz="2000" dirty="0" err="1">
                <a:solidFill>
                  <a:schemeClr val="tx1"/>
                </a:solidFill>
                <a:latin typeface="+mn-lt"/>
              </a:rPr>
              <a:t>dibeli</a:t>
            </a:r>
            <a:r>
              <a:rPr lang="en-US" altLang="en-US" sz="2000" dirty="0">
                <a:solidFill>
                  <a:schemeClr val="tx1"/>
                </a:solidFill>
                <a:latin typeface="+mn-lt"/>
              </a:rPr>
              <a:t> </a:t>
            </a:r>
            <a:r>
              <a:rPr lang="en-US" altLang="en-US" sz="2000" dirty="0" err="1">
                <a:solidFill>
                  <a:schemeClr val="tx1"/>
                </a:solidFill>
                <a:latin typeface="+mn-lt"/>
              </a:rPr>
              <a:t>pelanggan</a:t>
            </a:r>
            <a:r>
              <a:rPr lang="en-US" altLang="en-US" sz="2000" dirty="0">
                <a:solidFill>
                  <a:schemeClr val="tx1"/>
                </a:solidFill>
                <a:latin typeface="+mn-lt"/>
              </a:rPr>
              <a:t> </a:t>
            </a:r>
            <a:r>
              <a:rPr lang="en-US" altLang="en-US" sz="2000" dirty="0" err="1">
                <a:solidFill>
                  <a:schemeClr val="tx1"/>
                </a:solidFill>
                <a:latin typeface="+mn-lt"/>
              </a:rPr>
              <a:t>ini</a:t>
            </a:r>
            <a:r>
              <a:rPr lang="en-US" altLang="en-US" sz="2000" dirty="0">
                <a:solidFill>
                  <a:schemeClr val="tx1"/>
                </a:solidFill>
                <a:latin typeface="+mn-lt"/>
              </a:rPr>
              <a:t> </a:t>
            </a:r>
            <a:r>
              <a:rPr lang="en-US" altLang="en-US" sz="2000" dirty="0" err="1">
                <a:solidFill>
                  <a:schemeClr val="tx1"/>
                </a:solidFill>
                <a:latin typeface="+mn-lt"/>
              </a:rPr>
              <a:t>relevan</a:t>
            </a:r>
            <a:r>
              <a:rPr lang="en-US" altLang="en-US" sz="2000" dirty="0">
                <a:solidFill>
                  <a:schemeClr val="tx1"/>
                </a:solidFill>
                <a:latin typeface="+mn-lt"/>
              </a:rPr>
              <a:t> </a:t>
            </a:r>
            <a:r>
              <a:rPr lang="en-US" altLang="en-US" sz="2000" dirty="0" err="1">
                <a:solidFill>
                  <a:schemeClr val="tx1"/>
                </a:solidFill>
                <a:latin typeface="+mn-lt"/>
              </a:rPr>
              <a:t>karena</a:t>
            </a:r>
            <a:r>
              <a:rPr lang="en-US" altLang="en-US" sz="2000" dirty="0">
                <a:solidFill>
                  <a:schemeClr val="tx1"/>
                </a:solidFill>
                <a:latin typeface="+mn-lt"/>
              </a:rPr>
              <a:t> </a:t>
            </a:r>
            <a:r>
              <a:rPr lang="en-ID" sz="2000" b="0" i="0" dirty="0">
                <a:solidFill>
                  <a:srgbClr val="212121"/>
                </a:solidFill>
                <a:effectLst/>
                <a:highlight>
                  <a:srgbClr val="FFFFFF"/>
                </a:highlight>
                <a:latin typeface="+mn-lt"/>
              </a:rPr>
              <a:t>Wine sangat </a:t>
            </a:r>
            <a:r>
              <a:rPr lang="en-ID" sz="2000" b="0" i="0" dirty="0" err="1">
                <a:solidFill>
                  <a:srgbClr val="212121"/>
                </a:solidFill>
                <a:effectLst/>
                <a:highlight>
                  <a:srgbClr val="FFFFFF"/>
                </a:highlight>
                <a:latin typeface="+mn-lt"/>
              </a:rPr>
              <a:t>terintegrasi</a:t>
            </a:r>
            <a:r>
              <a:rPr lang="en-ID" sz="2000" b="0" i="0" dirty="0">
                <a:solidFill>
                  <a:srgbClr val="212121"/>
                </a:solidFill>
                <a:effectLst/>
                <a:highlight>
                  <a:srgbClr val="FFFFFF"/>
                </a:highlight>
                <a:latin typeface="+mn-lt"/>
              </a:rPr>
              <a:t> </a:t>
            </a:r>
            <a:r>
              <a:rPr lang="en-ID" sz="2000" b="0" i="0" dirty="0" err="1">
                <a:solidFill>
                  <a:srgbClr val="212121"/>
                </a:solidFill>
                <a:effectLst/>
                <a:highlight>
                  <a:srgbClr val="FFFFFF"/>
                </a:highlight>
                <a:latin typeface="+mn-lt"/>
              </a:rPr>
              <a:t>dalam</a:t>
            </a:r>
            <a:r>
              <a:rPr lang="en-ID" sz="2000" b="0" i="0" dirty="0">
                <a:solidFill>
                  <a:srgbClr val="212121"/>
                </a:solidFill>
                <a:effectLst/>
                <a:highlight>
                  <a:srgbClr val="FFFFFF"/>
                </a:highlight>
                <a:latin typeface="+mn-lt"/>
              </a:rPr>
              <a:t> </a:t>
            </a:r>
            <a:r>
              <a:rPr lang="en-ID" sz="2000" b="0" i="0" dirty="0" err="1">
                <a:solidFill>
                  <a:srgbClr val="212121"/>
                </a:solidFill>
                <a:effectLst/>
                <a:highlight>
                  <a:srgbClr val="FFFFFF"/>
                </a:highlight>
                <a:latin typeface="+mn-lt"/>
              </a:rPr>
              <a:t>budaya</a:t>
            </a:r>
            <a:r>
              <a:rPr lang="en-ID" sz="2000" b="0" i="0" dirty="0">
                <a:solidFill>
                  <a:srgbClr val="212121"/>
                </a:solidFill>
                <a:effectLst/>
                <a:highlight>
                  <a:srgbClr val="FFFFFF"/>
                </a:highlight>
                <a:latin typeface="+mn-lt"/>
              </a:rPr>
              <a:t> </a:t>
            </a:r>
            <a:r>
              <a:rPr lang="en-ID" sz="2000" b="0" i="0" dirty="0" err="1">
                <a:solidFill>
                  <a:srgbClr val="212121"/>
                </a:solidFill>
                <a:effectLst/>
                <a:highlight>
                  <a:srgbClr val="FFFFFF"/>
                </a:highlight>
                <a:latin typeface="+mn-lt"/>
              </a:rPr>
              <a:t>Eropa</a:t>
            </a:r>
            <a:r>
              <a:rPr lang="en-ID" sz="2000" b="0" i="0" dirty="0">
                <a:solidFill>
                  <a:srgbClr val="212121"/>
                </a:solidFill>
                <a:effectLst/>
                <a:highlight>
                  <a:srgbClr val="FFFFFF"/>
                </a:highlight>
                <a:latin typeface="+mn-lt"/>
              </a:rPr>
              <a:t>, </a:t>
            </a:r>
            <a:r>
              <a:rPr lang="en-ID" sz="2000" b="0" i="0" dirty="0" err="1">
                <a:solidFill>
                  <a:srgbClr val="212121"/>
                </a:solidFill>
                <a:effectLst/>
                <a:highlight>
                  <a:srgbClr val="FFFFFF"/>
                </a:highlight>
                <a:latin typeface="+mn-lt"/>
              </a:rPr>
              <a:t>terutama</a:t>
            </a:r>
            <a:r>
              <a:rPr lang="en-ID" sz="2000" b="0" i="0" dirty="0">
                <a:solidFill>
                  <a:srgbClr val="212121"/>
                </a:solidFill>
                <a:effectLst/>
                <a:highlight>
                  <a:srgbClr val="FFFFFF"/>
                </a:highlight>
                <a:latin typeface="+mn-lt"/>
              </a:rPr>
              <a:t> di negara-negara </a:t>
            </a:r>
            <a:r>
              <a:rPr lang="en-ID" sz="2000" b="0" i="0" dirty="0" err="1">
                <a:solidFill>
                  <a:srgbClr val="212121"/>
                </a:solidFill>
                <a:effectLst/>
                <a:highlight>
                  <a:srgbClr val="FFFFFF"/>
                </a:highlight>
                <a:latin typeface="+mn-lt"/>
              </a:rPr>
              <a:t>Mediterania</a:t>
            </a:r>
            <a:r>
              <a:rPr lang="en-ID" sz="2000" b="0" i="0" dirty="0">
                <a:solidFill>
                  <a:srgbClr val="212121"/>
                </a:solidFill>
                <a:effectLst/>
                <a:highlight>
                  <a:srgbClr val="FFFFFF"/>
                </a:highlight>
                <a:latin typeface="+mn-lt"/>
              </a:rPr>
              <a:t>, di mana wine </a:t>
            </a:r>
            <a:r>
              <a:rPr lang="en-ID" sz="2000" b="0" i="0" dirty="0" err="1">
                <a:solidFill>
                  <a:srgbClr val="212121"/>
                </a:solidFill>
                <a:effectLst/>
                <a:highlight>
                  <a:srgbClr val="FFFFFF"/>
                </a:highlight>
                <a:latin typeface="+mn-lt"/>
              </a:rPr>
              <a:t>sering</a:t>
            </a:r>
            <a:r>
              <a:rPr lang="en-ID" sz="2000" b="0" i="0" dirty="0">
                <a:solidFill>
                  <a:srgbClr val="212121"/>
                </a:solidFill>
                <a:effectLst/>
                <a:highlight>
                  <a:srgbClr val="FFFFFF"/>
                </a:highlight>
                <a:latin typeface="+mn-lt"/>
              </a:rPr>
              <a:t> </a:t>
            </a:r>
            <a:r>
              <a:rPr lang="en-ID" sz="2000" b="0" i="0" dirty="0" err="1">
                <a:solidFill>
                  <a:srgbClr val="212121"/>
                </a:solidFill>
                <a:effectLst/>
                <a:highlight>
                  <a:srgbClr val="FFFFFF"/>
                </a:highlight>
                <a:latin typeface="+mn-lt"/>
              </a:rPr>
              <a:t>dikonsumsi</a:t>
            </a:r>
            <a:r>
              <a:rPr lang="en-ID" sz="2000" b="0" i="0" dirty="0">
                <a:solidFill>
                  <a:srgbClr val="212121"/>
                </a:solidFill>
                <a:effectLst/>
                <a:highlight>
                  <a:srgbClr val="FFFFFF"/>
                </a:highlight>
                <a:latin typeface="+mn-lt"/>
              </a:rPr>
              <a:t> </a:t>
            </a:r>
            <a:r>
              <a:rPr lang="en-ID" sz="2000" b="0" i="0" dirty="0" err="1">
                <a:solidFill>
                  <a:srgbClr val="212121"/>
                </a:solidFill>
                <a:effectLst/>
                <a:highlight>
                  <a:srgbClr val="FFFFFF"/>
                </a:highlight>
                <a:latin typeface="+mn-lt"/>
              </a:rPr>
              <a:t>bersama</a:t>
            </a:r>
            <a:r>
              <a:rPr lang="en-ID" sz="2000" b="0" i="0" dirty="0">
                <a:solidFill>
                  <a:srgbClr val="212121"/>
                </a:solidFill>
                <a:effectLst/>
                <a:highlight>
                  <a:srgbClr val="FFFFFF"/>
                </a:highlight>
                <a:latin typeface="+mn-lt"/>
              </a:rPr>
              <a:t> </a:t>
            </a:r>
            <a:r>
              <a:rPr lang="en-ID" sz="2000" b="0" i="0" dirty="0" err="1">
                <a:solidFill>
                  <a:srgbClr val="212121"/>
                </a:solidFill>
                <a:effectLst/>
                <a:highlight>
                  <a:srgbClr val="FFFFFF"/>
                </a:highlight>
                <a:latin typeface="+mn-lt"/>
              </a:rPr>
              <a:t>dengan</a:t>
            </a:r>
            <a:r>
              <a:rPr lang="en-ID" sz="2000" b="0" i="0" dirty="0">
                <a:solidFill>
                  <a:srgbClr val="212121"/>
                </a:solidFill>
                <a:effectLst/>
                <a:highlight>
                  <a:srgbClr val="FFFFFF"/>
                </a:highlight>
                <a:latin typeface="+mn-lt"/>
              </a:rPr>
              <a:t> </a:t>
            </a:r>
            <a:r>
              <a:rPr lang="en-ID" sz="2000" b="0" i="0" dirty="0" err="1">
                <a:solidFill>
                  <a:srgbClr val="212121"/>
                </a:solidFill>
                <a:effectLst/>
                <a:highlight>
                  <a:srgbClr val="FFFFFF"/>
                </a:highlight>
                <a:latin typeface="+mn-lt"/>
              </a:rPr>
              <a:t>makanan</a:t>
            </a:r>
            <a:r>
              <a:rPr lang="en-ID" sz="2000" b="0" i="0" dirty="0">
                <a:solidFill>
                  <a:srgbClr val="212121"/>
                </a:solidFill>
                <a:effectLst/>
                <a:highlight>
                  <a:srgbClr val="FFFFFF"/>
                </a:highlight>
                <a:latin typeface="+mn-lt"/>
              </a:rPr>
              <a:t>. </a:t>
            </a:r>
            <a:r>
              <a:rPr lang="en-ID" sz="2000" b="0" i="0" dirty="0" err="1">
                <a:solidFill>
                  <a:srgbClr val="212121"/>
                </a:solidFill>
                <a:effectLst/>
                <a:highlight>
                  <a:srgbClr val="FFFFFF"/>
                </a:highlight>
                <a:latin typeface="+mn-lt"/>
              </a:rPr>
              <a:t>Misalnya</a:t>
            </a:r>
            <a:r>
              <a:rPr lang="en-ID" sz="2000" b="0" i="0" dirty="0">
                <a:solidFill>
                  <a:srgbClr val="212121"/>
                </a:solidFill>
                <a:effectLst/>
                <a:highlight>
                  <a:srgbClr val="FFFFFF"/>
                </a:highlight>
                <a:latin typeface="+mn-lt"/>
              </a:rPr>
              <a:t>, </a:t>
            </a:r>
            <a:r>
              <a:rPr lang="en-ID" sz="2000" b="0" i="0" dirty="0" err="1">
                <a:solidFill>
                  <a:srgbClr val="212121"/>
                </a:solidFill>
                <a:effectLst/>
                <a:highlight>
                  <a:srgbClr val="FFFFFF"/>
                </a:highlight>
                <a:latin typeface="+mn-lt"/>
              </a:rPr>
              <a:t>Prancis</a:t>
            </a:r>
            <a:r>
              <a:rPr lang="en-ID" sz="2000" b="0" i="0" dirty="0">
                <a:solidFill>
                  <a:srgbClr val="212121"/>
                </a:solidFill>
                <a:effectLst/>
                <a:highlight>
                  <a:srgbClr val="FFFFFF"/>
                </a:highlight>
                <a:latin typeface="+mn-lt"/>
              </a:rPr>
              <a:t> </a:t>
            </a:r>
            <a:r>
              <a:rPr lang="en-ID" sz="2000" b="0" i="0" dirty="0" err="1">
                <a:solidFill>
                  <a:srgbClr val="212121"/>
                </a:solidFill>
                <a:effectLst/>
                <a:highlight>
                  <a:srgbClr val="FFFFFF"/>
                </a:highlight>
                <a:latin typeface="+mn-lt"/>
              </a:rPr>
              <a:t>memiliki</a:t>
            </a:r>
            <a:r>
              <a:rPr lang="en-ID" sz="2000" b="0" i="0" dirty="0">
                <a:solidFill>
                  <a:srgbClr val="212121"/>
                </a:solidFill>
                <a:effectLst/>
                <a:highlight>
                  <a:srgbClr val="FFFFFF"/>
                </a:highlight>
                <a:latin typeface="+mn-lt"/>
              </a:rPr>
              <a:t> salah </a:t>
            </a:r>
            <a:r>
              <a:rPr lang="en-ID" sz="2000" b="0" i="0" dirty="0" err="1">
                <a:solidFill>
                  <a:srgbClr val="212121"/>
                </a:solidFill>
                <a:effectLst/>
                <a:highlight>
                  <a:srgbClr val="FFFFFF"/>
                </a:highlight>
                <a:latin typeface="+mn-lt"/>
              </a:rPr>
              <a:t>satu</a:t>
            </a:r>
            <a:r>
              <a:rPr lang="en-ID" sz="2000" b="0" i="0" dirty="0">
                <a:solidFill>
                  <a:srgbClr val="212121"/>
                </a:solidFill>
                <a:effectLst/>
                <a:highlight>
                  <a:srgbClr val="FFFFFF"/>
                </a:highlight>
                <a:latin typeface="+mn-lt"/>
              </a:rPr>
              <a:t> </a:t>
            </a:r>
            <a:r>
              <a:rPr lang="en-ID" sz="2000" b="0" i="0" dirty="0" err="1">
                <a:solidFill>
                  <a:srgbClr val="212121"/>
                </a:solidFill>
                <a:effectLst/>
                <a:highlight>
                  <a:srgbClr val="FFFFFF"/>
                </a:highlight>
                <a:latin typeface="+mn-lt"/>
              </a:rPr>
              <a:t>tingkat</a:t>
            </a:r>
            <a:r>
              <a:rPr lang="en-ID" sz="2000" b="0" i="0" dirty="0">
                <a:solidFill>
                  <a:srgbClr val="212121"/>
                </a:solidFill>
                <a:effectLst/>
                <a:highlight>
                  <a:srgbClr val="FFFFFF"/>
                </a:highlight>
                <a:latin typeface="+mn-lt"/>
              </a:rPr>
              <a:t> </a:t>
            </a:r>
            <a:r>
              <a:rPr lang="en-ID" sz="2000" b="0" i="0" dirty="0" err="1">
                <a:solidFill>
                  <a:srgbClr val="212121"/>
                </a:solidFill>
                <a:effectLst/>
                <a:highlight>
                  <a:srgbClr val="FFFFFF"/>
                </a:highlight>
                <a:latin typeface="+mn-lt"/>
              </a:rPr>
              <a:t>konsumsi</a:t>
            </a:r>
            <a:r>
              <a:rPr lang="en-ID" sz="2000" b="0" i="0" dirty="0">
                <a:solidFill>
                  <a:srgbClr val="212121"/>
                </a:solidFill>
                <a:effectLst/>
                <a:highlight>
                  <a:srgbClr val="FFFFFF"/>
                </a:highlight>
                <a:latin typeface="+mn-lt"/>
              </a:rPr>
              <a:t> wine per </a:t>
            </a:r>
            <a:r>
              <a:rPr lang="en-ID" sz="2000" b="0" i="0" dirty="0" err="1">
                <a:solidFill>
                  <a:srgbClr val="212121"/>
                </a:solidFill>
                <a:effectLst/>
                <a:highlight>
                  <a:srgbClr val="FFFFFF"/>
                </a:highlight>
                <a:latin typeface="+mn-lt"/>
              </a:rPr>
              <a:t>kapita</a:t>
            </a:r>
            <a:r>
              <a:rPr lang="en-ID" sz="2000" b="0" i="0" dirty="0">
                <a:solidFill>
                  <a:srgbClr val="212121"/>
                </a:solidFill>
                <a:effectLst/>
                <a:highlight>
                  <a:srgbClr val="FFFFFF"/>
                </a:highlight>
                <a:latin typeface="+mn-lt"/>
              </a:rPr>
              <a:t> </a:t>
            </a:r>
            <a:r>
              <a:rPr lang="en-ID" sz="2000" b="0" i="0" dirty="0" err="1">
                <a:solidFill>
                  <a:srgbClr val="212121"/>
                </a:solidFill>
                <a:effectLst/>
                <a:highlight>
                  <a:srgbClr val="FFFFFF"/>
                </a:highlight>
                <a:latin typeface="+mn-lt"/>
              </a:rPr>
              <a:t>tertinggi</a:t>
            </a:r>
            <a:r>
              <a:rPr lang="en-ID" sz="2000" b="0" i="0" dirty="0">
                <a:solidFill>
                  <a:srgbClr val="212121"/>
                </a:solidFill>
                <a:effectLst/>
                <a:highlight>
                  <a:srgbClr val="FFFFFF"/>
                </a:highlight>
                <a:latin typeface="+mn-lt"/>
              </a:rPr>
              <a:t> di dunia, </a:t>
            </a:r>
            <a:r>
              <a:rPr lang="en-ID" sz="2000" b="0" i="0" dirty="0" err="1">
                <a:solidFill>
                  <a:srgbClr val="212121"/>
                </a:solidFill>
                <a:effectLst/>
                <a:highlight>
                  <a:srgbClr val="FFFFFF"/>
                </a:highlight>
                <a:latin typeface="+mn-lt"/>
              </a:rPr>
              <a:t>sekitar</a:t>
            </a:r>
            <a:r>
              <a:rPr lang="en-ID" sz="2000" b="0" i="0" dirty="0">
                <a:solidFill>
                  <a:srgbClr val="212121"/>
                </a:solidFill>
                <a:effectLst/>
                <a:highlight>
                  <a:srgbClr val="FFFFFF"/>
                </a:highlight>
                <a:latin typeface="+mn-lt"/>
              </a:rPr>
              <a:t> 43 </a:t>
            </a:r>
            <a:r>
              <a:rPr lang="en-ID" sz="2000" b="0" i="0" dirty="0" err="1">
                <a:solidFill>
                  <a:srgbClr val="212121"/>
                </a:solidFill>
                <a:effectLst/>
                <a:highlight>
                  <a:srgbClr val="FFFFFF"/>
                </a:highlight>
                <a:latin typeface="+mn-lt"/>
              </a:rPr>
              <a:t>liter</a:t>
            </a:r>
            <a:r>
              <a:rPr lang="en-ID" sz="2000" b="0" i="0" dirty="0">
                <a:solidFill>
                  <a:srgbClr val="212121"/>
                </a:solidFill>
                <a:effectLst/>
                <a:highlight>
                  <a:srgbClr val="FFFFFF"/>
                </a:highlight>
                <a:latin typeface="+mn-lt"/>
              </a:rPr>
              <a:t> per orang per </a:t>
            </a:r>
            <a:r>
              <a:rPr lang="en-ID" sz="2000" b="0" i="0" dirty="0" err="1">
                <a:solidFill>
                  <a:srgbClr val="212121"/>
                </a:solidFill>
                <a:effectLst/>
                <a:highlight>
                  <a:srgbClr val="FFFFFF"/>
                </a:highlight>
                <a:latin typeface="+mn-lt"/>
              </a:rPr>
              <a:t>tahun</a:t>
            </a:r>
            <a:r>
              <a:rPr lang="en-ID" sz="2000" b="0" i="0" dirty="0">
                <a:solidFill>
                  <a:srgbClr val="212121"/>
                </a:solidFill>
                <a:effectLst/>
                <a:highlight>
                  <a:srgbClr val="FFFFFF"/>
                </a:highlight>
                <a:latin typeface="+mn-lt"/>
              </a:rPr>
              <a:t>.  Di Amerika, Amerika </a:t>
            </a:r>
            <a:r>
              <a:rPr lang="en-ID" sz="2000" b="0" i="0" dirty="0" err="1">
                <a:solidFill>
                  <a:srgbClr val="212121"/>
                </a:solidFill>
                <a:effectLst/>
                <a:highlight>
                  <a:srgbClr val="FFFFFF"/>
                </a:highlight>
                <a:latin typeface="+mn-lt"/>
              </a:rPr>
              <a:t>Serikat</a:t>
            </a:r>
            <a:r>
              <a:rPr lang="en-ID" sz="2000" b="0" i="0" dirty="0">
                <a:solidFill>
                  <a:srgbClr val="212121"/>
                </a:solidFill>
                <a:effectLst/>
                <a:highlight>
                  <a:srgbClr val="FFFFFF"/>
                </a:highlight>
                <a:latin typeface="+mn-lt"/>
              </a:rPr>
              <a:t> </a:t>
            </a:r>
            <a:r>
              <a:rPr lang="en-ID" sz="2000" b="0" i="0" dirty="0" err="1">
                <a:solidFill>
                  <a:srgbClr val="212121"/>
                </a:solidFill>
                <a:effectLst/>
                <a:highlight>
                  <a:srgbClr val="FFFFFF"/>
                </a:highlight>
                <a:latin typeface="+mn-lt"/>
              </a:rPr>
              <a:t>adalah</a:t>
            </a:r>
            <a:r>
              <a:rPr lang="en-ID" sz="2000" b="0" i="0" dirty="0">
                <a:solidFill>
                  <a:srgbClr val="212121"/>
                </a:solidFill>
                <a:effectLst/>
                <a:highlight>
                  <a:srgbClr val="FFFFFF"/>
                </a:highlight>
                <a:latin typeface="+mn-lt"/>
              </a:rPr>
              <a:t> negara </a:t>
            </a:r>
            <a:r>
              <a:rPr lang="en-ID" sz="2000" b="0" i="0" dirty="0" err="1">
                <a:solidFill>
                  <a:srgbClr val="212121"/>
                </a:solidFill>
                <a:effectLst/>
                <a:highlight>
                  <a:srgbClr val="FFFFFF"/>
                </a:highlight>
                <a:latin typeface="+mn-lt"/>
              </a:rPr>
              <a:t>dengan</a:t>
            </a:r>
            <a:r>
              <a:rPr lang="en-ID" sz="2000" b="0" i="0" dirty="0">
                <a:solidFill>
                  <a:srgbClr val="212121"/>
                </a:solidFill>
                <a:effectLst/>
                <a:highlight>
                  <a:srgbClr val="FFFFFF"/>
                </a:highlight>
                <a:latin typeface="+mn-lt"/>
              </a:rPr>
              <a:t> </a:t>
            </a:r>
            <a:r>
              <a:rPr lang="en-ID" sz="2000" b="0" i="0" dirty="0" err="1">
                <a:solidFill>
                  <a:srgbClr val="212121"/>
                </a:solidFill>
                <a:effectLst/>
                <a:highlight>
                  <a:srgbClr val="FFFFFF"/>
                </a:highlight>
                <a:latin typeface="+mn-lt"/>
              </a:rPr>
              <a:t>konsumsi</a:t>
            </a:r>
            <a:r>
              <a:rPr lang="en-ID" sz="2000" b="0" i="0" dirty="0">
                <a:solidFill>
                  <a:srgbClr val="212121"/>
                </a:solidFill>
                <a:effectLst/>
                <a:highlight>
                  <a:srgbClr val="FFFFFF"/>
                </a:highlight>
                <a:latin typeface="+mn-lt"/>
              </a:rPr>
              <a:t> wine </a:t>
            </a:r>
            <a:r>
              <a:rPr lang="en-ID" sz="2000" b="0" i="0" dirty="0" err="1">
                <a:solidFill>
                  <a:srgbClr val="212121"/>
                </a:solidFill>
                <a:effectLst/>
                <a:highlight>
                  <a:srgbClr val="FFFFFF"/>
                </a:highlight>
                <a:latin typeface="+mn-lt"/>
              </a:rPr>
              <a:t>terbesar</a:t>
            </a:r>
            <a:r>
              <a:rPr lang="en-ID" sz="2000" b="0" i="0" dirty="0">
                <a:solidFill>
                  <a:srgbClr val="212121"/>
                </a:solidFill>
                <a:effectLst/>
                <a:highlight>
                  <a:srgbClr val="FFFFFF"/>
                </a:highlight>
                <a:latin typeface="+mn-lt"/>
              </a:rPr>
              <a:t> </a:t>
            </a:r>
            <a:r>
              <a:rPr lang="en-ID" sz="2000" b="0" i="0" dirty="0" err="1">
                <a:solidFill>
                  <a:srgbClr val="212121"/>
                </a:solidFill>
                <a:effectLst/>
                <a:highlight>
                  <a:srgbClr val="FFFFFF"/>
                </a:highlight>
                <a:latin typeface="+mn-lt"/>
              </a:rPr>
              <a:t>berdasarkan</a:t>
            </a:r>
            <a:r>
              <a:rPr lang="en-ID" sz="2000" b="0" i="0" dirty="0">
                <a:solidFill>
                  <a:srgbClr val="212121"/>
                </a:solidFill>
                <a:effectLst/>
                <a:highlight>
                  <a:srgbClr val="FFFFFF"/>
                </a:highlight>
                <a:latin typeface="+mn-lt"/>
              </a:rPr>
              <a:t> volume. Pada </a:t>
            </a:r>
            <a:r>
              <a:rPr lang="en-ID" sz="2000" b="0" i="0" dirty="0" err="1">
                <a:solidFill>
                  <a:srgbClr val="212121"/>
                </a:solidFill>
                <a:effectLst/>
                <a:highlight>
                  <a:srgbClr val="FFFFFF"/>
                </a:highlight>
                <a:latin typeface="+mn-lt"/>
              </a:rPr>
              <a:t>tahun</a:t>
            </a:r>
            <a:r>
              <a:rPr lang="en-ID" sz="2000" b="0" i="0" dirty="0">
                <a:solidFill>
                  <a:srgbClr val="212121"/>
                </a:solidFill>
                <a:effectLst/>
                <a:highlight>
                  <a:srgbClr val="FFFFFF"/>
                </a:highlight>
                <a:latin typeface="+mn-lt"/>
              </a:rPr>
              <a:t> 2023, </a:t>
            </a:r>
            <a:r>
              <a:rPr lang="en-ID" sz="2000" b="0" i="0" dirty="0" err="1">
                <a:solidFill>
                  <a:srgbClr val="212121"/>
                </a:solidFill>
                <a:effectLst/>
                <a:highlight>
                  <a:srgbClr val="FFFFFF"/>
                </a:highlight>
                <a:latin typeface="+mn-lt"/>
              </a:rPr>
              <a:t>masyarakat</a:t>
            </a:r>
            <a:r>
              <a:rPr lang="en-ID" sz="2000" b="0" i="0" dirty="0">
                <a:solidFill>
                  <a:srgbClr val="212121"/>
                </a:solidFill>
                <a:effectLst/>
                <a:highlight>
                  <a:srgbClr val="FFFFFF"/>
                </a:highlight>
                <a:latin typeface="+mn-lt"/>
              </a:rPr>
              <a:t> Amerika </a:t>
            </a:r>
            <a:r>
              <a:rPr lang="en-ID" sz="2000" b="0" i="0" dirty="0" err="1">
                <a:solidFill>
                  <a:srgbClr val="212121"/>
                </a:solidFill>
                <a:effectLst/>
                <a:highlight>
                  <a:srgbClr val="FFFFFF"/>
                </a:highlight>
                <a:latin typeface="+mn-lt"/>
              </a:rPr>
              <a:t>mengonsumsi</a:t>
            </a:r>
            <a:r>
              <a:rPr lang="en-ID" sz="2000" b="0" i="0" dirty="0">
                <a:solidFill>
                  <a:srgbClr val="212121"/>
                </a:solidFill>
                <a:effectLst/>
                <a:highlight>
                  <a:srgbClr val="FFFFFF"/>
                </a:highlight>
                <a:latin typeface="+mn-lt"/>
              </a:rPr>
              <a:t> </a:t>
            </a:r>
            <a:r>
              <a:rPr lang="en-ID" sz="2000" b="0" i="0" dirty="0" err="1">
                <a:solidFill>
                  <a:srgbClr val="212121"/>
                </a:solidFill>
                <a:effectLst/>
                <a:highlight>
                  <a:srgbClr val="FFFFFF"/>
                </a:highlight>
                <a:latin typeface="+mn-lt"/>
              </a:rPr>
              <a:t>lebih</a:t>
            </a:r>
            <a:r>
              <a:rPr lang="en-ID" sz="2000" b="0" i="0" dirty="0">
                <a:solidFill>
                  <a:srgbClr val="212121"/>
                </a:solidFill>
                <a:effectLst/>
                <a:highlight>
                  <a:srgbClr val="FFFFFF"/>
                </a:highlight>
                <a:latin typeface="+mn-lt"/>
              </a:rPr>
              <a:t> </a:t>
            </a:r>
            <a:r>
              <a:rPr lang="en-ID" sz="2000" b="0" i="0" dirty="0" err="1">
                <a:solidFill>
                  <a:srgbClr val="212121"/>
                </a:solidFill>
                <a:effectLst/>
                <a:highlight>
                  <a:srgbClr val="FFFFFF"/>
                </a:highlight>
                <a:latin typeface="+mn-lt"/>
              </a:rPr>
              <a:t>dari</a:t>
            </a:r>
            <a:r>
              <a:rPr lang="en-ID" sz="2000" b="0" i="0" dirty="0">
                <a:solidFill>
                  <a:srgbClr val="212121"/>
                </a:solidFill>
                <a:effectLst/>
                <a:highlight>
                  <a:srgbClr val="FFFFFF"/>
                </a:highlight>
                <a:latin typeface="+mn-lt"/>
              </a:rPr>
              <a:t> 431 </a:t>
            </a:r>
            <a:r>
              <a:rPr lang="en-ID" sz="2000" b="0" i="0" dirty="0" err="1">
                <a:solidFill>
                  <a:srgbClr val="212121"/>
                </a:solidFill>
                <a:effectLst/>
                <a:highlight>
                  <a:srgbClr val="FFFFFF"/>
                </a:highlight>
                <a:latin typeface="+mn-lt"/>
              </a:rPr>
              <a:t>juta</a:t>
            </a:r>
            <a:r>
              <a:rPr lang="en-ID" sz="2000" b="0" i="0" dirty="0">
                <a:solidFill>
                  <a:srgbClr val="212121"/>
                </a:solidFill>
                <a:effectLst/>
                <a:highlight>
                  <a:srgbClr val="FFFFFF"/>
                </a:highlight>
                <a:latin typeface="+mn-lt"/>
              </a:rPr>
              <a:t> </a:t>
            </a:r>
            <a:r>
              <a:rPr lang="en-ID" sz="2000" b="0" i="0" dirty="0" err="1">
                <a:solidFill>
                  <a:srgbClr val="212121"/>
                </a:solidFill>
                <a:effectLst/>
                <a:highlight>
                  <a:srgbClr val="FFFFFF"/>
                </a:highlight>
                <a:latin typeface="+mn-lt"/>
              </a:rPr>
              <a:t>kotak</a:t>
            </a:r>
            <a:r>
              <a:rPr lang="en-ID" sz="2000" b="0" i="0" dirty="0">
                <a:solidFill>
                  <a:srgbClr val="212121"/>
                </a:solidFill>
                <a:effectLst/>
                <a:highlight>
                  <a:srgbClr val="FFFFFF"/>
                </a:highlight>
                <a:latin typeface="+mn-lt"/>
              </a:rPr>
              <a:t> wine, </a:t>
            </a:r>
            <a:r>
              <a:rPr lang="en-ID" sz="2000" b="0" i="0" dirty="0" err="1">
                <a:solidFill>
                  <a:srgbClr val="212121"/>
                </a:solidFill>
                <a:effectLst/>
                <a:highlight>
                  <a:srgbClr val="FFFFFF"/>
                </a:highlight>
                <a:latin typeface="+mn-lt"/>
              </a:rPr>
              <a:t>termasuk</a:t>
            </a:r>
            <a:r>
              <a:rPr lang="en-ID" sz="2000" b="0" i="0" dirty="0">
                <a:solidFill>
                  <a:srgbClr val="212121"/>
                </a:solidFill>
                <a:effectLst/>
                <a:highlight>
                  <a:srgbClr val="FFFFFF"/>
                </a:highlight>
                <a:latin typeface="+mn-lt"/>
              </a:rPr>
              <a:t> </a:t>
            </a:r>
            <a:r>
              <a:rPr lang="en-ID" sz="2000" b="0" i="0" dirty="0" err="1">
                <a:solidFill>
                  <a:srgbClr val="212121"/>
                </a:solidFill>
                <a:effectLst/>
                <a:highlight>
                  <a:srgbClr val="FFFFFF"/>
                </a:highlight>
                <a:latin typeface="+mn-lt"/>
              </a:rPr>
              <a:t>berbagai</a:t>
            </a:r>
            <a:r>
              <a:rPr lang="en-ID" sz="2000" b="0" i="0" dirty="0">
                <a:solidFill>
                  <a:srgbClr val="212121"/>
                </a:solidFill>
                <a:effectLst/>
                <a:highlight>
                  <a:srgbClr val="FFFFFF"/>
                </a:highlight>
                <a:latin typeface="+mn-lt"/>
              </a:rPr>
              <a:t> </a:t>
            </a:r>
            <a:r>
              <a:rPr lang="en-ID" sz="2000" b="0" i="0" dirty="0" err="1">
                <a:solidFill>
                  <a:srgbClr val="212121"/>
                </a:solidFill>
                <a:effectLst/>
                <a:highlight>
                  <a:srgbClr val="FFFFFF"/>
                </a:highlight>
                <a:latin typeface="+mn-lt"/>
              </a:rPr>
              <a:t>jenis</a:t>
            </a:r>
            <a:r>
              <a:rPr lang="en-ID" sz="2000" b="0" i="0" dirty="0">
                <a:solidFill>
                  <a:srgbClr val="212121"/>
                </a:solidFill>
                <a:effectLst/>
                <a:highlight>
                  <a:srgbClr val="FFFFFF"/>
                </a:highlight>
                <a:latin typeface="+mn-lt"/>
              </a:rPr>
              <a:t> wine </a:t>
            </a:r>
            <a:r>
              <a:rPr lang="en-ID" sz="2000" b="0" i="0" dirty="0" err="1">
                <a:solidFill>
                  <a:srgbClr val="212121"/>
                </a:solidFill>
                <a:effectLst/>
                <a:highlight>
                  <a:srgbClr val="FFFFFF"/>
                </a:highlight>
                <a:latin typeface="+mn-lt"/>
              </a:rPr>
              <a:t>seperti</a:t>
            </a:r>
            <a:r>
              <a:rPr lang="en-ID" sz="2000" b="0" i="0" dirty="0">
                <a:solidFill>
                  <a:srgbClr val="212121"/>
                </a:solidFill>
                <a:effectLst/>
                <a:highlight>
                  <a:srgbClr val="FFFFFF"/>
                </a:highlight>
                <a:latin typeface="+mn-lt"/>
              </a:rPr>
              <a:t> wine </a:t>
            </a:r>
            <a:r>
              <a:rPr lang="en-ID" sz="2000" b="0" i="0" dirty="0" err="1">
                <a:solidFill>
                  <a:srgbClr val="212121"/>
                </a:solidFill>
                <a:effectLst/>
                <a:highlight>
                  <a:srgbClr val="FFFFFF"/>
                </a:highlight>
                <a:latin typeface="+mn-lt"/>
              </a:rPr>
              <a:t>biasa</a:t>
            </a:r>
            <a:r>
              <a:rPr lang="en-ID" sz="2000" b="0" i="0" dirty="0">
                <a:solidFill>
                  <a:srgbClr val="212121"/>
                </a:solidFill>
                <a:effectLst/>
                <a:highlight>
                  <a:srgbClr val="FFFFFF"/>
                </a:highlight>
                <a:latin typeface="+mn-lt"/>
              </a:rPr>
              <a:t>, sparkling, dan wine </a:t>
            </a:r>
            <a:r>
              <a:rPr lang="en-ID" sz="2000" b="0" i="0" dirty="0" err="1">
                <a:solidFill>
                  <a:srgbClr val="212121"/>
                </a:solidFill>
                <a:effectLst/>
                <a:highlight>
                  <a:srgbClr val="FFFFFF"/>
                </a:highlight>
                <a:latin typeface="+mn-lt"/>
              </a:rPr>
              <a:t>beraroma</a:t>
            </a:r>
            <a:r>
              <a:rPr lang="en-ID" sz="2000" b="0" i="0" dirty="0">
                <a:solidFill>
                  <a:srgbClr val="212121"/>
                </a:solidFill>
                <a:effectLst/>
                <a:highlight>
                  <a:srgbClr val="FFFFFF"/>
                </a:highlight>
                <a:latin typeface="+mn-lt"/>
              </a:rPr>
              <a:t>. </a:t>
            </a:r>
            <a:endParaRPr kumimoji="0" lang="en-US" altLang="en-US" sz="2000" b="0" i="0" u="none" strike="noStrike" cap="none" normalizeH="0" baseline="0" dirty="0">
              <a:ln>
                <a:noFill/>
              </a:ln>
              <a:solidFill>
                <a:schemeClr val="tx1"/>
              </a:solidFill>
              <a:effectLst/>
              <a:latin typeface="+mn-lt"/>
            </a:endParaRPr>
          </a:p>
        </p:txBody>
      </p:sp>
      <p:pic>
        <p:nvPicPr>
          <p:cNvPr id="10" name="Picture 9">
            <a:extLst>
              <a:ext uri="{FF2B5EF4-FFF2-40B4-BE49-F238E27FC236}">
                <a16:creationId xmlns:a16="http://schemas.microsoft.com/office/drawing/2014/main" id="{97B78749-F7F6-86A3-1875-05150B6A4D33}"/>
              </a:ext>
            </a:extLst>
          </p:cNvPr>
          <p:cNvPicPr>
            <a:picLocks noChangeAspect="1"/>
          </p:cNvPicPr>
          <p:nvPr/>
        </p:nvPicPr>
        <p:blipFill>
          <a:blip r:embed="rId3"/>
          <a:stretch>
            <a:fillRect/>
          </a:stretch>
        </p:blipFill>
        <p:spPr>
          <a:xfrm>
            <a:off x="-1" y="3655547"/>
            <a:ext cx="18288000" cy="3214021"/>
          </a:xfrm>
          <a:prstGeom prst="rect">
            <a:avLst/>
          </a:prstGeom>
        </p:spPr>
      </p:pic>
    </p:spTree>
    <p:extLst>
      <p:ext uri="{BB962C8B-B14F-4D97-AF65-F5344CB8AC3E}">
        <p14:creationId xmlns:p14="http://schemas.microsoft.com/office/powerpoint/2010/main" val="3656348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7372350" y="6899"/>
            <a:ext cx="4171950" cy="526552"/>
          </a:xfrm>
          <a:prstGeom prst="rect">
            <a:avLst/>
          </a:prstGeom>
          <a:solidFill>
            <a:schemeClr val="bg1"/>
          </a:solidFill>
        </p:spPr>
        <p:txBody>
          <a:bodyPr wrap="square" tIns="135000" bIns="135000" rtlCol="0" anchor="t">
            <a:spAutoFit/>
          </a:bodyPr>
          <a:lstStyle/>
          <a:p>
            <a:pPr algn="ctr" defTabSz="1371600">
              <a:buClrTx/>
            </a:pPr>
            <a:endParaRPr lang="en-AU" sz="1650" kern="1200" dirty="0">
              <a:latin typeface="Arial" pitchFamily="34" charset="0"/>
              <a:ea typeface="+mn-ea"/>
              <a:cs typeface="Arial" pitchFamily="34" charset="0"/>
            </a:endParaRPr>
          </a:p>
        </p:txBody>
      </p:sp>
      <p:sp>
        <p:nvSpPr>
          <p:cNvPr id="4" name="ColumnHeader"/>
          <p:cNvSpPr>
            <a:spLocks noChangeArrowheads="1"/>
          </p:cNvSpPr>
          <p:nvPr/>
        </p:nvSpPr>
        <p:spPr bwMode="gray">
          <a:xfrm>
            <a:off x="1004887" y="2452254"/>
            <a:ext cx="7786688" cy="1508105"/>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137160" bIns="137160" anchor="b">
            <a:spAutoFit/>
          </a:bodyPr>
          <a:lstStyle/>
          <a:p>
            <a:pPr defTabSz="1371600">
              <a:buClrTx/>
            </a:pPr>
            <a:r>
              <a:rPr lang="en-ID" sz="2000" dirty="0"/>
              <a:t>Median </a:t>
            </a:r>
            <a:r>
              <a:rPr lang="en-ID" sz="2000" dirty="0" err="1"/>
              <a:t>pendapatan</a:t>
            </a:r>
            <a:r>
              <a:rPr lang="en-ID" sz="2000" dirty="0"/>
              <a:t> </a:t>
            </a:r>
            <a:r>
              <a:rPr lang="en-ID" sz="2000" dirty="0" err="1"/>
              <a:t>untuk</a:t>
            </a:r>
            <a:r>
              <a:rPr lang="en-ID" sz="2000" dirty="0"/>
              <a:t> </a:t>
            </a:r>
            <a:r>
              <a:rPr lang="en-ID" sz="2000" dirty="0" err="1"/>
              <a:t>ketiga</a:t>
            </a:r>
            <a:r>
              <a:rPr lang="en-ID" sz="2000" dirty="0"/>
              <a:t> </a:t>
            </a:r>
            <a:r>
              <a:rPr lang="en-ID" sz="2000" dirty="0" err="1"/>
              <a:t>kanal</a:t>
            </a:r>
            <a:r>
              <a:rPr lang="en-ID" sz="2000" dirty="0"/>
              <a:t> </a:t>
            </a:r>
            <a:r>
              <a:rPr lang="en-ID" sz="2000" dirty="0" err="1"/>
              <a:t>terlihat</a:t>
            </a:r>
            <a:r>
              <a:rPr lang="en-ID" sz="2000" dirty="0"/>
              <a:t> </a:t>
            </a:r>
            <a:r>
              <a:rPr lang="en-ID" sz="2000" dirty="0" err="1"/>
              <a:t>cukup</a:t>
            </a:r>
            <a:r>
              <a:rPr lang="en-ID" sz="2000" dirty="0"/>
              <a:t> </a:t>
            </a:r>
            <a:r>
              <a:rPr lang="en-ID" sz="2000" dirty="0" err="1"/>
              <a:t>mirip</a:t>
            </a:r>
            <a:r>
              <a:rPr lang="en-ID" sz="2000" dirty="0"/>
              <a:t>, </a:t>
            </a:r>
            <a:r>
              <a:rPr lang="en-ID" sz="2000" dirty="0" err="1"/>
              <a:t>mengindikasikan</a:t>
            </a:r>
            <a:r>
              <a:rPr lang="en-ID" sz="2000" dirty="0"/>
              <a:t> </a:t>
            </a:r>
            <a:r>
              <a:rPr lang="en-ID" sz="2000" dirty="0" err="1"/>
              <a:t>bahwa</a:t>
            </a:r>
            <a:r>
              <a:rPr lang="en-ID" sz="2000" dirty="0"/>
              <a:t> </a:t>
            </a:r>
            <a:r>
              <a:rPr lang="en-ID" sz="2000" dirty="0" err="1"/>
              <a:t>secara</a:t>
            </a:r>
            <a:r>
              <a:rPr lang="en-ID" sz="2000" dirty="0"/>
              <a:t> </a:t>
            </a:r>
            <a:r>
              <a:rPr lang="en-ID" sz="2000" dirty="0" err="1"/>
              <a:t>umum</a:t>
            </a:r>
            <a:r>
              <a:rPr lang="en-ID" sz="2000" dirty="0"/>
              <a:t>, </a:t>
            </a:r>
            <a:r>
              <a:rPr lang="en-ID" sz="2000" dirty="0" err="1"/>
              <a:t>tidak</a:t>
            </a:r>
            <a:r>
              <a:rPr lang="en-ID" sz="2000" dirty="0"/>
              <a:t> </a:t>
            </a:r>
            <a:r>
              <a:rPr lang="en-ID" sz="2000" dirty="0" err="1"/>
              <a:t>ada</a:t>
            </a:r>
            <a:r>
              <a:rPr lang="en-ID" sz="2000" dirty="0"/>
              <a:t> </a:t>
            </a:r>
            <a:r>
              <a:rPr lang="en-ID" sz="2000" dirty="0" err="1"/>
              <a:t>perbedaan</a:t>
            </a:r>
            <a:r>
              <a:rPr lang="en-ID" sz="2000" dirty="0"/>
              <a:t> yang </a:t>
            </a:r>
            <a:r>
              <a:rPr lang="en-ID" sz="2000" dirty="0" err="1"/>
              <a:t>signifikan</a:t>
            </a:r>
            <a:r>
              <a:rPr lang="en-ID" sz="2000" dirty="0"/>
              <a:t> </a:t>
            </a:r>
            <a:r>
              <a:rPr lang="en-ID" sz="2000" dirty="0" err="1"/>
              <a:t>dalam</a:t>
            </a:r>
            <a:r>
              <a:rPr lang="en-ID" sz="2000" dirty="0"/>
              <a:t> </a:t>
            </a:r>
            <a:r>
              <a:rPr lang="en-ID" sz="2000" dirty="0" err="1"/>
              <a:t>tingkat</a:t>
            </a:r>
            <a:r>
              <a:rPr lang="en-ID" sz="2000" dirty="0"/>
              <a:t> </a:t>
            </a:r>
            <a:r>
              <a:rPr lang="en-ID" sz="2000" dirty="0" err="1"/>
              <a:t>pendapatan</a:t>
            </a:r>
            <a:r>
              <a:rPr lang="en-ID" sz="2000" dirty="0"/>
              <a:t> rata-rata </a:t>
            </a:r>
            <a:r>
              <a:rPr lang="en-ID" sz="2000" dirty="0" err="1"/>
              <a:t>pelanggan</a:t>
            </a:r>
            <a:r>
              <a:rPr lang="en-ID" sz="2000" dirty="0"/>
              <a:t> di </a:t>
            </a:r>
            <a:r>
              <a:rPr lang="en-ID" sz="2000" dirty="0" err="1"/>
              <a:t>antara</a:t>
            </a:r>
            <a:r>
              <a:rPr lang="en-ID" sz="2000" dirty="0"/>
              <a:t> </a:t>
            </a:r>
            <a:r>
              <a:rPr lang="en-ID" sz="2000" dirty="0" err="1"/>
              <a:t>ketiga</a:t>
            </a:r>
            <a:r>
              <a:rPr lang="en-ID" sz="2000" dirty="0"/>
              <a:t> </a:t>
            </a:r>
            <a:r>
              <a:rPr lang="en-ID" sz="2000" dirty="0" err="1"/>
              <a:t>kanal</a:t>
            </a:r>
            <a:r>
              <a:rPr lang="en-ID" sz="2000" dirty="0"/>
              <a:t>.</a:t>
            </a:r>
            <a:endParaRPr lang="en-AU" sz="2000" b="1" kern="1200" dirty="0">
              <a:latin typeface="Arial" pitchFamily="34" charset="0"/>
              <a:ea typeface="+mn-ea"/>
              <a:cs typeface="Arial" pitchFamily="34" charset="0"/>
            </a:endParaRPr>
          </a:p>
        </p:txBody>
      </p:sp>
      <p:sp>
        <p:nvSpPr>
          <p:cNvPr id="6" name="ColumnHeader"/>
          <p:cNvSpPr>
            <a:spLocks noChangeArrowheads="1"/>
          </p:cNvSpPr>
          <p:nvPr/>
        </p:nvSpPr>
        <p:spPr bwMode="gray">
          <a:xfrm>
            <a:off x="9736933" y="2944696"/>
            <a:ext cx="7053262" cy="1015663"/>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137160" bIns="137160" anchor="b">
            <a:spAutoFit/>
          </a:bodyPr>
          <a:lstStyle/>
          <a:p>
            <a:pPr defTabSz="1371600">
              <a:buClrTx/>
            </a:pPr>
            <a:r>
              <a:rPr lang="en-AU" sz="2400" b="1" kern="1200" dirty="0" err="1">
                <a:latin typeface="Arial" pitchFamily="34" charset="0"/>
                <a:ea typeface="+mn-ea"/>
                <a:cs typeface="Arial" pitchFamily="34" charset="0"/>
              </a:rPr>
              <a:t>Berdasarkan</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grafik</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Distribusi</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pendapatan</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berdasarkan</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kanal</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pembelian</a:t>
            </a:r>
            <a:r>
              <a:rPr lang="en-AU" sz="2400" b="1" kern="1200" dirty="0">
                <a:latin typeface="Arial" pitchFamily="34" charset="0"/>
                <a:ea typeface="+mn-ea"/>
                <a:cs typeface="Arial" pitchFamily="34" charset="0"/>
              </a:rPr>
              <a:t>:</a:t>
            </a:r>
          </a:p>
        </p:txBody>
      </p:sp>
      <p:sp>
        <p:nvSpPr>
          <p:cNvPr id="8" name="Title 1"/>
          <p:cNvSpPr>
            <a:spLocks noGrp="1"/>
          </p:cNvSpPr>
          <p:nvPr>
            <p:ph type="title"/>
          </p:nvPr>
        </p:nvSpPr>
        <p:spPr>
          <a:xfrm>
            <a:off x="2397920" y="199772"/>
            <a:ext cx="13489200" cy="1247400"/>
          </a:xfrm>
        </p:spPr>
        <p:txBody>
          <a:bodyPr/>
          <a:lstStyle/>
          <a:p>
            <a:r>
              <a:rPr lang="sv-SE" sz="2400" dirty="0"/>
              <a:t>Pendapatan bukan merupakan faktor utama dalam menentukan pilihan kanal pembelian pelanggan</a:t>
            </a:r>
            <a:r>
              <a:rPr lang="sv-SE" sz="1200" dirty="0"/>
              <a:t>. </a:t>
            </a:r>
            <a:r>
              <a:rPr lang="sv-SE" sz="2400" dirty="0"/>
              <a:t>Karena pada kanal pembelian Web, Catalog, dan Store pelanggan cenderung memiliki pendapatan dengan range 40.000 – 60.000.</a:t>
            </a:r>
            <a:endParaRPr lang="en-US" sz="2400" dirty="0"/>
          </a:p>
        </p:txBody>
      </p:sp>
      <p:sp>
        <p:nvSpPr>
          <p:cNvPr id="17" name="Text Placeholder 12"/>
          <p:cNvSpPr>
            <a:spLocks noGrp="1"/>
          </p:cNvSpPr>
          <p:nvPr>
            <p:custDataLst>
              <p:tags r:id="rId1"/>
            </p:custDataLst>
          </p:nvPr>
        </p:nvSpPr>
        <p:spPr bwMode="gray">
          <a:xfrm>
            <a:off x="3867150" y="8634413"/>
            <a:ext cx="438150" cy="228600"/>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1371600">
              <a:spcBef>
                <a:spcPct val="0"/>
              </a:spcBef>
              <a:spcAft>
                <a:spcPct val="0"/>
              </a:spcAft>
              <a:buClr>
                <a:srgbClr val="177B57"/>
              </a:buClr>
              <a:buNone/>
            </a:pPr>
            <a:endParaRPr lang="en-AU" sz="1500" dirty="0">
              <a:solidFill>
                <a:srgbClr val="000000"/>
              </a:solidFill>
              <a:latin typeface="Arial"/>
              <a:sym typeface="+mn-lt"/>
            </a:endParaRPr>
          </a:p>
        </p:txBody>
      </p:sp>
      <p:sp>
        <p:nvSpPr>
          <p:cNvPr id="21" name="Rectangle 20"/>
          <p:cNvSpPr/>
          <p:nvPr/>
        </p:nvSpPr>
        <p:spPr>
          <a:xfrm>
            <a:off x="8043863" y="10146750"/>
            <a:ext cx="2095500" cy="14025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135000" bIns="135000" rtlCol="0" anchor="ctr" anchorCtr="0"/>
          <a:lstStyle/>
          <a:p>
            <a:pPr algn="ctr" defTabSz="1371600">
              <a:buClrTx/>
            </a:pPr>
            <a:endParaRPr lang="en-AU" sz="2100" kern="1200" dirty="0">
              <a:solidFill>
                <a:srgbClr val="0000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A17E8473-D90C-94D6-02E4-A26615907A1F}"/>
              </a:ext>
            </a:extLst>
          </p:cNvPr>
          <p:cNvSpPr txBox="1"/>
          <p:nvPr/>
        </p:nvSpPr>
        <p:spPr>
          <a:xfrm>
            <a:off x="2408573" y="1703006"/>
            <a:ext cx="13481510" cy="418167"/>
          </a:xfrm>
          <a:prstGeom prst="rect">
            <a:avLst/>
          </a:prstGeom>
          <a:solidFill>
            <a:schemeClr val="accent1"/>
          </a:solidFill>
          <a:ln>
            <a:solidFill>
              <a:schemeClr val="accent1"/>
            </a:solidFill>
          </a:ln>
        </p:spPr>
        <p:txBody>
          <a:bodyPr wrap="square" lIns="54000" tIns="0" rIns="54000" bIns="0" rtlCol="0" anchor="ctr">
            <a:noAutofit/>
          </a:bodyPr>
          <a:lstStyle/>
          <a:p>
            <a:r>
              <a:rPr lang="en-AU" sz="1500" b="1" i="1" dirty="0">
                <a:latin typeface="Arial" pitchFamily="34" charset="0"/>
                <a:cs typeface="Arial" pitchFamily="34" charset="0"/>
              </a:rPr>
              <a:t>Question: </a:t>
            </a:r>
            <a:r>
              <a:rPr lang="en-AU" sz="1500" b="1" i="1" dirty="0" err="1">
                <a:latin typeface="Arial" pitchFamily="34" charset="0"/>
                <a:cs typeface="Arial" pitchFamily="34" charset="0"/>
              </a:rPr>
              <a:t>Apakah</a:t>
            </a:r>
            <a:r>
              <a:rPr lang="en-AU" sz="1500" b="1" i="1" dirty="0">
                <a:latin typeface="Arial" pitchFamily="34" charset="0"/>
                <a:cs typeface="Arial" pitchFamily="34" charset="0"/>
              </a:rPr>
              <a:t> </a:t>
            </a:r>
            <a:r>
              <a:rPr lang="en-AU" sz="1500" b="1" i="1" dirty="0" err="1">
                <a:latin typeface="Arial" pitchFamily="34" charset="0"/>
                <a:cs typeface="Arial" pitchFamily="34" charset="0"/>
              </a:rPr>
              <a:t>ada</a:t>
            </a:r>
            <a:r>
              <a:rPr lang="en-AU" sz="1500" b="1" i="1" dirty="0">
                <a:latin typeface="Arial" pitchFamily="34" charset="0"/>
                <a:cs typeface="Arial" pitchFamily="34" charset="0"/>
              </a:rPr>
              <a:t> </a:t>
            </a:r>
            <a:r>
              <a:rPr lang="en-AU" sz="1500" b="1" i="1" dirty="0" err="1">
                <a:latin typeface="Arial" pitchFamily="34" charset="0"/>
                <a:cs typeface="Arial" pitchFamily="34" charset="0"/>
              </a:rPr>
              <a:t>perbedaan</a:t>
            </a:r>
            <a:r>
              <a:rPr lang="en-AU" sz="1500" b="1" i="1" dirty="0">
                <a:latin typeface="Arial" pitchFamily="34" charset="0"/>
                <a:cs typeface="Arial" pitchFamily="34" charset="0"/>
              </a:rPr>
              <a:t> </a:t>
            </a:r>
            <a:r>
              <a:rPr lang="en-AU" sz="1500" b="1" i="1" dirty="0" err="1">
                <a:latin typeface="Arial" pitchFamily="34" charset="0"/>
                <a:cs typeface="Arial" pitchFamily="34" charset="0"/>
              </a:rPr>
              <a:t>dalam</a:t>
            </a:r>
            <a:r>
              <a:rPr lang="en-AU" sz="1500" b="1" i="1" dirty="0">
                <a:latin typeface="Arial" pitchFamily="34" charset="0"/>
                <a:cs typeface="Arial" pitchFamily="34" charset="0"/>
              </a:rPr>
              <a:t> </a:t>
            </a:r>
            <a:r>
              <a:rPr lang="en-AU" sz="1500" b="1" i="1" dirty="0" err="1">
                <a:latin typeface="Arial" pitchFamily="34" charset="0"/>
                <a:cs typeface="Arial" pitchFamily="34" charset="0"/>
              </a:rPr>
              <a:t>karakteristik</a:t>
            </a:r>
            <a:r>
              <a:rPr lang="en-AU" sz="1500" b="1" i="1" dirty="0">
                <a:latin typeface="Arial" pitchFamily="34" charset="0"/>
                <a:cs typeface="Arial" pitchFamily="34" charset="0"/>
              </a:rPr>
              <a:t> </a:t>
            </a:r>
            <a:r>
              <a:rPr lang="en-AU" sz="1500" b="1" i="1" dirty="0" err="1">
                <a:latin typeface="Arial" pitchFamily="34" charset="0"/>
                <a:cs typeface="Arial" pitchFamily="34" charset="0"/>
              </a:rPr>
              <a:t>demografis</a:t>
            </a:r>
            <a:r>
              <a:rPr lang="en-AU" sz="1500" b="1" i="1" dirty="0">
                <a:latin typeface="Arial" pitchFamily="34" charset="0"/>
                <a:cs typeface="Arial" pitchFamily="34" charset="0"/>
              </a:rPr>
              <a:t> </a:t>
            </a:r>
            <a:r>
              <a:rPr lang="en-AU" sz="1500" b="1" i="1" dirty="0" err="1">
                <a:latin typeface="Arial" pitchFamily="34" charset="0"/>
                <a:cs typeface="Arial" pitchFamily="34" charset="0"/>
              </a:rPr>
              <a:t>pelanggan</a:t>
            </a:r>
            <a:r>
              <a:rPr lang="en-AU" sz="1500" b="1" i="1" dirty="0">
                <a:latin typeface="Arial" pitchFamily="34" charset="0"/>
                <a:cs typeface="Arial" pitchFamily="34" charset="0"/>
              </a:rPr>
              <a:t> (Income) yang </a:t>
            </a:r>
            <a:r>
              <a:rPr lang="en-AU" sz="1500" b="1" i="1" dirty="0" err="1">
                <a:latin typeface="Arial" pitchFamily="34" charset="0"/>
                <a:cs typeface="Arial" pitchFamily="34" charset="0"/>
              </a:rPr>
              <a:t>lebih</a:t>
            </a:r>
            <a:r>
              <a:rPr lang="en-AU" sz="1500" b="1" i="1" dirty="0">
                <a:latin typeface="Arial" pitchFamily="34" charset="0"/>
                <a:cs typeface="Arial" pitchFamily="34" charset="0"/>
              </a:rPr>
              <a:t> </a:t>
            </a:r>
            <a:r>
              <a:rPr lang="en-AU" sz="1500" b="1" i="1" dirty="0" err="1">
                <a:latin typeface="Arial" pitchFamily="34" charset="0"/>
                <a:cs typeface="Arial" pitchFamily="34" charset="0"/>
              </a:rPr>
              <a:t>memilih</a:t>
            </a:r>
            <a:r>
              <a:rPr lang="en-AU" sz="1500" b="1" i="1" dirty="0">
                <a:latin typeface="Arial" pitchFamily="34" charset="0"/>
                <a:cs typeface="Arial" pitchFamily="34" charset="0"/>
              </a:rPr>
              <a:t>  </a:t>
            </a:r>
            <a:r>
              <a:rPr lang="en-AU" sz="1500" b="1" i="1" dirty="0" err="1">
                <a:latin typeface="Arial" pitchFamily="34" charset="0"/>
                <a:cs typeface="Arial" pitchFamily="34" charset="0"/>
              </a:rPr>
              <a:t>kanal</a:t>
            </a:r>
            <a:r>
              <a:rPr lang="en-AU" sz="1500" b="1" i="1" dirty="0">
                <a:latin typeface="Arial" pitchFamily="34" charset="0"/>
                <a:cs typeface="Arial" pitchFamily="34" charset="0"/>
              </a:rPr>
              <a:t> Web, </a:t>
            </a:r>
            <a:r>
              <a:rPr lang="en-AU" sz="1500" b="1" i="1" dirty="0" err="1">
                <a:latin typeface="Arial" pitchFamily="34" charset="0"/>
                <a:cs typeface="Arial" pitchFamily="34" charset="0"/>
              </a:rPr>
              <a:t>Catalog</a:t>
            </a:r>
            <a:r>
              <a:rPr lang="en-AU" sz="1500" b="1" i="1" dirty="0">
                <a:latin typeface="Arial" pitchFamily="34" charset="0"/>
                <a:cs typeface="Arial" pitchFamily="34" charset="0"/>
              </a:rPr>
              <a:t>, Store?</a:t>
            </a:r>
            <a:endParaRPr lang="en-US" sz="1500" b="1" i="1" dirty="0">
              <a:latin typeface="Arial" pitchFamily="34" charset="0"/>
              <a:cs typeface="Arial" pitchFamily="34" charset="0"/>
            </a:endParaRPr>
          </a:p>
        </p:txBody>
      </p:sp>
      <p:sp>
        <p:nvSpPr>
          <p:cNvPr id="2" name="TextColumnContent">
            <a:extLst>
              <a:ext uri="{FF2B5EF4-FFF2-40B4-BE49-F238E27FC236}">
                <a16:creationId xmlns:a16="http://schemas.microsoft.com/office/drawing/2014/main" id="{73F1A182-C16D-49FF-5200-70F86D59333B}"/>
              </a:ext>
            </a:extLst>
          </p:cNvPr>
          <p:cNvSpPr>
            <a:spLocks noChangeArrowheads="1"/>
          </p:cNvSpPr>
          <p:nvPr/>
        </p:nvSpPr>
        <p:spPr bwMode="gray">
          <a:xfrm>
            <a:off x="9736933" y="4403877"/>
            <a:ext cx="8181975" cy="4459136"/>
          </a:xfrm>
          <a:prstGeom prst="rect">
            <a:avLst/>
          </a:prstGeom>
          <a:noFill/>
          <a:ln w="9525" algn="ctr">
            <a:noFill/>
            <a:miter lim="800000"/>
            <a:headEnd type="none" w="lg" len="lg"/>
            <a:tailEnd type="none" w="lg" len="lg"/>
          </a:ln>
          <a:effectLst/>
        </p:spPr>
        <p:txBody>
          <a:bodyPr tIns="137160" bIns="137160"/>
          <a:lstStyle/>
          <a:p>
            <a:pPr>
              <a:lnSpc>
                <a:spcPct val="107000"/>
              </a:lnSpc>
              <a:spcAft>
                <a:spcPts val="800"/>
              </a:spcAft>
            </a:pPr>
            <a:r>
              <a:rPr lang="en-ID" sz="2400" b="1" dirty="0" err="1"/>
              <a:t>Faktor</a:t>
            </a:r>
            <a:r>
              <a:rPr lang="en-ID" sz="2400" b="1" dirty="0"/>
              <a:t> Lain yang </a:t>
            </a:r>
            <a:r>
              <a:rPr lang="en-ID" sz="2400" b="1" dirty="0" err="1"/>
              <a:t>Mempengaruhi</a:t>
            </a:r>
            <a:r>
              <a:rPr lang="en-ID" sz="2400" b="1" dirty="0"/>
              <a:t>:</a:t>
            </a:r>
            <a:r>
              <a:rPr lang="en-ID" sz="2400" dirty="0"/>
              <a:t> </a:t>
            </a:r>
            <a:r>
              <a:rPr lang="en-ID" sz="2400" dirty="0" err="1"/>
              <a:t>Faktor</a:t>
            </a:r>
            <a:r>
              <a:rPr lang="en-ID" sz="2400" dirty="0"/>
              <a:t> lain </a:t>
            </a:r>
            <a:r>
              <a:rPr lang="en-ID" sz="2400" dirty="0" err="1"/>
              <a:t>seperti</a:t>
            </a:r>
            <a:r>
              <a:rPr lang="en-ID" sz="2400" dirty="0"/>
              <a:t> </a:t>
            </a:r>
            <a:r>
              <a:rPr lang="en-ID" sz="2400" dirty="0" err="1"/>
              <a:t>preferensi</a:t>
            </a:r>
            <a:r>
              <a:rPr lang="en-ID" sz="2400" dirty="0"/>
              <a:t> </a:t>
            </a:r>
            <a:r>
              <a:rPr lang="en-ID" sz="2400" dirty="0" err="1"/>
              <a:t>pribadi</a:t>
            </a:r>
            <a:r>
              <a:rPr lang="en-ID" sz="2400" dirty="0"/>
              <a:t>, </a:t>
            </a:r>
            <a:r>
              <a:rPr lang="en-ID" sz="2400" dirty="0" err="1"/>
              <a:t>kebiasaan</a:t>
            </a:r>
            <a:r>
              <a:rPr lang="en-ID" sz="2400" dirty="0"/>
              <a:t> </a:t>
            </a:r>
            <a:r>
              <a:rPr lang="en-ID" sz="2400" dirty="0" err="1"/>
              <a:t>belanja</a:t>
            </a:r>
            <a:r>
              <a:rPr lang="en-ID" sz="2400" dirty="0"/>
              <a:t>, </a:t>
            </a:r>
            <a:r>
              <a:rPr lang="en-ID" sz="2400" dirty="0" err="1"/>
              <a:t>ketersediaan</a:t>
            </a:r>
            <a:r>
              <a:rPr lang="en-ID" sz="2400" dirty="0"/>
              <a:t> </a:t>
            </a:r>
            <a:r>
              <a:rPr lang="en-ID" sz="2400" dirty="0" err="1"/>
              <a:t>produk</a:t>
            </a:r>
            <a:r>
              <a:rPr lang="en-ID" sz="2400" dirty="0"/>
              <a:t>, </a:t>
            </a:r>
            <a:r>
              <a:rPr lang="en-ID" sz="2400" dirty="0" err="1"/>
              <a:t>atau</a:t>
            </a:r>
            <a:r>
              <a:rPr lang="en-ID" sz="2400" dirty="0"/>
              <a:t> </a:t>
            </a:r>
            <a:r>
              <a:rPr lang="en-ID" sz="2400" dirty="0" err="1"/>
              <a:t>kemudahan</a:t>
            </a:r>
            <a:r>
              <a:rPr lang="en-ID" sz="2400" dirty="0"/>
              <a:t> </a:t>
            </a:r>
            <a:r>
              <a:rPr lang="en-ID" sz="2400" dirty="0" err="1"/>
              <a:t>akses</a:t>
            </a:r>
            <a:r>
              <a:rPr lang="en-ID" sz="2400" dirty="0"/>
              <a:t> </a:t>
            </a:r>
            <a:r>
              <a:rPr lang="en-ID" sz="2400" dirty="0" err="1"/>
              <a:t>mungkin</a:t>
            </a:r>
            <a:r>
              <a:rPr lang="en-ID" sz="2400" dirty="0"/>
              <a:t> </a:t>
            </a:r>
            <a:r>
              <a:rPr lang="en-ID" sz="2400" dirty="0" err="1"/>
              <a:t>lebih</a:t>
            </a:r>
            <a:r>
              <a:rPr lang="en-ID" sz="2400" dirty="0"/>
              <a:t> </a:t>
            </a:r>
            <a:r>
              <a:rPr lang="en-ID" sz="2400" dirty="0" err="1"/>
              <a:t>berperan</a:t>
            </a:r>
            <a:r>
              <a:rPr lang="en-ID" sz="2400" dirty="0"/>
              <a:t> </a:t>
            </a:r>
            <a:r>
              <a:rPr lang="en-ID" sz="2400" dirty="0" err="1"/>
              <a:t>dalam</a:t>
            </a:r>
            <a:r>
              <a:rPr lang="en-ID" sz="2400" dirty="0"/>
              <a:t> </a:t>
            </a:r>
            <a:r>
              <a:rPr lang="en-ID" sz="2400" dirty="0" err="1"/>
              <a:t>menentukan</a:t>
            </a:r>
            <a:r>
              <a:rPr lang="en-ID" sz="2400" dirty="0"/>
              <a:t> </a:t>
            </a:r>
            <a:r>
              <a:rPr lang="en-ID" sz="2400" dirty="0" err="1"/>
              <a:t>pilihan</a:t>
            </a:r>
            <a:r>
              <a:rPr lang="en-ID" sz="2400" dirty="0"/>
              <a:t> </a:t>
            </a:r>
            <a:r>
              <a:rPr lang="en-ID" sz="2400" dirty="0" err="1"/>
              <a:t>kanal</a:t>
            </a:r>
            <a:r>
              <a:rPr lang="en-ID" sz="2400" dirty="0"/>
              <a:t>.</a:t>
            </a:r>
            <a:endParaRPr lang="en-AU" sz="1800" kern="1200" dirty="0">
              <a:latin typeface="Arial" pitchFamily="34" charset="0"/>
              <a:ea typeface="+mn-ea"/>
              <a:cs typeface="Arial" pitchFamily="34" charset="0"/>
            </a:endParaRPr>
          </a:p>
        </p:txBody>
      </p:sp>
      <p:pic>
        <p:nvPicPr>
          <p:cNvPr id="7" name="Picture 2">
            <a:extLst>
              <a:ext uri="{FF2B5EF4-FFF2-40B4-BE49-F238E27FC236}">
                <a16:creationId xmlns:a16="http://schemas.microsoft.com/office/drawing/2014/main" id="{881D827A-0C72-2958-75FD-28349992CE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5394" y="4291440"/>
            <a:ext cx="7305675" cy="4215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254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7372350" y="6899"/>
            <a:ext cx="4171950" cy="526552"/>
          </a:xfrm>
          <a:prstGeom prst="rect">
            <a:avLst/>
          </a:prstGeom>
          <a:solidFill>
            <a:schemeClr val="bg1"/>
          </a:solidFill>
        </p:spPr>
        <p:txBody>
          <a:bodyPr wrap="square" tIns="135000" bIns="135000" rtlCol="0" anchor="t">
            <a:spAutoFit/>
          </a:bodyPr>
          <a:lstStyle/>
          <a:p>
            <a:pPr algn="ctr" defTabSz="1371600">
              <a:buClrTx/>
            </a:pPr>
            <a:endParaRPr lang="en-AU" sz="1650" kern="1200" dirty="0">
              <a:latin typeface="Arial" pitchFamily="34" charset="0"/>
              <a:ea typeface="+mn-ea"/>
              <a:cs typeface="Arial" pitchFamily="34" charset="0"/>
            </a:endParaRPr>
          </a:p>
        </p:txBody>
      </p:sp>
      <p:sp>
        <p:nvSpPr>
          <p:cNvPr id="4" name="ColumnHeader"/>
          <p:cNvSpPr>
            <a:spLocks noChangeArrowheads="1"/>
          </p:cNvSpPr>
          <p:nvPr/>
        </p:nvSpPr>
        <p:spPr bwMode="gray">
          <a:xfrm>
            <a:off x="1004887" y="2452254"/>
            <a:ext cx="7786688" cy="1508105"/>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137160" bIns="137160" anchor="b">
            <a:spAutoFit/>
          </a:bodyPr>
          <a:lstStyle/>
          <a:p>
            <a:pPr defTabSz="1371600">
              <a:buClrTx/>
            </a:pPr>
            <a:r>
              <a:rPr lang="en-ID" sz="2000" dirty="0" err="1"/>
              <a:t>Grafik</a:t>
            </a:r>
            <a:r>
              <a:rPr lang="en-ID" sz="2000" dirty="0"/>
              <a:t> </a:t>
            </a:r>
            <a:r>
              <a:rPr lang="en-ID" sz="2000" dirty="0" err="1"/>
              <a:t>menunjukkan</a:t>
            </a:r>
            <a:r>
              <a:rPr lang="en-ID" sz="2000" dirty="0"/>
              <a:t> </a:t>
            </a:r>
            <a:r>
              <a:rPr lang="en-ID" sz="2000" dirty="0" err="1"/>
              <a:t>bahwa</a:t>
            </a:r>
            <a:r>
              <a:rPr lang="en-ID" sz="2000" dirty="0"/>
              <a:t> </a:t>
            </a:r>
            <a:r>
              <a:rPr lang="en-ID" sz="2000" dirty="0" err="1"/>
              <a:t>efektivitas</a:t>
            </a:r>
            <a:r>
              <a:rPr lang="en-ID" sz="2000" dirty="0"/>
              <a:t> </a:t>
            </a:r>
            <a:r>
              <a:rPr lang="en-ID" sz="2000" dirty="0" err="1"/>
              <a:t>setiap</a:t>
            </a:r>
            <a:r>
              <a:rPr lang="en-ID" sz="2000" dirty="0"/>
              <a:t> </a:t>
            </a:r>
            <a:r>
              <a:rPr lang="en-ID" sz="2000" dirty="0" err="1"/>
              <a:t>kampanye</a:t>
            </a:r>
            <a:r>
              <a:rPr lang="en-ID" sz="2000" dirty="0"/>
              <a:t> sangat </a:t>
            </a:r>
            <a:r>
              <a:rPr lang="en-ID" sz="2000" dirty="0" err="1"/>
              <a:t>bervariasi</a:t>
            </a:r>
            <a:r>
              <a:rPr lang="en-ID" sz="2000" dirty="0"/>
              <a:t> </a:t>
            </a:r>
            <a:r>
              <a:rPr lang="en-ID" sz="2000" dirty="0" err="1"/>
              <a:t>tergantung</a:t>
            </a:r>
            <a:r>
              <a:rPr lang="en-ID" sz="2000" dirty="0"/>
              <a:t> pada </a:t>
            </a:r>
            <a:r>
              <a:rPr lang="en-ID" sz="2000" dirty="0" err="1"/>
              <a:t>kanal</a:t>
            </a:r>
            <a:r>
              <a:rPr lang="en-ID" sz="2000" dirty="0"/>
              <a:t> </a:t>
            </a:r>
            <a:r>
              <a:rPr lang="en-ID" sz="2000" dirty="0" err="1"/>
              <a:t>pembelian</a:t>
            </a:r>
            <a:r>
              <a:rPr lang="en-ID" sz="2000" dirty="0"/>
              <a:t>. </a:t>
            </a:r>
            <a:r>
              <a:rPr lang="en-ID" sz="2000" dirty="0" err="1"/>
              <a:t>Beberapa</a:t>
            </a:r>
            <a:r>
              <a:rPr lang="en-ID" sz="2000" dirty="0"/>
              <a:t> </a:t>
            </a:r>
            <a:r>
              <a:rPr lang="en-ID" sz="2000" dirty="0" err="1"/>
              <a:t>kampanye</a:t>
            </a:r>
            <a:r>
              <a:rPr lang="en-ID" sz="2000" dirty="0"/>
              <a:t> </a:t>
            </a:r>
            <a:r>
              <a:rPr lang="en-ID" sz="2000" dirty="0" err="1"/>
              <a:t>lebih</a:t>
            </a:r>
            <a:r>
              <a:rPr lang="en-ID" sz="2000" dirty="0"/>
              <a:t> </a:t>
            </a:r>
            <a:r>
              <a:rPr lang="en-ID" sz="2000" dirty="0" err="1"/>
              <a:t>efektif</a:t>
            </a:r>
            <a:r>
              <a:rPr lang="en-ID" sz="2000" dirty="0"/>
              <a:t> </a:t>
            </a:r>
            <a:r>
              <a:rPr lang="en-ID" sz="2000" dirty="0" err="1"/>
              <a:t>dalam</a:t>
            </a:r>
            <a:r>
              <a:rPr lang="en-ID" sz="2000" dirty="0"/>
              <a:t> </a:t>
            </a:r>
            <a:r>
              <a:rPr lang="en-ID" sz="2000" dirty="0" err="1"/>
              <a:t>menarik</a:t>
            </a:r>
            <a:r>
              <a:rPr lang="en-ID" sz="2000" dirty="0"/>
              <a:t> </a:t>
            </a:r>
            <a:r>
              <a:rPr lang="en-ID" sz="2000" dirty="0" err="1"/>
              <a:t>minat</a:t>
            </a:r>
            <a:r>
              <a:rPr lang="en-ID" sz="2000" dirty="0"/>
              <a:t> </a:t>
            </a:r>
            <a:r>
              <a:rPr lang="en-ID" sz="2000" dirty="0" err="1"/>
              <a:t>pelanggan</a:t>
            </a:r>
            <a:r>
              <a:rPr lang="en-ID" sz="2000" dirty="0"/>
              <a:t> di </a:t>
            </a:r>
            <a:r>
              <a:rPr lang="en-ID" sz="2000" dirty="0" err="1"/>
              <a:t>satu</a:t>
            </a:r>
            <a:r>
              <a:rPr lang="en-ID" sz="2000" dirty="0"/>
              <a:t> </a:t>
            </a:r>
            <a:r>
              <a:rPr lang="en-ID" sz="2000" dirty="0" err="1"/>
              <a:t>kanal</a:t>
            </a:r>
            <a:r>
              <a:rPr lang="en-ID" sz="2000" dirty="0"/>
              <a:t> </a:t>
            </a:r>
            <a:r>
              <a:rPr lang="en-ID" sz="2000" dirty="0" err="1"/>
              <a:t>dibandingkan</a:t>
            </a:r>
            <a:r>
              <a:rPr lang="en-ID" sz="2000" dirty="0"/>
              <a:t> </a:t>
            </a:r>
            <a:r>
              <a:rPr lang="en-ID" sz="2000" dirty="0" err="1"/>
              <a:t>dengan</a:t>
            </a:r>
            <a:r>
              <a:rPr lang="en-ID" sz="2000" dirty="0"/>
              <a:t> </a:t>
            </a:r>
            <a:r>
              <a:rPr lang="en-ID" sz="2000" dirty="0" err="1"/>
              <a:t>kanal</a:t>
            </a:r>
            <a:r>
              <a:rPr lang="en-ID" sz="2000" dirty="0"/>
              <a:t> </a:t>
            </a:r>
            <a:r>
              <a:rPr lang="en-ID" sz="2000" dirty="0" err="1"/>
              <a:t>lainnya</a:t>
            </a:r>
            <a:r>
              <a:rPr lang="en-ID" sz="2000" dirty="0"/>
              <a:t>.</a:t>
            </a:r>
            <a:endParaRPr lang="en-AU" sz="2000" b="1" kern="1200" dirty="0">
              <a:latin typeface="Arial" pitchFamily="34" charset="0"/>
              <a:ea typeface="+mn-ea"/>
              <a:cs typeface="Arial" pitchFamily="34" charset="0"/>
            </a:endParaRPr>
          </a:p>
        </p:txBody>
      </p:sp>
      <p:sp>
        <p:nvSpPr>
          <p:cNvPr id="6" name="ColumnHeader"/>
          <p:cNvSpPr>
            <a:spLocks noChangeArrowheads="1"/>
          </p:cNvSpPr>
          <p:nvPr/>
        </p:nvSpPr>
        <p:spPr bwMode="gray">
          <a:xfrm>
            <a:off x="9736933" y="2944696"/>
            <a:ext cx="7053262" cy="1015663"/>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137160" bIns="137160" anchor="b">
            <a:spAutoFit/>
          </a:bodyPr>
          <a:lstStyle/>
          <a:p>
            <a:pPr defTabSz="1371600">
              <a:buClrTx/>
            </a:pPr>
            <a:r>
              <a:rPr lang="en-AU" sz="2400" b="1" kern="1200" dirty="0" err="1">
                <a:latin typeface="Arial" pitchFamily="34" charset="0"/>
                <a:ea typeface="+mn-ea"/>
                <a:cs typeface="Arial" pitchFamily="34" charset="0"/>
              </a:rPr>
              <a:t>Berdasarkan</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grafik</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efektivitas</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kampanye</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pemasaran</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berdasarkan</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kanal</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pembelian</a:t>
            </a:r>
            <a:r>
              <a:rPr lang="en-AU" sz="2400" b="1" kern="1200" dirty="0">
                <a:latin typeface="Arial" pitchFamily="34" charset="0"/>
                <a:ea typeface="+mn-ea"/>
                <a:cs typeface="Arial" pitchFamily="34" charset="0"/>
              </a:rPr>
              <a:t>:</a:t>
            </a:r>
          </a:p>
        </p:txBody>
      </p:sp>
      <p:sp>
        <p:nvSpPr>
          <p:cNvPr id="8" name="Title 1"/>
          <p:cNvSpPr>
            <a:spLocks noGrp="1"/>
          </p:cNvSpPr>
          <p:nvPr>
            <p:ph type="title"/>
          </p:nvPr>
        </p:nvSpPr>
        <p:spPr>
          <a:xfrm>
            <a:off x="1004887" y="199772"/>
            <a:ext cx="16383001" cy="1247400"/>
          </a:xfrm>
        </p:spPr>
        <p:txBody>
          <a:bodyPr/>
          <a:lstStyle/>
          <a:p>
            <a:r>
              <a:rPr lang="en-ID" sz="1100" b="0" i="0" dirty="0">
                <a:solidFill>
                  <a:srgbClr val="212121"/>
                </a:solidFill>
                <a:effectLst/>
                <a:highlight>
                  <a:srgbClr val="FFFFFF"/>
                </a:highlight>
                <a:latin typeface="Roboto" panose="02000000000000000000" pitchFamily="2" charset="0"/>
              </a:rPr>
              <a:t> </a:t>
            </a:r>
            <a:r>
              <a:rPr lang="en-ID" sz="2000" i="0" dirty="0" err="1">
                <a:effectLst/>
                <a:highlight>
                  <a:srgbClr val="FFFFFF"/>
                </a:highlight>
              </a:rPr>
              <a:t>Secara</a:t>
            </a:r>
            <a:r>
              <a:rPr lang="en-ID" sz="2000" i="0" dirty="0">
                <a:effectLst/>
                <a:highlight>
                  <a:srgbClr val="FFFFFF"/>
                </a:highlight>
              </a:rPr>
              <a:t> </a:t>
            </a:r>
            <a:r>
              <a:rPr lang="en-ID" sz="2000" i="0" dirty="0" err="1">
                <a:effectLst/>
                <a:highlight>
                  <a:srgbClr val="FFFFFF"/>
                </a:highlight>
              </a:rPr>
              <a:t>keseluruhan</a:t>
            </a:r>
            <a:r>
              <a:rPr lang="en-ID" sz="2000" i="0" dirty="0">
                <a:effectLst/>
                <a:highlight>
                  <a:srgbClr val="FFFFFF"/>
                </a:highlight>
              </a:rPr>
              <a:t>, </a:t>
            </a:r>
            <a:r>
              <a:rPr lang="en-ID" sz="2000" i="0" dirty="0" err="1">
                <a:effectLst/>
                <a:highlight>
                  <a:srgbClr val="FFFFFF"/>
                </a:highlight>
              </a:rPr>
              <a:t>kampanye</a:t>
            </a:r>
            <a:r>
              <a:rPr lang="en-ID" sz="2000" i="0" dirty="0">
                <a:effectLst/>
                <a:highlight>
                  <a:srgbClr val="FFFFFF"/>
                </a:highlight>
              </a:rPr>
              <a:t> </a:t>
            </a:r>
            <a:r>
              <a:rPr lang="en-ID" sz="2000" i="0" dirty="0" err="1">
                <a:effectLst/>
                <a:highlight>
                  <a:srgbClr val="FFFFFF"/>
                </a:highlight>
              </a:rPr>
              <a:t>pemasaran</a:t>
            </a:r>
            <a:r>
              <a:rPr lang="en-ID" sz="2000" i="0" dirty="0">
                <a:effectLst/>
                <a:highlight>
                  <a:srgbClr val="FFFFFF"/>
                </a:highlight>
              </a:rPr>
              <a:t> </a:t>
            </a:r>
            <a:r>
              <a:rPr lang="en-ID" sz="2000" i="0" dirty="0" err="1">
                <a:effectLst/>
                <a:highlight>
                  <a:srgbClr val="FFFFFF"/>
                </a:highlight>
              </a:rPr>
              <a:t>cenderung</a:t>
            </a:r>
            <a:r>
              <a:rPr lang="en-ID" sz="2000" i="0" dirty="0">
                <a:effectLst/>
                <a:highlight>
                  <a:srgbClr val="FFFFFF"/>
                </a:highlight>
              </a:rPr>
              <a:t> </a:t>
            </a:r>
            <a:r>
              <a:rPr lang="en-ID" sz="2000" i="0" dirty="0" err="1">
                <a:effectLst/>
                <a:highlight>
                  <a:srgbClr val="FFFFFF"/>
                </a:highlight>
              </a:rPr>
              <a:t>mendorong</a:t>
            </a:r>
            <a:r>
              <a:rPr lang="en-ID" sz="2000" i="0" dirty="0">
                <a:effectLst/>
                <a:highlight>
                  <a:srgbClr val="FFFFFF"/>
                </a:highlight>
              </a:rPr>
              <a:t> </a:t>
            </a:r>
            <a:r>
              <a:rPr lang="en-ID" sz="2000" i="0" dirty="0" err="1">
                <a:effectLst/>
                <a:highlight>
                  <a:srgbClr val="FFFFFF"/>
                </a:highlight>
              </a:rPr>
              <a:t>lebih</a:t>
            </a:r>
            <a:r>
              <a:rPr lang="en-ID" sz="2000" i="0" dirty="0">
                <a:effectLst/>
                <a:highlight>
                  <a:srgbClr val="FFFFFF"/>
                </a:highlight>
              </a:rPr>
              <a:t> </a:t>
            </a:r>
            <a:r>
              <a:rPr lang="en-ID" sz="2000" i="0" dirty="0" err="1">
                <a:effectLst/>
                <a:highlight>
                  <a:srgbClr val="FFFFFF"/>
                </a:highlight>
              </a:rPr>
              <a:t>banyak</a:t>
            </a:r>
            <a:r>
              <a:rPr lang="en-ID" sz="2000" i="0" dirty="0">
                <a:effectLst/>
                <a:highlight>
                  <a:srgbClr val="FFFFFF"/>
                </a:highlight>
              </a:rPr>
              <a:t> </a:t>
            </a:r>
            <a:r>
              <a:rPr lang="en-ID" sz="2000" i="0" dirty="0" err="1">
                <a:effectLst/>
                <a:highlight>
                  <a:srgbClr val="FFFFFF"/>
                </a:highlight>
              </a:rPr>
              <a:t>pembelian</a:t>
            </a:r>
            <a:r>
              <a:rPr lang="en-ID" sz="2000" i="0" dirty="0">
                <a:effectLst/>
                <a:highlight>
                  <a:srgbClr val="FFFFFF"/>
                </a:highlight>
              </a:rPr>
              <a:t> </a:t>
            </a:r>
            <a:r>
              <a:rPr lang="en-ID" sz="2000" i="0" dirty="0" err="1">
                <a:effectLst/>
                <a:highlight>
                  <a:srgbClr val="FFFFFF"/>
                </a:highlight>
              </a:rPr>
              <a:t>melalui</a:t>
            </a:r>
            <a:r>
              <a:rPr lang="en-ID" sz="2000" i="0" dirty="0">
                <a:effectLst/>
                <a:highlight>
                  <a:srgbClr val="FFFFFF"/>
                </a:highlight>
              </a:rPr>
              <a:t> toko </a:t>
            </a:r>
            <a:r>
              <a:rPr lang="en-ID" sz="2000" i="0" dirty="0" err="1">
                <a:effectLst/>
                <a:highlight>
                  <a:srgbClr val="FFFFFF"/>
                </a:highlight>
              </a:rPr>
              <a:t>fisik</a:t>
            </a:r>
            <a:r>
              <a:rPr lang="en-ID" sz="2000" i="0" dirty="0">
                <a:effectLst/>
                <a:highlight>
                  <a:srgbClr val="FFFFFF"/>
                </a:highlight>
              </a:rPr>
              <a:t> (</a:t>
            </a:r>
            <a:r>
              <a:rPr lang="en-ID" sz="2000" i="0" dirty="0" err="1">
                <a:effectLst/>
                <a:highlight>
                  <a:srgbClr val="FFFFFF"/>
                </a:highlight>
              </a:rPr>
              <a:t>NumStorePurchases</a:t>
            </a:r>
            <a:r>
              <a:rPr lang="en-ID" sz="2000" i="0" dirty="0">
                <a:effectLst/>
                <a:highlight>
                  <a:srgbClr val="FFFFFF"/>
                </a:highlight>
              </a:rPr>
              <a:t>) </a:t>
            </a:r>
            <a:r>
              <a:rPr lang="en-ID" sz="2000" i="0" dirty="0" err="1">
                <a:effectLst/>
                <a:highlight>
                  <a:srgbClr val="FFFFFF"/>
                </a:highlight>
              </a:rPr>
              <a:t>dengan</a:t>
            </a:r>
            <a:r>
              <a:rPr lang="en-ID" sz="2000" i="0" dirty="0">
                <a:effectLst/>
                <a:highlight>
                  <a:srgbClr val="FFFFFF"/>
                </a:highlight>
              </a:rPr>
              <a:t> </a:t>
            </a:r>
            <a:r>
              <a:rPr lang="en-ID" sz="2000" i="0" dirty="0" err="1">
                <a:effectLst/>
                <a:highlight>
                  <a:srgbClr val="FFFFFF"/>
                </a:highlight>
              </a:rPr>
              <a:t>jumlah</a:t>
            </a:r>
            <a:r>
              <a:rPr lang="en-ID" sz="2000" i="0" dirty="0">
                <a:effectLst/>
                <a:highlight>
                  <a:srgbClr val="FFFFFF"/>
                </a:highlight>
              </a:rPr>
              <a:t> </a:t>
            </a:r>
            <a:r>
              <a:rPr lang="en-ID" sz="2000" i="0" dirty="0" err="1">
                <a:effectLst/>
                <a:highlight>
                  <a:srgbClr val="FFFFFF"/>
                </a:highlight>
              </a:rPr>
              <a:t>penerimaan</a:t>
            </a:r>
            <a:r>
              <a:rPr lang="en-ID" sz="2000" i="0" dirty="0">
                <a:effectLst/>
                <a:highlight>
                  <a:srgbClr val="FFFFFF"/>
                </a:highlight>
              </a:rPr>
              <a:t> </a:t>
            </a:r>
            <a:r>
              <a:rPr lang="en-ID" sz="2000" i="0" dirty="0" err="1">
                <a:effectLst/>
                <a:highlight>
                  <a:srgbClr val="FFFFFF"/>
                </a:highlight>
              </a:rPr>
              <a:t>kampanye</a:t>
            </a:r>
            <a:r>
              <a:rPr lang="en-ID" sz="2000" i="0" dirty="0">
                <a:effectLst/>
                <a:highlight>
                  <a:srgbClr val="FFFFFF"/>
                </a:highlight>
              </a:rPr>
              <a:t> </a:t>
            </a:r>
            <a:r>
              <a:rPr lang="en-ID" sz="2000" i="0" dirty="0" err="1">
                <a:effectLst/>
                <a:highlight>
                  <a:srgbClr val="FFFFFF"/>
                </a:highlight>
              </a:rPr>
              <a:t>diatas</a:t>
            </a:r>
            <a:r>
              <a:rPr lang="en-ID" sz="2000" i="0" dirty="0">
                <a:effectLst/>
                <a:highlight>
                  <a:srgbClr val="FFFFFF"/>
                </a:highlight>
              </a:rPr>
              <a:t> 800 (</a:t>
            </a:r>
            <a:r>
              <a:rPr lang="en-ID" sz="2000" i="0" dirty="0" err="1">
                <a:effectLst/>
                <a:highlight>
                  <a:srgbClr val="FFFFFF"/>
                </a:highlight>
              </a:rPr>
              <a:t>kecuali</a:t>
            </a:r>
            <a:r>
              <a:rPr lang="en-ID" sz="2000" i="0" dirty="0">
                <a:effectLst/>
                <a:highlight>
                  <a:srgbClr val="FFFFFF"/>
                </a:highlight>
              </a:rPr>
              <a:t> pada </a:t>
            </a:r>
            <a:r>
              <a:rPr lang="en-ID" sz="2000" i="0" dirty="0" err="1">
                <a:effectLst/>
                <a:highlight>
                  <a:srgbClr val="FFFFFF"/>
                </a:highlight>
              </a:rPr>
              <a:t>kampanye</a:t>
            </a:r>
            <a:r>
              <a:rPr lang="en-ID" sz="2000" i="0" dirty="0">
                <a:effectLst/>
                <a:highlight>
                  <a:srgbClr val="FFFFFF"/>
                </a:highlight>
              </a:rPr>
              <a:t> </a:t>
            </a:r>
            <a:r>
              <a:rPr lang="en-ID" sz="2000" i="0" dirty="0" err="1">
                <a:effectLst/>
                <a:highlight>
                  <a:srgbClr val="FFFFFF"/>
                </a:highlight>
              </a:rPr>
              <a:t>ke</a:t>
            </a:r>
            <a:r>
              <a:rPr lang="en-ID" sz="2000" i="0" dirty="0">
                <a:effectLst/>
                <a:highlight>
                  <a:srgbClr val="FFFFFF"/>
                </a:highlight>
              </a:rPr>
              <a:t> 2) </a:t>
            </a:r>
            <a:r>
              <a:rPr lang="en-ID" sz="2000" i="0" dirty="0" err="1">
                <a:effectLst/>
                <a:highlight>
                  <a:srgbClr val="FFFFFF"/>
                </a:highlight>
              </a:rPr>
              <a:t>dibandingkan</a:t>
            </a:r>
            <a:r>
              <a:rPr lang="en-ID" sz="2000" i="0" dirty="0">
                <a:effectLst/>
                <a:highlight>
                  <a:srgbClr val="FFFFFF"/>
                </a:highlight>
              </a:rPr>
              <a:t> </a:t>
            </a:r>
            <a:r>
              <a:rPr lang="en-ID" sz="2000" i="0" dirty="0" err="1">
                <a:effectLst/>
                <a:highlight>
                  <a:srgbClr val="FFFFFF"/>
                </a:highlight>
              </a:rPr>
              <a:t>dengan</a:t>
            </a:r>
            <a:r>
              <a:rPr lang="en-ID" sz="2000" i="0" dirty="0">
                <a:effectLst/>
                <a:highlight>
                  <a:srgbClr val="FFFFFF"/>
                </a:highlight>
              </a:rPr>
              <a:t> </a:t>
            </a:r>
            <a:r>
              <a:rPr lang="en-ID" sz="2000" i="0" dirty="0" err="1">
                <a:effectLst/>
                <a:highlight>
                  <a:srgbClr val="FFFFFF"/>
                </a:highlight>
              </a:rPr>
              <a:t>kanal</a:t>
            </a:r>
            <a:r>
              <a:rPr lang="en-ID" sz="2000" i="0" dirty="0">
                <a:effectLst/>
                <a:highlight>
                  <a:srgbClr val="FFFFFF"/>
                </a:highlight>
              </a:rPr>
              <a:t> web </a:t>
            </a:r>
            <a:r>
              <a:rPr lang="en-ID" sz="2000" i="0" dirty="0" err="1">
                <a:effectLst/>
                <a:highlight>
                  <a:srgbClr val="FFFFFF"/>
                </a:highlight>
              </a:rPr>
              <a:t>atau</a:t>
            </a:r>
            <a:r>
              <a:rPr lang="en-ID" sz="2000" i="0" dirty="0">
                <a:effectLst/>
                <a:highlight>
                  <a:srgbClr val="FFFFFF"/>
                </a:highlight>
              </a:rPr>
              <a:t> </a:t>
            </a:r>
            <a:r>
              <a:rPr lang="en-ID" sz="2000" i="0" dirty="0" err="1">
                <a:effectLst/>
                <a:highlight>
                  <a:srgbClr val="FFFFFF"/>
                </a:highlight>
              </a:rPr>
              <a:t>katalog</a:t>
            </a:r>
            <a:r>
              <a:rPr lang="en-ID" sz="2000" i="0" dirty="0">
                <a:effectLst/>
                <a:highlight>
                  <a:srgbClr val="FFFFFF"/>
                </a:highlight>
              </a:rPr>
              <a:t>. Hal </a:t>
            </a:r>
            <a:r>
              <a:rPr lang="en-ID" sz="2000" i="0" dirty="0" err="1">
                <a:effectLst/>
                <a:highlight>
                  <a:srgbClr val="FFFFFF"/>
                </a:highlight>
              </a:rPr>
              <a:t>ini</a:t>
            </a:r>
            <a:r>
              <a:rPr lang="en-ID" sz="2000" i="0" dirty="0">
                <a:effectLst/>
                <a:highlight>
                  <a:srgbClr val="FFFFFF"/>
                </a:highlight>
              </a:rPr>
              <a:t> </a:t>
            </a:r>
            <a:r>
              <a:rPr lang="en-ID" sz="2000" i="0" dirty="0" err="1">
                <a:effectLst/>
                <a:highlight>
                  <a:srgbClr val="FFFFFF"/>
                </a:highlight>
              </a:rPr>
              <a:t>mengindikasikan</a:t>
            </a:r>
            <a:r>
              <a:rPr lang="en-ID" sz="2000" i="0" dirty="0">
                <a:effectLst/>
                <a:highlight>
                  <a:srgbClr val="FFFFFF"/>
                </a:highlight>
              </a:rPr>
              <a:t> </a:t>
            </a:r>
            <a:r>
              <a:rPr lang="en-ID" sz="2000" i="0" dirty="0" err="1">
                <a:effectLst/>
                <a:highlight>
                  <a:srgbClr val="FFFFFF"/>
                </a:highlight>
              </a:rPr>
              <a:t>bahwa</a:t>
            </a:r>
            <a:r>
              <a:rPr lang="en-ID" sz="2000" i="0" dirty="0">
                <a:effectLst/>
                <a:highlight>
                  <a:srgbClr val="FFFFFF"/>
                </a:highlight>
              </a:rPr>
              <a:t> </a:t>
            </a:r>
            <a:r>
              <a:rPr lang="en-ID" sz="2000" i="0" dirty="0" err="1">
                <a:effectLst/>
                <a:highlight>
                  <a:srgbClr val="FFFFFF"/>
                </a:highlight>
              </a:rPr>
              <a:t>kampanye-kampanye</a:t>
            </a:r>
            <a:r>
              <a:rPr lang="en-ID" sz="2000" i="0" dirty="0">
                <a:effectLst/>
                <a:highlight>
                  <a:srgbClr val="FFFFFF"/>
                </a:highlight>
              </a:rPr>
              <a:t> </a:t>
            </a:r>
            <a:r>
              <a:rPr lang="en-ID" sz="2000" i="0" dirty="0" err="1">
                <a:effectLst/>
                <a:highlight>
                  <a:srgbClr val="FFFFFF"/>
                </a:highlight>
              </a:rPr>
              <a:t>ini</a:t>
            </a:r>
            <a:r>
              <a:rPr lang="en-ID" sz="2000" i="0" dirty="0">
                <a:effectLst/>
                <a:highlight>
                  <a:srgbClr val="FFFFFF"/>
                </a:highlight>
              </a:rPr>
              <a:t> </a:t>
            </a:r>
            <a:r>
              <a:rPr lang="en-ID" sz="2000" i="0" dirty="0" err="1">
                <a:effectLst/>
                <a:highlight>
                  <a:srgbClr val="FFFFFF"/>
                </a:highlight>
              </a:rPr>
              <a:t>efektif</a:t>
            </a:r>
            <a:r>
              <a:rPr lang="en-ID" sz="2000" i="0" dirty="0">
                <a:effectLst/>
                <a:highlight>
                  <a:srgbClr val="FFFFFF"/>
                </a:highlight>
              </a:rPr>
              <a:t> </a:t>
            </a:r>
            <a:r>
              <a:rPr lang="en-ID" sz="2000" i="0" dirty="0" err="1">
                <a:effectLst/>
                <a:highlight>
                  <a:srgbClr val="FFFFFF"/>
                </a:highlight>
              </a:rPr>
              <a:t>dalam</a:t>
            </a:r>
            <a:r>
              <a:rPr lang="en-ID" sz="2000" i="0" dirty="0">
                <a:effectLst/>
                <a:highlight>
                  <a:srgbClr val="FFFFFF"/>
                </a:highlight>
              </a:rPr>
              <a:t> </a:t>
            </a:r>
            <a:r>
              <a:rPr lang="en-ID" sz="2000" i="0" dirty="0" err="1">
                <a:effectLst/>
                <a:highlight>
                  <a:srgbClr val="FFFFFF"/>
                </a:highlight>
              </a:rPr>
              <a:t>menarik</a:t>
            </a:r>
            <a:r>
              <a:rPr lang="en-ID" sz="2000" i="0" dirty="0">
                <a:effectLst/>
                <a:highlight>
                  <a:srgbClr val="FFFFFF"/>
                </a:highlight>
              </a:rPr>
              <a:t> </a:t>
            </a:r>
            <a:r>
              <a:rPr lang="en-ID" sz="2000" i="0" dirty="0" err="1">
                <a:effectLst/>
                <a:highlight>
                  <a:srgbClr val="FFFFFF"/>
                </a:highlight>
              </a:rPr>
              <a:t>pelanggan</a:t>
            </a:r>
            <a:r>
              <a:rPr lang="en-ID" sz="2000" i="0" dirty="0">
                <a:effectLst/>
                <a:highlight>
                  <a:srgbClr val="FFFFFF"/>
                </a:highlight>
              </a:rPr>
              <a:t> </a:t>
            </a:r>
            <a:r>
              <a:rPr lang="en-ID" sz="2000" i="0" dirty="0" err="1">
                <a:effectLst/>
                <a:highlight>
                  <a:srgbClr val="FFFFFF"/>
                </a:highlight>
              </a:rPr>
              <a:t>ke</a:t>
            </a:r>
            <a:r>
              <a:rPr lang="en-ID" sz="2000" i="0" dirty="0">
                <a:effectLst/>
                <a:highlight>
                  <a:srgbClr val="FFFFFF"/>
                </a:highlight>
              </a:rPr>
              <a:t> toko </a:t>
            </a:r>
            <a:r>
              <a:rPr lang="en-ID" sz="2000" i="0" dirty="0" err="1">
                <a:effectLst/>
                <a:highlight>
                  <a:srgbClr val="FFFFFF"/>
                </a:highlight>
              </a:rPr>
              <a:t>fisik</a:t>
            </a:r>
            <a:r>
              <a:rPr lang="en-ID" sz="2000" i="0" dirty="0">
                <a:effectLst/>
                <a:highlight>
                  <a:srgbClr val="FFFFFF"/>
                </a:highlight>
              </a:rPr>
              <a:t>.</a:t>
            </a:r>
            <a:endParaRPr lang="en-US" sz="2000" dirty="0"/>
          </a:p>
        </p:txBody>
      </p:sp>
      <p:sp>
        <p:nvSpPr>
          <p:cNvPr id="17" name="Text Placeholder 12"/>
          <p:cNvSpPr>
            <a:spLocks noGrp="1"/>
          </p:cNvSpPr>
          <p:nvPr>
            <p:custDataLst>
              <p:tags r:id="rId1"/>
            </p:custDataLst>
          </p:nvPr>
        </p:nvSpPr>
        <p:spPr bwMode="gray">
          <a:xfrm>
            <a:off x="3867150" y="8634413"/>
            <a:ext cx="438150" cy="228600"/>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1371600">
              <a:spcBef>
                <a:spcPct val="0"/>
              </a:spcBef>
              <a:spcAft>
                <a:spcPct val="0"/>
              </a:spcAft>
              <a:buClr>
                <a:srgbClr val="177B57"/>
              </a:buClr>
              <a:buNone/>
            </a:pPr>
            <a:endParaRPr lang="en-AU" sz="1500" dirty="0">
              <a:solidFill>
                <a:srgbClr val="000000"/>
              </a:solidFill>
              <a:latin typeface="Arial"/>
              <a:sym typeface="+mn-lt"/>
            </a:endParaRPr>
          </a:p>
        </p:txBody>
      </p:sp>
      <p:sp>
        <p:nvSpPr>
          <p:cNvPr id="21" name="Rectangle 20"/>
          <p:cNvSpPr/>
          <p:nvPr/>
        </p:nvSpPr>
        <p:spPr>
          <a:xfrm>
            <a:off x="8043863" y="10146750"/>
            <a:ext cx="2095500" cy="14025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135000" bIns="135000" rtlCol="0" anchor="ctr" anchorCtr="0"/>
          <a:lstStyle/>
          <a:p>
            <a:pPr algn="ctr" defTabSz="1371600">
              <a:buClrTx/>
            </a:pPr>
            <a:endParaRPr lang="en-AU" sz="2100" kern="1200" dirty="0">
              <a:solidFill>
                <a:srgbClr val="0000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A17E8473-D90C-94D6-02E4-A26615907A1F}"/>
              </a:ext>
            </a:extLst>
          </p:cNvPr>
          <p:cNvSpPr txBox="1"/>
          <p:nvPr/>
        </p:nvSpPr>
        <p:spPr>
          <a:xfrm>
            <a:off x="2408573" y="1703006"/>
            <a:ext cx="13481510" cy="418167"/>
          </a:xfrm>
          <a:prstGeom prst="rect">
            <a:avLst/>
          </a:prstGeom>
          <a:solidFill>
            <a:schemeClr val="accent1"/>
          </a:solidFill>
          <a:ln>
            <a:solidFill>
              <a:schemeClr val="accent1"/>
            </a:solidFill>
          </a:ln>
        </p:spPr>
        <p:txBody>
          <a:bodyPr wrap="square" lIns="54000" tIns="0" rIns="54000" bIns="0" rtlCol="0" anchor="ctr">
            <a:noAutofit/>
          </a:bodyPr>
          <a:lstStyle/>
          <a:p>
            <a:r>
              <a:rPr lang="en-AU" sz="1500" b="1" i="1" dirty="0">
                <a:latin typeface="Arial" pitchFamily="34" charset="0"/>
                <a:cs typeface="Arial" pitchFamily="34" charset="0"/>
              </a:rPr>
              <a:t>Question: </a:t>
            </a:r>
            <a:r>
              <a:rPr lang="en-AU" sz="1500" b="1" i="1" dirty="0" err="1">
                <a:latin typeface="Arial" pitchFamily="34" charset="0"/>
                <a:cs typeface="Arial" pitchFamily="34" charset="0"/>
              </a:rPr>
              <a:t>Bagaimana</a:t>
            </a:r>
            <a:r>
              <a:rPr lang="en-AU" sz="1500" b="1" i="1" dirty="0">
                <a:latin typeface="Arial" pitchFamily="34" charset="0"/>
                <a:cs typeface="Arial" pitchFamily="34" charset="0"/>
              </a:rPr>
              <a:t> </a:t>
            </a:r>
            <a:r>
              <a:rPr lang="en-AU" sz="1500" b="1" i="1" dirty="0" err="1">
                <a:latin typeface="Arial" pitchFamily="34" charset="0"/>
                <a:cs typeface="Arial" pitchFamily="34" charset="0"/>
              </a:rPr>
              <a:t>efektivitas</a:t>
            </a:r>
            <a:r>
              <a:rPr lang="en-AU" sz="1500" b="1" i="1" dirty="0">
                <a:latin typeface="Arial" pitchFamily="34" charset="0"/>
                <a:cs typeface="Arial" pitchFamily="34" charset="0"/>
              </a:rPr>
              <a:t> </a:t>
            </a:r>
            <a:r>
              <a:rPr lang="en-AU" sz="1500" b="1" i="1" dirty="0" err="1">
                <a:latin typeface="Arial" pitchFamily="34" charset="0"/>
                <a:cs typeface="Arial" pitchFamily="34" charset="0"/>
              </a:rPr>
              <a:t>kampanye</a:t>
            </a:r>
            <a:r>
              <a:rPr lang="en-AU" sz="1500" b="1" i="1" dirty="0">
                <a:latin typeface="Arial" pitchFamily="34" charset="0"/>
                <a:cs typeface="Arial" pitchFamily="34" charset="0"/>
              </a:rPr>
              <a:t> </a:t>
            </a:r>
            <a:r>
              <a:rPr lang="en-AU" sz="1500" b="1" i="1" dirty="0" err="1">
                <a:latin typeface="Arial" pitchFamily="34" charset="0"/>
                <a:cs typeface="Arial" pitchFamily="34" charset="0"/>
              </a:rPr>
              <a:t>berbeda</a:t>
            </a:r>
            <a:r>
              <a:rPr lang="en-AU" sz="1500" b="1" i="1" dirty="0">
                <a:latin typeface="Arial" pitchFamily="34" charset="0"/>
                <a:cs typeface="Arial" pitchFamily="34" charset="0"/>
              </a:rPr>
              <a:t> di </a:t>
            </a:r>
            <a:r>
              <a:rPr lang="en-AU" sz="1500" b="1" i="1" dirty="0" err="1">
                <a:latin typeface="Arial" pitchFamily="34" charset="0"/>
                <a:cs typeface="Arial" pitchFamily="34" charset="0"/>
              </a:rPr>
              <a:t>antara</a:t>
            </a:r>
            <a:r>
              <a:rPr lang="en-AU" sz="1500" b="1" i="1" dirty="0">
                <a:latin typeface="Arial" pitchFamily="34" charset="0"/>
                <a:cs typeface="Arial" pitchFamily="34" charset="0"/>
              </a:rPr>
              <a:t> Web, </a:t>
            </a:r>
            <a:r>
              <a:rPr lang="en-AU" sz="1500" b="1" i="1" dirty="0" err="1">
                <a:latin typeface="Arial" pitchFamily="34" charset="0"/>
                <a:cs typeface="Arial" pitchFamily="34" charset="0"/>
              </a:rPr>
              <a:t>Catalog</a:t>
            </a:r>
            <a:r>
              <a:rPr lang="en-AU" sz="1500" b="1" i="1" dirty="0">
                <a:latin typeface="Arial" pitchFamily="34" charset="0"/>
                <a:cs typeface="Arial" pitchFamily="34" charset="0"/>
              </a:rPr>
              <a:t>, dan Store?</a:t>
            </a:r>
            <a:endParaRPr lang="en-US" sz="1500" b="1" i="1" dirty="0">
              <a:latin typeface="Arial" pitchFamily="34" charset="0"/>
              <a:cs typeface="Arial" pitchFamily="34" charset="0"/>
            </a:endParaRPr>
          </a:p>
        </p:txBody>
      </p:sp>
      <p:sp>
        <p:nvSpPr>
          <p:cNvPr id="2" name="TextColumnContent">
            <a:extLst>
              <a:ext uri="{FF2B5EF4-FFF2-40B4-BE49-F238E27FC236}">
                <a16:creationId xmlns:a16="http://schemas.microsoft.com/office/drawing/2014/main" id="{73F1A182-C16D-49FF-5200-70F86D59333B}"/>
              </a:ext>
            </a:extLst>
          </p:cNvPr>
          <p:cNvSpPr>
            <a:spLocks noChangeArrowheads="1"/>
          </p:cNvSpPr>
          <p:nvPr/>
        </p:nvSpPr>
        <p:spPr bwMode="gray">
          <a:xfrm>
            <a:off x="9736933" y="4403877"/>
            <a:ext cx="8181975" cy="4459136"/>
          </a:xfrm>
          <a:prstGeom prst="rect">
            <a:avLst/>
          </a:prstGeom>
          <a:noFill/>
          <a:ln w="9525" algn="ctr">
            <a:noFill/>
            <a:miter lim="800000"/>
            <a:headEnd type="none" w="lg" len="lg"/>
            <a:tailEnd type="none" w="lg" len="lg"/>
          </a:ln>
          <a:effectLst/>
        </p:spPr>
        <p:txBody>
          <a:bodyPr tIns="137160" bIns="137160"/>
          <a:lstStyle/>
          <a:p>
            <a:pPr>
              <a:lnSpc>
                <a:spcPct val="107000"/>
              </a:lnSpc>
              <a:spcAft>
                <a:spcPts val="800"/>
              </a:spcAft>
            </a:pPr>
            <a:r>
              <a:rPr lang="en-ID" sz="2400" b="1" dirty="0"/>
              <a:t>AcceptedCmp1 dan AcceptedCmp5 : </a:t>
            </a:r>
            <a:r>
              <a:rPr lang="en-ID" sz="2400" dirty="0"/>
              <a:t>Pada </a:t>
            </a:r>
            <a:r>
              <a:rPr lang="en-ID" sz="2400" dirty="0" err="1"/>
              <a:t>kampanye</a:t>
            </a:r>
            <a:r>
              <a:rPr lang="en-ID" sz="2400" dirty="0"/>
              <a:t> </a:t>
            </a:r>
            <a:r>
              <a:rPr lang="en-ID" sz="2400" dirty="0" err="1"/>
              <a:t>pemasaran</a:t>
            </a:r>
            <a:r>
              <a:rPr lang="en-ID" sz="2400" dirty="0"/>
              <a:t> </a:t>
            </a:r>
            <a:r>
              <a:rPr lang="en-ID" sz="2400" dirty="0" err="1"/>
              <a:t>pertama</a:t>
            </a:r>
            <a:r>
              <a:rPr lang="en-ID" sz="2400" dirty="0"/>
              <a:t> dan </a:t>
            </a:r>
            <a:r>
              <a:rPr lang="en-ID" sz="2400" dirty="0" err="1"/>
              <a:t>kelima</a:t>
            </a:r>
            <a:r>
              <a:rPr lang="en-ID" sz="2400" dirty="0"/>
              <a:t> </a:t>
            </a:r>
            <a:r>
              <a:rPr lang="en-ID" sz="2400" dirty="0" err="1"/>
              <a:t>dapat</a:t>
            </a:r>
            <a:r>
              <a:rPr lang="en-ID" sz="2400" dirty="0"/>
              <a:t> </a:t>
            </a:r>
            <a:r>
              <a:rPr lang="en-ID" sz="2400" dirty="0" err="1"/>
              <a:t>dilihat</a:t>
            </a:r>
            <a:r>
              <a:rPr lang="en-ID" sz="2400" dirty="0"/>
              <a:t> </a:t>
            </a:r>
            <a:r>
              <a:rPr lang="en-ID" sz="2400" dirty="0" err="1"/>
              <a:t>bahwa</a:t>
            </a:r>
            <a:r>
              <a:rPr lang="en-ID" sz="2400" dirty="0"/>
              <a:t> </a:t>
            </a:r>
            <a:r>
              <a:rPr lang="en-ID" sz="2400" dirty="0" err="1"/>
              <a:t>kampanye</a:t>
            </a:r>
            <a:r>
              <a:rPr lang="en-ID" sz="2400" dirty="0"/>
              <a:t> </a:t>
            </a:r>
            <a:r>
              <a:rPr lang="en-ID" sz="2400" dirty="0" err="1"/>
              <a:t>tebilang</a:t>
            </a:r>
            <a:r>
              <a:rPr lang="en-ID" sz="2400" dirty="0"/>
              <a:t> </a:t>
            </a:r>
            <a:r>
              <a:rPr lang="en-ID" sz="2400" dirty="0" err="1"/>
              <a:t>berhasil</a:t>
            </a:r>
            <a:r>
              <a:rPr lang="en-ID" sz="2400" dirty="0"/>
              <a:t> </a:t>
            </a:r>
            <a:r>
              <a:rPr lang="en-ID" sz="2400" dirty="0" err="1"/>
              <a:t>karena</a:t>
            </a:r>
            <a:r>
              <a:rPr lang="en-ID" sz="2400" dirty="0"/>
              <a:t> </a:t>
            </a:r>
            <a:r>
              <a:rPr lang="en-ID" sz="2400" dirty="0" err="1"/>
              <a:t>jumlah</a:t>
            </a:r>
            <a:r>
              <a:rPr lang="en-ID" sz="2400" dirty="0"/>
              <a:t> </a:t>
            </a:r>
            <a:r>
              <a:rPr lang="en-ID" sz="2400" dirty="0" err="1"/>
              <a:t>penerimaan</a:t>
            </a:r>
            <a:r>
              <a:rPr lang="en-ID" sz="2400" dirty="0"/>
              <a:t> </a:t>
            </a:r>
            <a:r>
              <a:rPr lang="en-ID" sz="2400" dirty="0" err="1"/>
              <a:t>kampanye</a:t>
            </a:r>
            <a:r>
              <a:rPr lang="en-ID" sz="2400" dirty="0"/>
              <a:t> </a:t>
            </a:r>
            <a:r>
              <a:rPr lang="en-ID" sz="2400" dirty="0" err="1"/>
              <a:t>cukup</a:t>
            </a:r>
            <a:r>
              <a:rPr lang="en-ID" sz="2400" dirty="0"/>
              <a:t> </a:t>
            </a:r>
            <a:r>
              <a:rPr lang="en-ID" sz="2400" dirty="0" err="1"/>
              <a:t>tinggi</a:t>
            </a:r>
            <a:r>
              <a:rPr lang="en-ID" sz="2400" dirty="0"/>
              <a:t> </a:t>
            </a:r>
            <a:r>
              <a:rPr lang="en-ID" sz="2400" dirty="0" err="1"/>
              <a:t>yaitu</a:t>
            </a:r>
            <a:r>
              <a:rPr lang="en-ID" sz="2400" dirty="0"/>
              <a:t> </a:t>
            </a:r>
            <a:r>
              <a:rPr lang="en-ID" sz="2400" dirty="0" err="1"/>
              <a:t>diatas</a:t>
            </a:r>
            <a:r>
              <a:rPr lang="en-ID" sz="2400" dirty="0"/>
              <a:t> 600 </a:t>
            </a:r>
            <a:r>
              <a:rPr lang="en-ID" sz="2400" dirty="0" err="1"/>
              <a:t>untuk</a:t>
            </a:r>
            <a:r>
              <a:rPr lang="en-ID" sz="2400" dirty="0"/>
              <a:t> </a:t>
            </a:r>
            <a:r>
              <a:rPr lang="en-ID" sz="2400" dirty="0" err="1"/>
              <a:t>semua</a:t>
            </a:r>
            <a:r>
              <a:rPr lang="en-ID" sz="2400" dirty="0"/>
              <a:t> </a:t>
            </a:r>
            <a:r>
              <a:rPr lang="en-ID" sz="2400" dirty="0" err="1"/>
              <a:t>kanal</a:t>
            </a:r>
            <a:r>
              <a:rPr lang="en-ID" sz="2400" dirty="0"/>
              <a:t> </a:t>
            </a:r>
            <a:r>
              <a:rPr lang="en-ID" sz="2400" dirty="0" err="1"/>
              <a:t>pembelian</a:t>
            </a:r>
            <a:r>
              <a:rPr lang="en-ID" sz="2400" dirty="0"/>
              <a:t>.</a:t>
            </a:r>
          </a:p>
          <a:p>
            <a:pPr>
              <a:lnSpc>
                <a:spcPct val="107000"/>
              </a:lnSpc>
              <a:spcAft>
                <a:spcPts val="800"/>
              </a:spcAft>
            </a:pPr>
            <a:endParaRPr lang="en-ID" sz="2400" kern="1200" dirty="0">
              <a:latin typeface="Arial" pitchFamily="34" charset="0"/>
              <a:ea typeface="+mn-ea"/>
              <a:cs typeface="Arial" pitchFamily="34" charset="0"/>
            </a:endParaRPr>
          </a:p>
          <a:p>
            <a:pPr>
              <a:lnSpc>
                <a:spcPct val="107000"/>
              </a:lnSpc>
              <a:spcAft>
                <a:spcPts val="800"/>
              </a:spcAft>
            </a:pPr>
            <a:r>
              <a:rPr lang="en-ID" sz="2400" b="1" kern="1200" dirty="0">
                <a:latin typeface="Arial" pitchFamily="34" charset="0"/>
                <a:ea typeface="+mn-ea"/>
                <a:cs typeface="Arial" pitchFamily="34" charset="0"/>
              </a:rPr>
              <a:t>AcceptedCmp2: </a:t>
            </a:r>
            <a:r>
              <a:rPr lang="en-ID" sz="2400" kern="1200" dirty="0">
                <a:latin typeface="Arial" pitchFamily="34" charset="0"/>
                <a:ea typeface="+mn-ea"/>
                <a:cs typeface="Arial" pitchFamily="34" charset="0"/>
              </a:rPr>
              <a:t>Pada </a:t>
            </a:r>
            <a:r>
              <a:rPr lang="en-ID" sz="2400" kern="1200" dirty="0" err="1">
                <a:latin typeface="Arial" pitchFamily="34" charset="0"/>
                <a:ea typeface="+mn-ea"/>
                <a:cs typeface="Arial" pitchFamily="34" charset="0"/>
              </a:rPr>
              <a:t>kampanye</a:t>
            </a:r>
            <a:r>
              <a:rPr lang="en-ID" sz="2400" kern="1200" dirty="0">
                <a:latin typeface="Arial" pitchFamily="34" charset="0"/>
                <a:ea typeface="+mn-ea"/>
                <a:cs typeface="Arial" pitchFamily="34" charset="0"/>
              </a:rPr>
              <a:t> </a:t>
            </a:r>
            <a:r>
              <a:rPr lang="en-ID" sz="2400" kern="1200" dirty="0" err="1">
                <a:latin typeface="Arial" pitchFamily="34" charset="0"/>
                <a:ea typeface="+mn-ea"/>
                <a:cs typeface="Arial" pitchFamily="34" charset="0"/>
              </a:rPr>
              <a:t>pemasaran</a:t>
            </a:r>
            <a:r>
              <a:rPr lang="en-ID" sz="2400" kern="1200" dirty="0">
                <a:latin typeface="Arial" pitchFamily="34" charset="0"/>
                <a:ea typeface="+mn-ea"/>
                <a:cs typeface="Arial" pitchFamily="34" charset="0"/>
              </a:rPr>
              <a:t> </a:t>
            </a:r>
            <a:r>
              <a:rPr lang="en-ID" sz="2400" kern="1200" dirty="0" err="1">
                <a:latin typeface="Arial" pitchFamily="34" charset="0"/>
                <a:ea typeface="+mn-ea"/>
                <a:cs typeface="Arial" pitchFamily="34" charset="0"/>
              </a:rPr>
              <a:t>kedua</a:t>
            </a:r>
            <a:r>
              <a:rPr lang="en-ID" sz="2400" kern="1200" dirty="0">
                <a:latin typeface="Arial" pitchFamily="34" charset="0"/>
                <a:ea typeface="+mn-ea"/>
                <a:cs typeface="Arial" pitchFamily="34" charset="0"/>
              </a:rPr>
              <a:t> </a:t>
            </a:r>
            <a:r>
              <a:rPr lang="en-ID" sz="2400" kern="1200" dirty="0" err="1">
                <a:latin typeface="Arial" pitchFamily="34" charset="0"/>
                <a:ea typeface="+mn-ea"/>
                <a:cs typeface="Arial" pitchFamily="34" charset="0"/>
              </a:rPr>
              <a:t>dapat</a:t>
            </a:r>
            <a:r>
              <a:rPr lang="en-ID" sz="2400" kern="1200" dirty="0">
                <a:latin typeface="Arial" pitchFamily="34" charset="0"/>
                <a:ea typeface="+mn-ea"/>
                <a:cs typeface="Arial" pitchFamily="34" charset="0"/>
              </a:rPr>
              <a:t> </a:t>
            </a:r>
            <a:r>
              <a:rPr lang="en-ID" sz="2400" kern="1200" dirty="0" err="1">
                <a:latin typeface="Arial" pitchFamily="34" charset="0"/>
                <a:ea typeface="+mn-ea"/>
                <a:cs typeface="Arial" pitchFamily="34" charset="0"/>
              </a:rPr>
              <a:t>dilihat</a:t>
            </a:r>
            <a:r>
              <a:rPr lang="en-ID" sz="2400" kern="1200" dirty="0">
                <a:latin typeface="Arial" pitchFamily="34" charset="0"/>
                <a:ea typeface="+mn-ea"/>
                <a:cs typeface="Arial" pitchFamily="34" charset="0"/>
              </a:rPr>
              <a:t> </a:t>
            </a:r>
            <a:r>
              <a:rPr lang="en-ID" sz="2400" kern="1200" dirty="0" err="1">
                <a:latin typeface="Arial" pitchFamily="34" charset="0"/>
                <a:ea typeface="+mn-ea"/>
                <a:cs typeface="Arial" pitchFamily="34" charset="0"/>
              </a:rPr>
              <a:t>bahwa</a:t>
            </a:r>
            <a:r>
              <a:rPr lang="en-ID" sz="2400" kern="1200" dirty="0">
                <a:latin typeface="Arial" pitchFamily="34" charset="0"/>
                <a:ea typeface="+mn-ea"/>
                <a:cs typeface="Arial" pitchFamily="34" charset="0"/>
              </a:rPr>
              <a:t> </a:t>
            </a:r>
            <a:r>
              <a:rPr lang="en-ID" sz="2400" kern="1200" dirty="0" err="1">
                <a:latin typeface="Arial" pitchFamily="34" charset="0"/>
                <a:ea typeface="+mn-ea"/>
                <a:cs typeface="Arial" pitchFamily="34" charset="0"/>
              </a:rPr>
              <a:t>kampanye</a:t>
            </a:r>
            <a:r>
              <a:rPr lang="en-ID" sz="2400" kern="1200" dirty="0">
                <a:latin typeface="Arial" pitchFamily="34" charset="0"/>
                <a:ea typeface="+mn-ea"/>
                <a:cs typeface="Arial" pitchFamily="34" charset="0"/>
              </a:rPr>
              <a:t> </a:t>
            </a:r>
            <a:r>
              <a:rPr lang="en-ID" sz="2400" kern="1200" dirty="0" err="1">
                <a:latin typeface="Arial" pitchFamily="34" charset="0"/>
                <a:ea typeface="+mn-ea"/>
                <a:cs typeface="Arial" pitchFamily="34" charset="0"/>
              </a:rPr>
              <a:t>gagal</a:t>
            </a:r>
            <a:r>
              <a:rPr lang="en-ID" sz="2400" kern="1200" dirty="0">
                <a:latin typeface="Arial" pitchFamily="34" charset="0"/>
                <a:ea typeface="+mn-ea"/>
                <a:cs typeface="Arial" pitchFamily="34" charset="0"/>
              </a:rPr>
              <a:t> </a:t>
            </a:r>
            <a:r>
              <a:rPr lang="en-ID" sz="2400" kern="1200" dirty="0" err="1">
                <a:latin typeface="Arial" pitchFamily="34" charset="0"/>
                <a:ea typeface="+mn-ea"/>
                <a:cs typeface="Arial" pitchFamily="34" charset="0"/>
              </a:rPr>
              <a:t>karena</a:t>
            </a:r>
            <a:r>
              <a:rPr lang="en-ID" sz="2400" kern="1200" dirty="0">
                <a:latin typeface="Arial" pitchFamily="34" charset="0"/>
                <a:ea typeface="+mn-ea"/>
                <a:cs typeface="Arial" pitchFamily="34" charset="0"/>
              </a:rPr>
              <a:t> </a:t>
            </a:r>
            <a:r>
              <a:rPr lang="en-ID" sz="2400" kern="1200" dirty="0" err="1">
                <a:latin typeface="Arial" pitchFamily="34" charset="0"/>
                <a:ea typeface="+mn-ea"/>
                <a:cs typeface="Arial" pitchFamily="34" charset="0"/>
              </a:rPr>
              <a:t>junlah</a:t>
            </a:r>
            <a:r>
              <a:rPr lang="en-ID" sz="2400" kern="1200" dirty="0">
                <a:latin typeface="Arial" pitchFamily="34" charset="0"/>
                <a:ea typeface="+mn-ea"/>
                <a:cs typeface="Arial" pitchFamily="34" charset="0"/>
              </a:rPr>
              <a:t> </a:t>
            </a:r>
            <a:r>
              <a:rPr lang="en-ID" sz="2400" kern="1200" dirty="0" err="1">
                <a:latin typeface="Arial" pitchFamily="34" charset="0"/>
                <a:ea typeface="+mn-ea"/>
                <a:cs typeface="Arial" pitchFamily="34" charset="0"/>
              </a:rPr>
              <a:t>penerimaan</a:t>
            </a:r>
            <a:r>
              <a:rPr lang="en-ID" sz="2400" kern="1200" dirty="0">
                <a:latin typeface="Arial" pitchFamily="34" charset="0"/>
                <a:ea typeface="+mn-ea"/>
                <a:cs typeface="Arial" pitchFamily="34" charset="0"/>
              </a:rPr>
              <a:t> </a:t>
            </a:r>
            <a:r>
              <a:rPr lang="en-ID" sz="2400" kern="1200" dirty="0" err="1">
                <a:latin typeface="Arial" pitchFamily="34" charset="0"/>
                <a:ea typeface="+mn-ea"/>
                <a:cs typeface="Arial" pitchFamily="34" charset="0"/>
              </a:rPr>
              <a:t>kampanye</a:t>
            </a:r>
            <a:r>
              <a:rPr lang="en-ID" sz="2400" kern="1200" dirty="0">
                <a:latin typeface="Arial" pitchFamily="34" charset="0"/>
                <a:ea typeface="+mn-ea"/>
                <a:cs typeface="Arial" pitchFamily="34" charset="0"/>
              </a:rPr>
              <a:t> </a:t>
            </a:r>
            <a:r>
              <a:rPr lang="en-ID" sz="2400" kern="1200" dirty="0" err="1">
                <a:latin typeface="Arial" pitchFamily="34" charset="0"/>
                <a:ea typeface="+mn-ea"/>
                <a:cs typeface="Arial" pitchFamily="34" charset="0"/>
              </a:rPr>
              <a:t>cukup</a:t>
            </a:r>
            <a:r>
              <a:rPr lang="en-ID" sz="2400" kern="1200" dirty="0">
                <a:latin typeface="Arial" pitchFamily="34" charset="0"/>
                <a:ea typeface="+mn-ea"/>
                <a:cs typeface="Arial" pitchFamily="34" charset="0"/>
              </a:rPr>
              <a:t> </a:t>
            </a:r>
            <a:r>
              <a:rPr lang="en-ID" sz="2400" kern="1200" dirty="0" err="1">
                <a:latin typeface="Arial" pitchFamily="34" charset="0"/>
                <a:ea typeface="+mn-ea"/>
                <a:cs typeface="Arial" pitchFamily="34" charset="0"/>
              </a:rPr>
              <a:t>rendah</a:t>
            </a:r>
            <a:r>
              <a:rPr lang="en-ID" sz="2400" kern="1200" dirty="0">
                <a:latin typeface="Arial" pitchFamily="34" charset="0"/>
                <a:ea typeface="+mn-ea"/>
                <a:cs typeface="Arial" pitchFamily="34" charset="0"/>
              </a:rPr>
              <a:t> pada </a:t>
            </a:r>
            <a:r>
              <a:rPr lang="en-ID" sz="2400" kern="1200" dirty="0" err="1">
                <a:latin typeface="Arial" pitchFamily="34" charset="0"/>
                <a:ea typeface="+mn-ea"/>
                <a:cs typeface="Arial" pitchFamily="34" charset="0"/>
              </a:rPr>
              <a:t>semua</a:t>
            </a:r>
            <a:r>
              <a:rPr lang="en-ID" sz="2400" kern="1200" dirty="0">
                <a:latin typeface="Arial" pitchFamily="34" charset="0"/>
                <a:ea typeface="+mn-ea"/>
                <a:cs typeface="Arial" pitchFamily="34" charset="0"/>
              </a:rPr>
              <a:t> </a:t>
            </a:r>
            <a:r>
              <a:rPr lang="en-ID" sz="2400" kern="1200" dirty="0" err="1">
                <a:latin typeface="Arial" pitchFamily="34" charset="0"/>
                <a:ea typeface="+mn-ea"/>
                <a:cs typeface="Arial" pitchFamily="34" charset="0"/>
              </a:rPr>
              <a:t>kanal</a:t>
            </a:r>
            <a:r>
              <a:rPr lang="en-ID" sz="2400" kern="1200" dirty="0">
                <a:latin typeface="Arial" pitchFamily="34" charset="0"/>
                <a:ea typeface="+mn-ea"/>
                <a:cs typeface="Arial" pitchFamily="34" charset="0"/>
              </a:rPr>
              <a:t> (</a:t>
            </a:r>
            <a:r>
              <a:rPr lang="en-ID" sz="2400" kern="1200" dirty="0" err="1">
                <a:latin typeface="Arial" pitchFamily="34" charset="0"/>
                <a:ea typeface="+mn-ea"/>
                <a:cs typeface="Arial" pitchFamily="34" charset="0"/>
              </a:rPr>
              <a:t>dibawah</a:t>
            </a:r>
            <a:r>
              <a:rPr lang="en-ID" sz="2400" kern="1200" dirty="0">
                <a:latin typeface="Arial" pitchFamily="34" charset="0"/>
                <a:ea typeface="+mn-ea"/>
                <a:cs typeface="Arial" pitchFamily="34" charset="0"/>
              </a:rPr>
              <a:t> 200).</a:t>
            </a:r>
            <a:endParaRPr lang="en-AU" sz="1800" kern="1200" dirty="0">
              <a:latin typeface="Arial" pitchFamily="34" charset="0"/>
              <a:ea typeface="+mn-ea"/>
              <a:cs typeface="Arial" pitchFamily="34" charset="0"/>
            </a:endParaRPr>
          </a:p>
        </p:txBody>
      </p:sp>
      <p:pic>
        <p:nvPicPr>
          <p:cNvPr id="3074" name="Picture 2">
            <a:extLst>
              <a:ext uri="{FF2B5EF4-FFF2-40B4-BE49-F238E27FC236}">
                <a16:creationId xmlns:a16="http://schemas.microsoft.com/office/drawing/2014/main" id="{77EEEE54-682D-E5A8-ED77-0BA6D68B60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403877"/>
            <a:ext cx="9420225" cy="561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116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7920" y="159348"/>
            <a:ext cx="13767435" cy="1247400"/>
          </a:xfrm>
        </p:spPr>
        <p:txBody>
          <a:bodyPr/>
          <a:lstStyle/>
          <a:p>
            <a:r>
              <a:rPr lang="en-AU" dirty="0" err="1"/>
              <a:t>Perbedaan</a:t>
            </a:r>
            <a:r>
              <a:rPr lang="en-AU" dirty="0"/>
              <a:t> Utama </a:t>
            </a:r>
            <a:r>
              <a:rPr lang="en-AU" dirty="0" err="1"/>
              <a:t>dalam</a:t>
            </a:r>
            <a:r>
              <a:rPr lang="en-AU" dirty="0"/>
              <a:t> </a:t>
            </a:r>
            <a:r>
              <a:rPr lang="en-AU" dirty="0" err="1"/>
              <a:t>perilaku</a:t>
            </a:r>
            <a:r>
              <a:rPr lang="en-AU" dirty="0"/>
              <a:t> </a:t>
            </a:r>
            <a:r>
              <a:rPr lang="en-AU" dirty="0" err="1"/>
              <a:t>pembelian</a:t>
            </a:r>
            <a:r>
              <a:rPr lang="en-AU" dirty="0"/>
              <a:t> </a:t>
            </a:r>
            <a:r>
              <a:rPr lang="en-AU" dirty="0" err="1"/>
              <a:t>antara</a:t>
            </a:r>
            <a:r>
              <a:rPr lang="en-AU" dirty="0"/>
              <a:t> Web vs </a:t>
            </a:r>
            <a:r>
              <a:rPr lang="en-AU" dirty="0" err="1"/>
              <a:t>Catalog</a:t>
            </a:r>
            <a:r>
              <a:rPr lang="en-AU" dirty="0"/>
              <a:t> vs Store:</a:t>
            </a:r>
            <a:endParaRPr lang="en-US" dirty="0"/>
          </a:p>
        </p:txBody>
      </p:sp>
      <p:sp>
        <p:nvSpPr>
          <p:cNvPr id="16" name="Rectangle 15"/>
          <p:cNvSpPr/>
          <p:nvPr/>
        </p:nvSpPr>
        <p:spPr>
          <a:xfrm>
            <a:off x="1935579" y="3256389"/>
            <a:ext cx="2705100" cy="3774221"/>
          </a:xfrm>
          <a:prstGeom prst="rect">
            <a:avLst/>
          </a:prstGeom>
          <a:solidFill>
            <a:schemeClr val="tx2"/>
          </a:solidFill>
          <a:ln w="9525">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27000" tIns="135000" rIns="27000" bIns="135000" rtlCol="0" anchor="ctr" anchorCtr="0"/>
          <a:lstStyle/>
          <a:p>
            <a:pPr algn="ctr"/>
            <a:r>
              <a:rPr lang="en-AU" sz="2100" b="1" dirty="0" err="1">
                <a:solidFill>
                  <a:srgbClr val="FFFFFF"/>
                </a:solidFill>
                <a:cs typeface="Arial" pitchFamily="34" charset="0"/>
              </a:rPr>
              <a:t>Frekuensi</a:t>
            </a:r>
            <a:r>
              <a:rPr lang="en-AU" sz="2100" b="1" dirty="0">
                <a:solidFill>
                  <a:srgbClr val="FFFFFF"/>
                </a:solidFill>
                <a:cs typeface="Arial" pitchFamily="34" charset="0"/>
              </a:rPr>
              <a:t> </a:t>
            </a:r>
            <a:r>
              <a:rPr lang="en-AU" sz="2100" b="1" dirty="0" err="1">
                <a:solidFill>
                  <a:srgbClr val="FFFFFF"/>
                </a:solidFill>
                <a:cs typeface="Arial" pitchFamily="34" charset="0"/>
              </a:rPr>
              <a:t>Pembelian</a:t>
            </a:r>
            <a:endParaRPr lang="en-AU" sz="2100" b="1" dirty="0">
              <a:solidFill>
                <a:srgbClr val="FFFFFF"/>
              </a:solidFill>
              <a:cs typeface="Arial" pitchFamily="34" charset="0"/>
            </a:endParaRPr>
          </a:p>
        </p:txBody>
      </p:sp>
      <p:sp>
        <p:nvSpPr>
          <p:cNvPr id="17" name="Rectangle 16"/>
          <p:cNvSpPr/>
          <p:nvPr/>
        </p:nvSpPr>
        <p:spPr>
          <a:xfrm>
            <a:off x="5630276" y="3256388"/>
            <a:ext cx="2705100" cy="3774221"/>
          </a:xfrm>
          <a:prstGeom prst="rect">
            <a:avLst/>
          </a:prstGeom>
          <a:solidFill>
            <a:schemeClr val="tx2"/>
          </a:solidFill>
          <a:ln w="9525">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135000" bIns="135000" rtlCol="0" anchor="ctr" anchorCtr="0"/>
          <a:lstStyle/>
          <a:p>
            <a:pPr algn="ctr"/>
            <a:r>
              <a:rPr lang="en-AU" sz="2100" b="1" dirty="0">
                <a:solidFill>
                  <a:srgbClr val="FFFFFF"/>
                </a:solidFill>
                <a:cs typeface="Arial" pitchFamily="34" charset="0"/>
              </a:rPr>
              <a:t>Rata-rata </a:t>
            </a:r>
            <a:r>
              <a:rPr lang="en-AU" sz="2100" b="1" dirty="0" err="1">
                <a:solidFill>
                  <a:srgbClr val="FFFFFF"/>
                </a:solidFill>
                <a:cs typeface="Arial" pitchFamily="34" charset="0"/>
              </a:rPr>
              <a:t>Pengeluraan</a:t>
            </a:r>
            <a:r>
              <a:rPr lang="en-AU" sz="2100" b="1" dirty="0">
                <a:solidFill>
                  <a:srgbClr val="FFFFFF"/>
                </a:solidFill>
                <a:cs typeface="Arial" pitchFamily="34" charset="0"/>
              </a:rPr>
              <a:t> per </a:t>
            </a:r>
            <a:r>
              <a:rPr lang="en-AU" sz="2100" b="1" dirty="0" err="1">
                <a:solidFill>
                  <a:srgbClr val="FFFFFF"/>
                </a:solidFill>
                <a:cs typeface="Arial" pitchFamily="34" charset="0"/>
              </a:rPr>
              <a:t>Pembelian</a:t>
            </a:r>
            <a:endParaRPr lang="en-AU" sz="2100" b="1" dirty="0">
              <a:solidFill>
                <a:srgbClr val="FFFFFF"/>
              </a:solidFill>
              <a:cs typeface="Arial" pitchFamily="34" charset="0"/>
            </a:endParaRPr>
          </a:p>
        </p:txBody>
      </p:sp>
      <p:sp>
        <p:nvSpPr>
          <p:cNvPr id="18" name="Rectangle 17"/>
          <p:cNvSpPr/>
          <p:nvPr/>
        </p:nvSpPr>
        <p:spPr>
          <a:xfrm>
            <a:off x="9175182" y="3256387"/>
            <a:ext cx="2705100" cy="3774221"/>
          </a:xfrm>
          <a:prstGeom prst="rect">
            <a:avLst/>
          </a:prstGeom>
          <a:solidFill>
            <a:schemeClr val="tx2"/>
          </a:solidFill>
          <a:ln w="9525">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54000" tIns="135000" rIns="54000" bIns="135000" rtlCol="0" anchor="ctr" anchorCtr="0"/>
          <a:lstStyle/>
          <a:p>
            <a:pPr algn="ctr"/>
            <a:r>
              <a:rPr lang="en-AU" sz="2100" b="1" dirty="0" err="1">
                <a:solidFill>
                  <a:schemeClr val="bg1"/>
                </a:solidFill>
                <a:cs typeface="Arial" pitchFamily="34" charset="0"/>
              </a:rPr>
              <a:t>Pengaruh</a:t>
            </a:r>
            <a:r>
              <a:rPr lang="en-AU" sz="2100" b="1" dirty="0">
                <a:solidFill>
                  <a:schemeClr val="bg1"/>
                </a:solidFill>
                <a:cs typeface="Arial" pitchFamily="34" charset="0"/>
              </a:rPr>
              <a:t> </a:t>
            </a:r>
            <a:r>
              <a:rPr lang="en-AU" sz="2100" b="1" dirty="0" err="1">
                <a:solidFill>
                  <a:schemeClr val="bg1"/>
                </a:solidFill>
                <a:cs typeface="Arial" pitchFamily="34" charset="0"/>
              </a:rPr>
              <a:t>Sosial</a:t>
            </a:r>
            <a:r>
              <a:rPr lang="en-AU" sz="2100" b="1" dirty="0">
                <a:solidFill>
                  <a:schemeClr val="bg1"/>
                </a:solidFill>
                <a:cs typeface="Arial" pitchFamily="34" charset="0"/>
              </a:rPr>
              <a:t>  (Complaints)</a:t>
            </a:r>
          </a:p>
        </p:txBody>
      </p:sp>
      <p:sp>
        <p:nvSpPr>
          <p:cNvPr id="19" name="Rectangle 18"/>
          <p:cNvSpPr/>
          <p:nvPr/>
        </p:nvSpPr>
        <p:spPr>
          <a:xfrm>
            <a:off x="12720088" y="3256386"/>
            <a:ext cx="2705100" cy="3774221"/>
          </a:xfrm>
          <a:prstGeom prst="rect">
            <a:avLst/>
          </a:prstGeom>
          <a:solidFill>
            <a:schemeClr val="tx2"/>
          </a:solidFill>
          <a:ln w="9525">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135000" bIns="135000" rtlCol="0" anchor="ctr" anchorCtr="0"/>
          <a:lstStyle/>
          <a:p>
            <a:pPr algn="ctr"/>
            <a:r>
              <a:rPr lang="en-AU" sz="2100" b="1" dirty="0" err="1">
                <a:solidFill>
                  <a:srgbClr val="FFFFFF"/>
                </a:solidFill>
                <a:cs typeface="Arial" pitchFamily="34" charset="0"/>
              </a:rPr>
              <a:t>Kampanye</a:t>
            </a:r>
            <a:r>
              <a:rPr lang="en-AU" sz="2100" b="1" dirty="0">
                <a:solidFill>
                  <a:srgbClr val="FFFFFF"/>
                </a:solidFill>
                <a:cs typeface="Arial" pitchFamily="34" charset="0"/>
              </a:rPr>
              <a:t> </a:t>
            </a:r>
            <a:r>
              <a:rPr lang="en-AU" sz="2100" b="1" dirty="0" err="1">
                <a:solidFill>
                  <a:srgbClr val="FFFFFF"/>
                </a:solidFill>
                <a:cs typeface="Arial" pitchFamily="34" charset="0"/>
              </a:rPr>
              <a:t>Pemasaran</a:t>
            </a:r>
            <a:endParaRPr lang="en-AU" sz="2100" b="1" dirty="0">
              <a:solidFill>
                <a:srgbClr val="FFFFFF"/>
              </a:solidFill>
              <a:cs typeface="Arial" pitchFamily="34" charset="0"/>
            </a:endParaRPr>
          </a:p>
        </p:txBody>
      </p:sp>
      <p:sp>
        <p:nvSpPr>
          <p:cNvPr id="24" name="Rectangle 23"/>
          <p:cNvSpPr/>
          <p:nvPr/>
        </p:nvSpPr>
        <p:spPr>
          <a:xfrm>
            <a:off x="8127432" y="10165800"/>
            <a:ext cx="2095500" cy="14025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135000" bIns="135000" rtlCol="0" anchor="ctr" anchorCtr="0"/>
          <a:lstStyle/>
          <a:p>
            <a:pPr algn="ctr"/>
            <a:endParaRPr lang="en-AU" sz="2100" dirty="0">
              <a:solidFill>
                <a:srgbClr val="000000"/>
              </a:solidFill>
              <a:latin typeface="Arial" pitchFamily="34" charset="0"/>
              <a:cs typeface="Arial" pitchFamily="34" charset="0"/>
            </a:endParaRPr>
          </a:p>
        </p:txBody>
      </p:sp>
      <p:sp>
        <p:nvSpPr>
          <p:cNvPr id="6" name="ColumnHeader">
            <a:extLst>
              <a:ext uri="{FF2B5EF4-FFF2-40B4-BE49-F238E27FC236}">
                <a16:creationId xmlns:a16="http://schemas.microsoft.com/office/drawing/2014/main" id="{D5179413-E614-6C96-4210-FCCD19305EE8}"/>
              </a:ext>
            </a:extLst>
          </p:cNvPr>
          <p:cNvSpPr>
            <a:spLocks noChangeArrowheads="1"/>
          </p:cNvSpPr>
          <p:nvPr/>
        </p:nvSpPr>
        <p:spPr bwMode="gray">
          <a:xfrm>
            <a:off x="1736931" y="8613592"/>
            <a:ext cx="14136481" cy="892552"/>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137160" bIns="137160" anchor="b">
            <a:spAutoFit/>
          </a:bodyPr>
          <a:lstStyle/>
          <a:p>
            <a:pPr defTabSz="1371600">
              <a:buClrTx/>
            </a:pPr>
            <a:r>
              <a:rPr lang="en-ID" sz="2000" dirty="0">
                <a:latin typeface="+mj-lt"/>
              </a:rPr>
              <a:t>Slide </a:t>
            </a:r>
            <a:r>
              <a:rPr lang="en-ID" sz="2000" dirty="0" err="1">
                <a:latin typeface="+mj-lt"/>
              </a:rPr>
              <a:t>berikutnya</a:t>
            </a:r>
            <a:r>
              <a:rPr lang="en-ID" sz="2000" dirty="0">
                <a:latin typeface="+mj-lt"/>
              </a:rPr>
              <a:t> </a:t>
            </a:r>
            <a:r>
              <a:rPr lang="en-ID" sz="2000" dirty="0" err="1">
                <a:latin typeface="+mj-lt"/>
              </a:rPr>
              <a:t>akan</a:t>
            </a:r>
            <a:r>
              <a:rPr lang="en-ID" sz="2000" dirty="0">
                <a:latin typeface="+mj-lt"/>
              </a:rPr>
              <a:t> </a:t>
            </a:r>
            <a:r>
              <a:rPr lang="en-ID" sz="2000" dirty="0" err="1">
                <a:latin typeface="+mj-lt"/>
              </a:rPr>
              <a:t>membahas</a:t>
            </a:r>
            <a:r>
              <a:rPr lang="en-ID" sz="2000" dirty="0">
                <a:latin typeface="+mj-lt"/>
              </a:rPr>
              <a:t> </a:t>
            </a:r>
            <a:r>
              <a:rPr lang="en-ID" sz="2000" dirty="0" err="1">
                <a:latin typeface="+mj-lt"/>
              </a:rPr>
              <a:t>bagaimana</a:t>
            </a:r>
            <a:r>
              <a:rPr lang="en-ID" sz="2000" dirty="0">
                <a:latin typeface="+mj-lt"/>
              </a:rPr>
              <a:t> </a:t>
            </a:r>
            <a:r>
              <a:rPr lang="en-ID" sz="2000" dirty="0" err="1">
                <a:latin typeface="+mj-lt"/>
              </a:rPr>
              <a:t>kita</a:t>
            </a:r>
            <a:r>
              <a:rPr lang="en-ID" sz="2000" dirty="0">
                <a:latin typeface="+mj-lt"/>
              </a:rPr>
              <a:t> </a:t>
            </a:r>
            <a:r>
              <a:rPr lang="sv-SE" sz="2000" b="0" i="0" dirty="0">
                <a:solidFill>
                  <a:srgbClr val="212121"/>
                </a:solidFill>
                <a:effectLst/>
                <a:highlight>
                  <a:srgbClr val="FFFFFF"/>
                </a:highlight>
                <a:latin typeface="+mj-lt"/>
              </a:rPr>
              <a:t>menetapkan target realistis dalam meningkatkan Frekuensi Pembelian, Rata-rata Pengeluaran, Pengaruh Sosial (Complaints), dan Efektivitas Kampanye Pemasaran dalam konteks supermarket</a:t>
            </a:r>
            <a:endParaRPr lang="en-AU" sz="2000" b="1" kern="1200" dirty="0">
              <a:latin typeface="+mj-lt"/>
              <a:ea typeface="+mn-ea"/>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6B29E-D5BD-46F7-4BF5-B3E6E8BC7C3A}"/>
              </a:ext>
            </a:extLst>
          </p:cNvPr>
          <p:cNvSpPr>
            <a:spLocks noGrp="1"/>
          </p:cNvSpPr>
          <p:nvPr>
            <p:ph type="title"/>
          </p:nvPr>
        </p:nvSpPr>
        <p:spPr/>
        <p:txBody>
          <a:bodyPr/>
          <a:lstStyle/>
          <a:p>
            <a:br>
              <a:rPr lang="en-ID" dirty="0">
                <a:highlight>
                  <a:srgbClr val="FFFFFF"/>
                </a:highlight>
              </a:rPr>
            </a:br>
            <a:r>
              <a:rPr lang="en-ID" i="0" dirty="0" err="1">
                <a:effectLst/>
                <a:highlight>
                  <a:srgbClr val="FFFFFF"/>
                </a:highlight>
              </a:rPr>
              <a:t>Terapkan</a:t>
            </a:r>
            <a:r>
              <a:rPr lang="en-ID" i="0" dirty="0">
                <a:effectLst/>
                <a:highlight>
                  <a:srgbClr val="FFFFFF"/>
                </a:highlight>
              </a:rPr>
              <a:t> strategi </a:t>
            </a:r>
            <a:r>
              <a:rPr lang="en-ID" i="0" dirty="0" err="1">
                <a:effectLst/>
                <a:highlight>
                  <a:srgbClr val="FFFFFF"/>
                </a:highlight>
              </a:rPr>
              <a:t>keterlibatan</a:t>
            </a:r>
            <a:r>
              <a:rPr lang="en-ID" i="0" dirty="0">
                <a:effectLst/>
                <a:highlight>
                  <a:srgbClr val="FFFFFF"/>
                </a:highlight>
              </a:rPr>
              <a:t> </a:t>
            </a:r>
            <a:r>
              <a:rPr lang="en-ID" i="0" dirty="0" err="1">
                <a:effectLst/>
                <a:highlight>
                  <a:srgbClr val="FFFFFF"/>
                </a:highlight>
              </a:rPr>
              <a:t>pasca-pembelian</a:t>
            </a:r>
            <a:r>
              <a:rPr lang="en-ID" i="0" dirty="0">
                <a:effectLst/>
                <a:highlight>
                  <a:srgbClr val="FFFFFF"/>
                </a:highlight>
              </a:rPr>
              <a:t> yang </a:t>
            </a:r>
            <a:r>
              <a:rPr lang="en-ID" i="0" dirty="0" err="1">
                <a:effectLst/>
                <a:highlight>
                  <a:srgbClr val="FFFFFF"/>
                </a:highlight>
              </a:rPr>
              <a:t>dipersonalisasi</a:t>
            </a:r>
            <a:r>
              <a:rPr lang="en-ID" dirty="0">
                <a:highlight>
                  <a:srgbClr val="FFFFFF"/>
                </a:highlight>
              </a:rPr>
              <a:t> </a:t>
            </a:r>
            <a:r>
              <a:rPr lang="en-ID" dirty="0" err="1">
                <a:highlight>
                  <a:srgbClr val="FFFFFF"/>
                </a:highlight>
              </a:rPr>
              <a:t>dalam</a:t>
            </a:r>
            <a:r>
              <a:rPr lang="en-ID" dirty="0">
                <a:highlight>
                  <a:srgbClr val="FFFFFF"/>
                </a:highlight>
              </a:rPr>
              <a:t> </a:t>
            </a:r>
            <a:r>
              <a:rPr lang="en-ID" dirty="0" err="1">
                <a:highlight>
                  <a:srgbClr val="FFFFFF"/>
                </a:highlight>
              </a:rPr>
              <a:t>mempertahankan</a:t>
            </a:r>
            <a:r>
              <a:rPr lang="en-ID" dirty="0">
                <a:highlight>
                  <a:srgbClr val="FFFFFF"/>
                </a:highlight>
              </a:rPr>
              <a:t> dan </a:t>
            </a:r>
            <a:r>
              <a:rPr lang="en-ID" dirty="0" err="1">
                <a:highlight>
                  <a:srgbClr val="FFFFFF"/>
                </a:highlight>
              </a:rPr>
              <a:t>meningkatkan</a:t>
            </a:r>
            <a:r>
              <a:rPr lang="en-ID" dirty="0">
                <a:highlight>
                  <a:srgbClr val="FFFFFF"/>
                </a:highlight>
              </a:rPr>
              <a:t> </a:t>
            </a:r>
            <a:r>
              <a:rPr lang="en-ID" dirty="0" err="1">
                <a:highlight>
                  <a:srgbClr val="FFFFFF"/>
                </a:highlight>
              </a:rPr>
              <a:t>Frekuensi</a:t>
            </a:r>
            <a:r>
              <a:rPr lang="en-ID" dirty="0">
                <a:highlight>
                  <a:srgbClr val="FFFFFF"/>
                </a:highlight>
              </a:rPr>
              <a:t> </a:t>
            </a:r>
            <a:r>
              <a:rPr lang="en-ID" dirty="0" err="1">
                <a:highlight>
                  <a:srgbClr val="FFFFFF"/>
                </a:highlight>
              </a:rPr>
              <a:t>Pembelian</a:t>
            </a:r>
            <a:endParaRPr lang="en-ID" dirty="0"/>
          </a:p>
        </p:txBody>
      </p:sp>
      <p:sp>
        <p:nvSpPr>
          <p:cNvPr id="3" name="Text Placeholder 2">
            <a:extLst>
              <a:ext uri="{FF2B5EF4-FFF2-40B4-BE49-F238E27FC236}">
                <a16:creationId xmlns:a16="http://schemas.microsoft.com/office/drawing/2014/main" id="{83575DC4-6A99-9836-8840-05FE186747F0}"/>
              </a:ext>
            </a:extLst>
          </p:cNvPr>
          <p:cNvSpPr>
            <a:spLocks noGrp="1"/>
          </p:cNvSpPr>
          <p:nvPr>
            <p:ph type="body" sz="quarter" idx="10"/>
          </p:nvPr>
        </p:nvSpPr>
        <p:spPr/>
        <p:txBody>
          <a:bodyPr/>
          <a:lstStyle/>
          <a:p>
            <a:pPr algn="l">
              <a:buFont typeface="Arial" panose="020B0604020202020204" pitchFamily="34" charset="0"/>
              <a:buChar char="•"/>
            </a:pPr>
            <a:r>
              <a:rPr lang="en-ID" b="0" i="0" dirty="0">
                <a:solidFill>
                  <a:srgbClr val="212121"/>
                </a:solidFill>
                <a:effectLst/>
                <a:highlight>
                  <a:srgbClr val="FFFFFF"/>
                </a:highlight>
              </a:rPr>
              <a:t> Target: </a:t>
            </a:r>
            <a:r>
              <a:rPr lang="en-ID" b="0" i="0" dirty="0" err="1">
                <a:solidFill>
                  <a:srgbClr val="212121"/>
                </a:solidFill>
                <a:effectLst/>
                <a:highlight>
                  <a:srgbClr val="FFFFFF"/>
                </a:highlight>
              </a:rPr>
              <a:t>Tingkatkan</a:t>
            </a:r>
            <a:r>
              <a:rPr lang="en-ID" b="0" i="0" dirty="0">
                <a:solidFill>
                  <a:srgbClr val="212121"/>
                </a:solidFill>
                <a:effectLst/>
                <a:highlight>
                  <a:srgbClr val="FFFFFF"/>
                </a:highlight>
              </a:rPr>
              <a:t> </a:t>
            </a:r>
            <a:r>
              <a:rPr lang="en-ID" b="0" i="0" dirty="0" err="1">
                <a:solidFill>
                  <a:srgbClr val="212121"/>
                </a:solidFill>
                <a:effectLst/>
                <a:highlight>
                  <a:srgbClr val="FFFFFF"/>
                </a:highlight>
              </a:rPr>
              <a:t>tingkat</a:t>
            </a:r>
            <a:r>
              <a:rPr lang="en-ID" b="0" i="0" dirty="0">
                <a:solidFill>
                  <a:srgbClr val="212121"/>
                </a:solidFill>
                <a:effectLst/>
                <a:highlight>
                  <a:srgbClr val="FFFFFF"/>
                </a:highlight>
              </a:rPr>
              <a:t> </a:t>
            </a:r>
            <a:r>
              <a:rPr lang="en-ID" b="0" i="0" dirty="0" err="1">
                <a:solidFill>
                  <a:srgbClr val="212121"/>
                </a:solidFill>
                <a:effectLst/>
                <a:highlight>
                  <a:srgbClr val="FFFFFF"/>
                </a:highlight>
              </a:rPr>
              <a:t>pembelian</a:t>
            </a:r>
            <a:r>
              <a:rPr lang="en-ID" b="0" i="0" dirty="0">
                <a:solidFill>
                  <a:srgbClr val="212121"/>
                </a:solidFill>
                <a:effectLst/>
                <a:highlight>
                  <a:srgbClr val="FFFFFF"/>
                </a:highlight>
              </a:rPr>
              <a:t> </a:t>
            </a:r>
            <a:r>
              <a:rPr lang="en-ID" b="0" i="0" dirty="0" err="1">
                <a:solidFill>
                  <a:srgbClr val="212121"/>
                </a:solidFill>
                <a:effectLst/>
                <a:highlight>
                  <a:srgbClr val="FFFFFF"/>
                </a:highlight>
              </a:rPr>
              <a:t>ulang</a:t>
            </a:r>
            <a:r>
              <a:rPr lang="en-ID" b="0" i="0" dirty="0">
                <a:solidFill>
                  <a:srgbClr val="212121"/>
                </a:solidFill>
                <a:effectLst/>
                <a:highlight>
                  <a:srgbClr val="FFFFFF"/>
                </a:highlight>
              </a:rPr>
              <a:t> (repeat purchase rate) </a:t>
            </a:r>
            <a:r>
              <a:rPr lang="en-ID" b="0" i="0" dirty="0" err="1">
                <a:solidFill>
                  <a:srgbClr val="212121"/>
                </a:solidFill>
                <a:effectLst/>
                <a:highlight>
                  <a:srgbClr val="FFFFFF"/>
                </a:highlight>
              </a:rPr>
              <a:t>setidaknya</a:t>
            </a:r>
            <a:r>
              <a:rPr lang="en-ID" b="0" i="0" dirty="0">
                <a:solidFill>
                  <a:srgbClr val="212121"/>
                </a:solidFill>
                <a:effectLst/>
                <a:highlight>
                  <a:srgbClr val="FFFFFF"/>
                </a:highlight>
              </a:rPr>
              <a:t> 5-10% per </a:t>
            </a:r>
            <a:r>
              <a:rPr lang="en-ID" b="0" i="0" dirty="0" err="1">
                <a:solidFill>
                  <a:srgbClr val="212121"/>
                </a:solidFill>
                <a:effectLst/>
                <a:highlight>
                  <a:srgbClr val="FFFFFF"/>
                </a:highlight>
              </a:rPr>
              <a:t>tahun</a:t>
            </a:r>
            <a:r>
              <a:rPr lang="en-ID" b="0" i="0" dirty="0">
                <a:solidFill>
                  <a:srgbClr val="212121"/>
                </a:solidFill>
                <a:effectLst/>
                <a:highlight>
                  <a:srgbClr val="FFFFFF"/>
                </a:highlight>
              </a:rPr>
              <a:t>.</a:t>
            </a:r>
          </a:p>
          <a:p>
            <a:pPr algn="l"/>
            <a:endParaRPr lang="en-ID" b="0" i="0" dirty="0">
              <a:solidFill>
                <a:srgbClr val="212121"/>
              </a:solidFill>
              <a:effectLst/>
              <a:highlight>
                <a:srgbClr val="FFFFFF"/>
              </a:highlight>
            </a:endParaRPr>
          </a:p>
          <a:p>
            <a:pPr>
              <a:buFont typeface="Arial" panose="020B0604020202020204" pitchFamily="34" charset="0"/>
              <a:buChar char="•"/>
            </a:pPr>
            <a:r>
              <a:rPr lang="en-ID" b="0" i="0" dirty="0">
                <a:solidFill>
                  <a:srgbClr val="212121"/>
                </a:solidFill>
                <a:effectLst/>
                <a:highlight>
                  <a:srgbClr val="FFFFFF"/>
                </a:highlight>
              </a:rPr>
              <a:t> Strategi: </a:t>
            </a:r>
            <a:r>
              <a:rPr lang="en-ID" b="0" i="0" dirty="0" err="1">
                <a:solidFill>
                  <a:srgbClr val="212121"/>
                </a:solidFill>
                <a:effectLst/>
                <a:highlight>
                  <a:srgbClr val="FFFFFF"/>
                </a:highlight>
              </a:rPr>
              <a:t>Terapkan</a:t>
            </a:r>
            <a:r>
              <a:rPr lang="en-ID" b="0" i="0" dirty="0">
                <a:solidFill>
                  <a:srgbClr val="212121"/>
                </a:solidFill>
                <a:effectLst/>
                <a:highlight>
                  <a:srgbClr val="FFFFFF"/>
                </a:highlight>
              </a:rPr>
              <a:t> strategi </a:t>
            </a:r>
            <a:r>
              <a:rPr lang="en-ID" b="0" i="0" dirty="0" err="1">
                <a:solidFill>
                  <a:srgbClr val="212121"/>
                </a:solidFill>
                <a:effectLst/>
                <a:highlight>
                  <a:srgbClr val="FFFFFF"/>
                </a:highlight>
              </a:rPr>
              <a:t>keterlibatan</a:t>
            </a:r>
            <a:r>
              <a:rPr lang="en-ID" b="0" i="0" dirty="0">
                <a:solidFill>
                  <a:srgbClr val="212121"/>
                </a:solidFill>
                <a:effectLst/>
                <a:highlight>
                  <a:srgbClr val="FFFFFF"/>
                </a:highlight>
              </a:rPr>
              <a:t> </a:t>
            </a:r>
            <a:r>
              <a:rPr lang="en-ID" b="0" i="0" dirty="0" err="1">
                <a:solidFill>
                  <a:srgbClr val="212121"/>
                </a:solidFill>
                <a:effectLst/>
                <a:highlight>
                  <a:srgbClr val="FFFFFF"/>
                </a:highlight>
              </a:rPr>
              <a:t>pasca-pembelian</a:t>
            </a:r>
            <a:r>
              <a:rPr lang="en-ID" b="0" i="0" dirty="0">
                <a:solidFill>
                  <a:srgbClr val="212121"/>
                </a:solidFill>
                <a:effectLst/>
                <a:highlight>
                  <a:srgbClr val="FFFFFF"/>
                </a:highlight>
              </a:rPr>
              <a:t> yang </a:t>
            </a:r>
            <a:r>
              <a:rPr lang="en-ID" b="0" i="0" dirty="0" err="1">
                <a:solidFill>
                  <a:srgbClr val="212121"/>
                </a:solidFill>
                <a:effectLst/>
                <a:highlight>
                  <a:srgbClr val="FFFFFF"/>
                </a:highlight>
              </a:rPr>
              <a:t>dipersonalisasi</a:t>
            </a:r>
            <a:r>
              <a:rPr lang="en-ID" b="0" i="0" dirty="0">
                <a:solidFill>
                  <a:srgbClr val="212121"/>
                </a:solidFill>
                <a:effectLst/>
                <a:highlight>
                  <a:srgbClr val="FFFFFF"/>
                </a:highlight>
              </a:rPr>
              <a:t>. </a:t>
            </a:r>
            <a:r>
              <a:rPr lang="en-ID" b="0" i="0" dirty="0" err="1">
                <a:solidFill>
                  <a:srgbClr val="212121"/>
                </a:solidFill>
                <a:effectLst/>
                <a:highlight>
                  <a:srgbClr val="FFFFFF"/>
                </a:highlight>
              </a:rPr>
              <a:t>Ini</a:t>
            </a:r>
            <a:r>
              <a:rPr lang="en-ID" b="0" i="0" dirty="0">
                <a:solidFill>
                  <a:srgbClr val="212121"/>
                </a:solidFill>
                <a:effectLst/>
                <a:highlight>
                  <a:srgbClr val="FFFFFF"/>
                </a:highlight>
              </a:rPr>
              <a:t> </a:t>
            </a:r>
            <a:r>
              <a:rPr lang="en-ID" b="0" i="0" dirty="0" err="1">
                <a:solidFill>
                  <a:srgbClr val="212121"/>
                </a:solidFill>
                <a:effectLst/>
                <a:highlight>
                  <a:srgbClr val="FFFFFF"/>
                </a:highlight>
              </a:rPr>
              <a:t>bisa</a:t>
            </a:r>
            <a:r>
              <a:rPr lang="en-ID" b="0" i="0" dirty="0">
                <a:solidFill>
                  <a:srgbClr val="212121"/>
                </a:solidFill>
                <a:effectLst/>
                <a:highlight>
                  <a:srgbClr val="FFFFFF"/>
                </a:highlight>
              </a:rPr>
              <a:t> </a:t>
            </a:r>
            <a:r>
              <a:rPr lang="en-ID" b="0" i="0" dirty="0" err="1">
                <a:solidFill>
                  <a:srgbClr val="212121"/>
                </a:solidFill>
                <a:effectLst/>
                <a:highlight>
                  <a:srgbClr val="FFFFFF"/>
                </a:highlight>
              </a:rPr>
              <a:t>mencakup</a:t>
            </a:r>
            <a:r>
              <a:rPr lang="en-ID" b="0" i="0" dirty="0">
                <a:solidFill>
                  <a:srgbClr val="212121"/>
                </a:solidFill>
                <a:effectLst/>
                <a:highlight>
                  <a:srgbClr val="FFFFFF"/>
                </a:highlight>
              </a:rPr>
              <a:t> </a:t>
            </a:r>
            <a:r>
              <a:rPr lang="en-ID" b="0" i="0" dirty="0" err="1">
                <a:solidFill>
                  <a:srgbClr val="212121"/>
                </a:solidFill>
                <a:effectLst/>
                <a:highlight>
                  <a:srgbClr val="FFFFFF"/>
                </a:highlight>
              </a:rPr>
              <a:t>pengiriman</a:t>
            </a:r>
            <a:r>
              <a:rPr lang="en-ID" b="0" i="0" dirty="0">
                <a:solidFill>
                  <a:srgbClr val="212121"/>
                </a:solidFill>
                <a:effectLst/>
                <a:highlight>
                  <a:srgbClr val="FFFFFF"/>
                </a:highlight>
              </a:rPr>
              <a:t> </a:t>
            </a:r>
            <a:r>
              <a:rPr lang="en-ID" b="0" i="0" dirty="0" err="1">
                <a:solidFill>
                  <a:srgbClr val="212121"/>
                </a:solidFill>
                <a:effectLst/>
                <a:highlight>
                  <a:srgbClr val="FFFFFF"/>
                </a:highlight>
              </a:rPr>
              <a:t>pengingat</a:t>
            </a:r>
            <a:r>
              <a:rPr lang="en-ID" b="0" i="0" dirty="0">
                <a:solidFill>
                  <a:srgbClr val="212121"/>
                </a:solidFill>
                <a:effectLst/>
                <a:highlight>
                  <a:srgbClr val="FFFFFF"/>
                </a:highlight>
              </a:rPr>
              <a:t> yang </a:t>
            </a:r>
            <a:r>
              <a:rPr lang="en-ID" b="0" i="0" dirty="0" err="1">
                <a:solidFill>
                  <a:srgbClr val="212121"/>
                </a:solidFill>
                <a:effectLst/>
                <a:highlight>
                  <a:srgbClr val="FFFFFF"/>
                </a:highlight>
              </a:rPr>
              <a:t>ditargetkan</a:t>
            </a:r>
            <a:r>
              <a:rPr lang="en-ID" b="0" i="0" dirty="0">
                <a:solidFill>
                  <a:srgbClr val="212121"/>
                </a:solidFill>
                <a:effectLst/>
                <a:highlight>
                  <a:srgbClr val="FFFFFF"/>
                </a:highlight>
              </a:rPr>
              <a:t> </a:t>
            </a:r>
            <a:r>
              <a:rPr lang="en-ID" b="0" i="0" dirty="0" err="1">
                <a:solidFill>
                  <a:srgbClr val="212121"/>
                </a:solidFill>
                <a:effectLst/>
                <a:highlight>
                  <a:srgbClr val="FFFFFF"/>
                </a:highlight>
              </a:rPr>
              <a:t>berdasarkan</a:t>
            </a:r>
            <a:r>
              <a:rPr lang="en-ID" b="0" i="0" dirty="0">
                <a:solidFill>
                  <a:srgbClr val="212121"/>
                </a:solidFill>
                <a:effectLst/>
                <a:highlight>
                  <a:srgbClr val="FFFFFF"/>
                </a:highlight>
              </a:rPr>
              <a:t> </a:t>
            </a:r>
            <a:r>
              <a:rPr lang="en-ID" b="0" i="0" dirty="0" err="1">
                <a:solidFill>
                  <a:srgbClr val="212121"/>
                </a:solidFill>
                <a:effectLst/>
                <a:highlight>
                  <a:srgbClr val="FFFFFF"/>
                </a:highlight>
              </a:rPr>
              <a:t>pola</a:t>
            </a:r>
            <a:r>
              <a:rPr lang="en-ID" b="0" i="0" dirty="0">
                <a:solidFill>
                  <a:srgbClr val="212121"/>
                </a:solidFill>
                <a:effectLst/>
                <a:highlight>
                  <a:srgbClr val="FFFFFF"/>
                </a:highlight>
              </a:rPr>
              <a:t> </a:t>
            </a:r>
            <a:r>
              <a:rPr lang="en-ID" b="0" i="0" dirty="0" err="1">
                <a:solidFill>
                  <a:srgbClr val="212121"/>
                </a:solidFill>
                <a:effectLst/>
                <a:highlight>
                  <a:srgbClr val="FFFFFF"/>
                </a:highlight>
              </a:rPr>
              <a:t>pembelian</a:t>
            </a:r>
            <a:r>
              <a:rPr lang="en-ID" b="0" i="0" dirty="0">
                <a:solidFill>
                  <a:srgbClr val="212121"/>
                </a:solidFill>
                <a:effectLst/>
                <a:highlight>
                  <a:srgbClr val="FFFFFF"/>
                </a:highlight>
              </a:rPr>
              <a:t> </a:t>
            </a:r>
            <a:r>
              <a:rPr lang="en-ID" b="0" i="0" dirty="0" err="1">
                <a:solidFill>
                  <a:srgbClr val="212121"/>
                </a:solidFill>
                <a:effectLst/>
                <a:highlight>
                  <a:srgbClr val="FFFFFF"/>
                </a:highlight>
              </a:rPr>
              <a:t>pelanggan</a:t>
            </a:r>
            <a:r>
              <a:rPr lang="en-ID" b="0" i="0" dirty="0">
                <a:solidFill>
                  <a:srgbClr val="212121"/>
                </a:solidFill>
                <a:effectLst/>
                <a:highlight>
                  <a:srgbClr val="FFFFFF"/>
                </a:highlight>
              </a:rPr>
              <a:t>, </a:t>
            </a:r>
            <a:r>
              <a:rPr lang="en-ID" b="0" i="0" dirty="0" err="1">
                <a:solidFill>
                  <a:srgbClr val="212121"/>
                </a:solidFill>
                <a:effectLst/>
                <a:highlight>
                  <a:srgbClr val="FFFFFF"/>
                </a:highlight>
              </a:rPr>
              <a:t>seperti</a:t>
            </a:r>
            <a:r>
              <a:rPr lang="en-ID" b="0" i="0" dirty="0">
                <a:solidFill>
                  <a:srgbClr val="212121"/>
                </a:solidFill>
                <a:effectLst/>
                <a:highlight>
                  <a:srgbClr val="FFFFFF"/>
                </a:highlight>
              </a:rPr>
              <a:t> saran </a:t>
            </a:r>
            <a:r>
              <a:rPr lang="en-ID" b="0" i="0" dirty="0" err="1">
                <a:solidFill>
                  <a:srgbClr val="212121"/>
                </a:solidFill>
                <a:effectLst/>
                <a:highlight>
                  <a:srgbClr val="FFFFFF"/>
                </a:highlight>
              </a:rPr>
              <a:t>produk</a:t>
            </a:r>
            <a:r>
              <a:rPr lang="en-ID" b="0" i="0" dirty="0">
                <a:solidFill>
                  <a:srgbClr val="212121"/>
                </a:solidFill>
                <a:effectLst/>
                <a:highlight>
                  <a:srgbClr val="FFFFFF"/>
                </a:highlight>
              </a:rPr>
              <a:t> </a:t>
            </a:r>
            <a:r>
              <a:rPr lang="en-ID" b="0" i="0" dirty="0" err="1">
                <a:solidFill>
                  <a:srgbClr val="212121"/>
                </a:solidFill>
                <a:effectLst/>
                <a:highlight>
                  <a:srgbClr val="FFFFFF"/>
                </a:highlight>
              </a:rPr>
              <a:t>terkait</a:t>
            </a:r>
            <a:r>
              <a:rPr lang="en-ID" b="0" i="0" dirty="0">
                <a:solidFill>
                  <a:srgbClr val="212121"/>
                </a:solidFill>
                <a:effectLst/>
                <a:highlight>
                  <a:srgbClr val="FFFFFF"/>
                </a:highlight>
              </a:rPr>
              <a:t>. </a:t>
            </a:r>
            <a:r>
              <a:rPr lang="en-ID" b="0" i="0" dirty="0" err="1">
                <a:solidFill>
                  <a:srgbClr val="212121"/>
                </a:solidFill>
                <a:effectLst/>
                <a:highlight>
                  <a:srgbClr val="FFFFFF"/>
                </a:highlight>
              </a:rPr>
              <a:t>Selain</a:t>
            </a:r>
            <a:r>
              <a:rPr lang="en-ID" b="0" i="0" dirty="0">
                <a:solidFill>
                  <a:srgbClr val="212121"/>
                </a:solidFill>
                <a:effectLst/>
                <a:highlight>
                  <a:srgbClr val="FFFFFF"/>
                </a:highlight>
              </a:rPr>
              <a:t> </a:t>
            </a:r>
            <a:r>
              <a:rPr lang="en-ID" b="0" i="0" dirty="0" err="1">
                <a:solidFill>
                  <a:srgbClr val="212121"/>
                </a:solidFill>
                <a:effectLst/>
                <a:highlight>
                  <a:srgbClr val="FFFFFF"/>
                </a:highlight>
              </a:rPr>
              <a:t>itu</a:t>
            </a:r>
            <a:r>
              <a:rPr lang="en-ID" b="0" i="0" dirty="0">
                <a:solidFill>
                  <a:srgbClr val="212121"/>
                </a:solidFill>
                <a:effectLst/>
                <a:highlight>
                  <a:srgbClr val="FFFFFF"/>
                </a:highlight>
              </a:rPr>
              <a:t>, </a:t>
            </a:r>
            <a:r>
              <a:rPr lang="en-ID" b="0" i="0" dirty="0" err="1">
                <a:solidFill>
                  <a:srgbClr val="212121"/>
                </a:solidFill>
                <a:effectLst/>
                <a:highlight>
                  <a:srgbClr val="FFFFFF"/>
                </a:highlight>
              </a:rPr>
              <a:t>menggunakan</a:t>
            </a:r>
            <a:r>
              <a:rPr lang="en-ID" b="0" i="0" dirty="0">
                <a:solidFill>
                  <a:srgbClr val="212121"/>
                </a:solidFill>
                <a:effectLst/>
                <a:highlight>
                  <a:srgbClr val="FFFFFF"/>
                </a:highlight>
              </a:rPr>
              <a:t> </a:t>
            </a:r>
            <a:r>
              <a:rPr lang="en-ID" b="0" i="0" dirty="0" err="1">
                <a:solidFill>
                  <a:srgbClr val="212121"/>
                </a:solidFill>
                <a:effectLst/>
                <a:highlight>
                  <a:srgbClr val="FFFFFF"/>
                </a:highlight>
              </a:rPr>
              <a:t>otomatisasi</a:t>
            </a:r>
            <a:r>
              <a:rPr lang="en-ID" b="0" i="0" dirty="0">
                <a:solidFill>
                  <a:srgbClr val="212121"/>
                </a:solidFill>
                <a:effectLst/>
                <a:highlight>
                  <a:srgbClr val="FFFFFF"/>
                </a:highlight>
              </a:rPr>
              <a:t> </a:t>
            </a:r>
            <a:r>
              <a:rPr lang="en-ID" b="0" i="0" dirty="0" err="1">
                <a:solidFill>
                  <a:srgbClr val="212121"/>
                </a:solidFill>
                <a:effectLst/>
                <a:highlight>
                  <a:srgbClr val="FFFFFF"/>
                </a:highlight>
              </a:rPr>
              <a:t>pemasaran</a:t>
            </a:r>
            <a:r>
              <a:rPr lang="en-ID" b="0" i="0" dirty="0">
                <a:solidFill>
                  <a:srgbClr val="212121"/>
                </a:solidFill>
                <a:effectLst/>
                <a:highlight>
                  <a:srgbClr val="FFFFFF"/>
                </a:highlight>
              </a:rPr>
              <a:t> </a:t>
            </a:r>
            <a:r>
              <a:rPr lang="en-ID" b="0" i="0" dirty="0" err="1">
                <a:solidFill>
                  <a:srgbClr val="212121"/>
                </a:solidFill>
                <a:effectLst/>
                <a:highlight>
                  <a:srgbClr val="FFFFFF"/>
                </a:highlight>
              </a:rPr>
              <a:t>untuk</a:t>
            </a:r>
            <a:r>
              <a:rPr lang="en-ID" b="0" i="0" dirty="0">
                <a:solidFill>
                  <a:srgbClr val="212121"/>
                </a:solidFill>
                <a:effectLst/>
                <a:highlight>
                  <a:srgbClr val="FFFFFF"/>
                </a:highlight>
              </a:rPr>
              <a:t> </a:t>
            </a:r>
            <a:r>
              <a:rPr lang="en-ID" b="0" i="0" dirty="0" err="1">
                <a:solidFill>
                  <a:srgbClr val="212121"/>
                </a:solidFill>
                <a:effectLst/>
                <a:highlight>
                  <a:srgbClr val="FFFFFF"/>
                </a:highlight>
              </a:rPr>
              <a:t>memicu</a:t>
            </a:r>
            <a:r>
              <a:rPr lang="en-ID" b="0" i="0" dirty="0">
                <a:solidFill>
                  <a:srgbClr val="212121"/>
                </a:solidFill>
                <a:effectLst/>
                <a:highlight>
                  <a:srgbClr val="FFFFFF"/>
                </a:highlight>
              </a:rPr>
              <a:t> </a:t>
            </a:r>
            <a:r>
              <a:rPr lang="en-ID" b="0" i="0" dirty="0" err="1">
                <a:solidFill>
                  <a:srgbClr val="212121"/>
                </a:solidFill>
                <a:effectLst/>
                <a:highlight>
                  <a:srgbClr val="FFFFFF"/>
                </a:highlight>
              </a:rPr>
              <a:t>tindakan</a:t>
            </a:r>
            <a:r>
              <a:rPr lang="en-ID" b="0" i="0" dirty="0">
                <a:solidFill>
                  <a:srgbClr val="212121"/>
                </a:solidFill>
                <a:effectLst/>
                <a:highlight>
                  <a:srgbClr val="FFFFFF"/>
                </a:highlight>
              </a:rPr>
              <a:t> </a:t>
            </a:r>
            <a:r>
              <a:rPr lang="en-ID" b="0" i="0" dirty="0" err="1">
                <a:solidFill>
                  <a:srgbClr val="212121"/>
                </a:solidFill>
                <a:effectLst/>
                <a:highlight>
                  <a:srgbClr val="FFFFFF"/>
                </a:highlight>
              </a:rPr>
              <a:t>secara</a:t>
            </a:r>
            <a:r>
              <a:rPr lang="en-ID" b="0" i="0" dirty="0">
                <a:solidFill>
                  <a:srgbClr val="212121"/>
                </a:solidFill>
                <a:effectLst/>
                <a:highlight>
                  <a:srgbClr val="FFFFFF"/>
                </a:highlight>
              </a:rPr>
              <a:t> real-time </a:t>
            </a:r>
            <a:r>
              <a:rPr lang="en-ID" b="0" i="0" dirty="0" err="1">
                <a:solidFill>
                  <a:srgbClr val="212121"/>
                </a:solidFill>
                <a:effectLst/>
                <a:highlight>
                  <a:srgbClr val="FFFFFF"/>
                </a:highlight>
              </a:rPr>
              <a:t>dapat</a:t>
            </a:r>
            <a:r>
              <a:rPr lang="en-ID" b="0" i="0" dirty="0">
                <a:solidFill>
                  <a:srgbClr val="212121"/>
                </a:solidFill>
                <a:effectLst/>
                <a:highlight>
                  <a:srgbClr val="FFFFFF"/>
                </a:highlight>
              </a:rPr>
              <a:t> </a:t>
            </a:r>
            <a:r>
              <a:rPr lang="en-ID" b="0" i="0" dirty="0" err="1">
                <a:solidFill>
                  <a:srgbClr val="212121"/>
                </a:solidFill>
                <a:effectLst/>
                <a:highlight>
                  <a:srgbClr val="FFFFFF"/>
                </a:highlight>
              </a:rPr>
              <a:t>secara</a:t>
            </a:r>
            <a:r>
              <a:rPr lang="en-ID" b="0" i="0" dirty="0">
                <a:solidFill>
                  <a:srgbClr val="212121"/>
                </a:solidFill>
                <a:effectLst/>
                <a:highlight>
                  <a:srgbClr val="FFFFFF"/>
                </a:highlight>
              </a:rPr>
              <a:t> </a:t>
            </a:r>
            <a:r>
              <a:rPr lang="en-ID" b="0" i="0" dirty="0" err="1">
                <a:solidFill>
                  <a:srgbClr val="212121"/>
                </a:solidFill>
                <a:effectLst/>
                <a:highlight>
                  <a:srgbClr val="FFFFFF"/>
                </a:highlight>
              </a:rPr>
              <a:t>signifikan</a:t>
            </a:r>
            <a:r>
              <a:rPr lang="en-ID" b="0" i="0" dirty="0">
                <a:solidFill>
                  <a:srgbClr val="212121"/>
                </a:solidFill>
                <a:effectLst/>
                <a:highlight>
                  <a:srgbClr val="FFFFFF"/>
                </a:highlight>
              </a:rPr>
              <a:t> </a:t>
            </a:r>
            <a:r>
              <a:rPr lang="en-ID" b="0" i="0" dirty="0" err="1">
                <a:solidFill>
                  <a:srgbClr val="212121"/>
                </a:solidFill>
                <a:effectLst/>
                <a:highlight>
                  <a:srgbClr val="FFFFFF"/>
                </a:highlight>
              </a:rPr>
              <a:t>meningkatkan</a:t>
            </a:r>
            <a:r>
              <a:rPr lang="en-ID" b="0" i="0" dirty="0">
                <a:solidFill>
                  <a:srgbClr val="212121"/>
                </a:solidFill>
                <a:effectLst/>
                <a:highlight>
                  <a:srgbClr val="FFFFFF"/>
                </a:highlight>
              </a:rPr>
              <a:t> </a:t>
            </a:r>
            <a:r>
              <a:rPr lang="en-ID" b="0" i="0" dirty="0" err="1">
                <a:solidFill>
                  <a:srgbClr val="212121"/>
                </a:solidFill>
                <a:effectLst/>
                <a:highlight>
                  <a:srgbClr val="FFFFFF"/>
                </a:highlight>
              </a:rPr>
              <a:t>retensi</a:t>
            </a:r>
            <a:r>
              <a:rPr lang="en-ID" b="0" i="0" dirty="0">
                <a:solidFill>
                  <a:srgbClr val="212121"/>
                </a:solidFill>
                <a:effectLst/>
                <a:highlight>
                  <a:srgbClr val="FFFFFF"/>
                </a:highlight>
              </a:rPr>
              <a:t> </a:t>
            </a:r>
            <a:r>
              <a:rPr lang="en-ID" b="0" i="0" dirty="0" err="1">
                <a:solidFill>
                  <a:srgbClr val="212121"/>
                </a:solidFill>
                <a:effectLst/>
                <a:highlight>
                  <a:srgbClr val="FFFFFF"/>
                </a:highlight>
              </a:rPr>
              <a:t>pelanggan</a:t>
            </a:r>
            <a:r>
              <a:rPr lang="en-ID" b="0" i="0" dirty="0">
                <a:solidFill>
                  <a:srgbClr val="212121"/>
                </a:solidFill>
                <a:effectLst/>
                <a:highlight>
                  <a:srgbClr val="FFFFFF"/>
                </a:highlight>
              </a:rPr>
              <a:t>.</a:t>
            </a:r>
          </a:p>
          <a:p>
            <a:pPr>
              <a:buFont typeface="Arial" panose="020B0604020202020204" pitchFamily="34" charset="0"/>
              <a:buChar char="•"/>
            </a:pPr>
            <a:endParaRPr lang="en-ID" b="0" dirty="0">
              <a:solidFill>
                <a:srgbClr val="212121"/>
              </a:solidFill>
              <a:highlight>
                <a:srgbClr val="FFFFFF"/>
              </a:highlight>
            </a:endParaRPr>
          </a:p>
          <a:p>
            <a:r>
              <a:rPr lang="en-ID" b="0" dirty="0"/>
              <a:t>Strategi </a:t>
            </a:r>
            <a:r>
              <a:rPr lang="en-ID" b="0" dirty="0" err="1"/>
              <a:t>keterlibatan</a:t>
            </a:r>
            <a:r>
              <a:rPr lang="en-ID" b="0" dirty="0"/>
              <a:t> </a:t>
            </a:r>
            <a:r>
              <a:rPr lang="en-ID" b="0" dirty="0" err="1"/>
              <a:t>pasca-pembelian</a:t>
            </a:r>
            <a:r>
              <a:rPr lang="en-ID" b="0" dirty="0"/>
              <a:t> yang </a:t>
            </a:r>
            <a:r>
              <a:rPr lang="en-ID" b="0" dirty="0" err="1"/>
              <a:t>dipersonalisasi</a:t>
            </a:r>
            <a:r>
              <a:rPr lang="en-ID" b="0" dirty="0"/>
              <a:t> </a:t>
            </a:r>
            <a:r>
              <a:rPr lang="en-ID" b="0" dirty="0" err="1"/>
              <a:t>adalah</a:t>
            </a:r>
            <a:r>
              <a:rPr lang="en-ID" b="0" dirty="0"/>
              <a:t> </a:t>
            </a:r>
            <a:r>
              <a:rPr lang="en-ID" b="0" dirty="0" err="1"/>
              <a:t>pendekatan</a:t>
            </a:r>
            <a:r>
              <a:rPr lang="en-ID" b="0" dirty="0"/>
              <a:t> yang </a:t>
            </a:r>
            <a:r>
              <a:rPr lang="en-ID" b="0" dirty="0" err="1"/>
              <a:t>digunakan</a:t>
            </a:r>
            <a:r>
              <a:rPr lang="en-ID" b="0" dirty="0"/>
              <a:t> oleh </a:t>
            </a:r>
            <a:r>
              <a:rPr lang="en-ID" b="0" dirty="0" err="1"/>
              <a:t>perusahaan</a:t>
            </a:r>
            <a:r>
              <a:rPr lang="en-ID" b="0" dirty="0"/>
              <a:t> </a:t>
            </a:r>
            <a:r>
              <a:rPr lang="en-ID" b="0" dirty="0" err="1"/>
              <a:t>untuk</a:t>
            </a:r>
            <a:r>
              <a:rPr lang="en-ID" b="0" dirty="0"/>
              <a:t> </a:t>
            </a:r>
            <a:r>
              <a:rPr lang="en-ID" b="0" dirty="0" err="1"/>
              <a:t>tetap</a:t>
            </a:r>
            <a:r>
              <a:rPr lang="en-ID" b="0" dirty="0"/>
              <a:t> </a:t>
            </a:r>
            <a:r>
              <a:rPr lang="en-ID" b="0" dirty="0" err="1"/>
              <a:t>berinteraksi</a:t>
            </a:r>
            <a:r>
              <a:rPr lang="en-ID" b="0" dirty="0"/>
              <a:t> </a:t>
            </a:r>
            <a:r>
              <a:rPr lang="en-ID" b="0" dirty="0" err="1"/>
              <a:t>dengan</a:t>
            </a:r>
            <a:r>
              <a:rPr lang="en-ID" b="0" dirty="0"/>
              <a:t> </a:t>
            </a:r>
            <a:r>
              <a:rPr lang="en-ID" b="0" dirty="0" err="1"/>
              <a:t>pelanggan</a:t>
            </a:r>
            <a:r>
              <a:rPr lang="en-ID" b="0" dirty="0"/>
              <a:t> </a:t>
            </a:r>
            <a:r>
              <a:rPr lang="en-ID" b="0" dirty="0" err="1"/>
              <a:t>setelah</a:t>
            </a:r>
            <a:r>
              <a:rPr lang="en-ID" b="0" dirty="0"/>
              <a:t> </a:t>
            </a:r>
            <a:r>
              <a:rPr lang="en-ID" b="0" dirty="0" err="1"/>
              <a:t>mereka</a:t>
            </a:r>
            <a:r>
              <a:rPr lang="en-ID" b="0" dirty="0"/>
              <a:t> </a:t>
            </a:r>
            <a:r>
              <a:rPr lang="en-ID" b="0" dirty="0" err="1"/>
              <a:t>melakukan</a:t>
            </a:r>
            <a:r>
              <a:rPr lang="en-ID" b="0" dirty="0"/>
              <a:t> </a:t>
            </a:r>
            <a:r>
              <a:rPr lang="en-ID" b="0" dirty="0" err="1"/>
              <a:t>pembelian</a:t>
            </a:r>
            <a:r>
              <a:rPr lang="en-ID" b="0" dirty="0"/>
              <a:t>, </a:t>
            </a:r>
            <a:r>
              <a:rPr lang="en-ID" b="0" dirty="0" err="1"/>
              <a:t>dengan</a:t>
            </a:r>
            <a:r>
              <a:rPr lang="en-ID" b="0" dirty="0"/>
              <a:t> </a:t>
            </a:r>
            <a:r>
              <a:rPr lang="en-ID" b="0" dirty="0" err="1"/>
              <a:t>cara</a:t>
            </a:r>
            <a:r>
              <a:rPr lang="en-ID" b="0" dirty="0"/>
              <a:t> yang </a:t>
            </a:r>
            <a:r>
              <a:rPr lang="en-ID" b="0" dirty="0" err="1"/>
              <a:t>disesuaikan</a:t>
            </a:r>
            <a:r>
              <a:rPr lang="en-ID" b="0" dirty="0"/>
              <a:t> </a:t>
            </a:r>
            <a:r>
              <a:rPr lang="en-ID" b="0" dirty="0" err="1"/>
              <a:t>dengan</a:t>
            </a:r>
            <a:r>
              <a:rPr lang="en-ID" b="0" dirty="0"/>
              <a:t> </a:t>
            </a:r>
            <a:r>
              <a:rPr lang="en-ID" b="0" dirty="0" err="1"/>
              <a:t>preferensi</a:t>
            </a:r>
            <a:r>
              <a:rPr lang="en-ID" b="0" dirty="0"/>
              <a:t>, </a:t>
            </a:r>
            <a:r>
              <a:rPr lang="en-ID" b="0" dirty="0" err="1"/>
              <a:t>kebutuhan</a:t>
            </a:r>
            <a:r>
              <a:rPr lang="en-ID" b="0" dirty="0"/>
              <a:t>, dan </a:t>
            </a:r>
            <a:r>
              <a:rPr lang="en-ID" b="0" dirty="0" err="1"/>
              <a:t>perilaku</a:t>
            </a:r>
            <a:r>
              <a:rPr lang="en-ID" b="0" dirty="0"/>
              <a:t> </a:t>
            </a:r>
            <a:r>
              <a:rPr lang="en-ID" b="0" dirty="0" err="1"/>
              <a:t>unik</a:t>
            </a:r>
            <a:r>
              <a:rPr lang="en-ID" b="0" dirty="0"/>
              <a:t> masing-masing </a:t>
            </a:r>
            <a:r>
              <a:rPr lang="en-ID" b="0" dirty="0" err="1"/>
              <a:t>pelanggan</a:t>
            </a:r>
            <a:r>
              <a:rPr lang="en-ID" b="0" dirty="0"/>
              <a:t>. </a:t>
            </a:r>
            <a:r>
              <a:rPr lang="en-ID" b="0" dirty="0" err="1"/>
              <a:t>Tujuannya</a:t>
            </a:r>
            <a:r>
              <a:rPr lang="en-ID" b="0" dirty="0"/>
              <a:t> </a:t>
            </a:r>
            <a:r>
              <a:rPr lang="en-ID" b="0" dirty="0" err="1"/>
              <a:t>adalah</a:t>
            </a:r>
            <a:r>
              <a:rPr lang="en-ID" b="0" dirty="0"/>
              <a:t> </a:t>
            </a:r>
            <a:r>
              <a:rPr lang="en-ID" b="0" dirty="0" err="1"/>
              <a:t>untuk</a:t>
            </a:r>
            <a:r>
              <a:rPr lang="en-ID" b="0" dirty="0"/>
              <a:t> </a:t>
            </a:r>
            <a:r>
              <a:rPr lang="en-ID" b="0" dirty="0" err="1"/>
              <a:t>membangun</a:t>
            </a:r>
            <a:r>
              <a:rPr lang="en-ID" b="0" dirty="0"/>
              <a:t> </a:t>
            </a:r>
            <a:r>
              <a:rPr lang="en-ID" b="0" dirty="0" err="1"/>
              <a:t>hubungan</a:t>
            </a:r>
            <a:r>
              <a:rPr lang="en-ID" b="0" dirty="0"/>
              <a:t> </a:t>
            </a:r>
            <a:r>
              <a:rPr lang="en-ID" b="0" dirty="0" err="1"/>
              <a:t>jangka</a:t>
            </a:r>
            <a:r>
              <a:rPr lang="en-ID" b="0" dirty="0"/>
              <a:t> </a:t>
            </a:r>
            <a:r>
              <a:rPr lang="en-ID" b="0" dirty="0" err="1"/>
              <a:t>panjang</a:t>
            </a:r>
            <a:r>
              <a:rPr lang="en-ID" b="0" dirty="0"/>
              <a:t>, </a:t>
            </a:r>
            <a:r>
              <a:rPr lang="en-ID" b="0" dirty="0" err="1"/>
              <a:t>meningkatkan</a:t>
            </a:r>
            <a:r>
              <a:rPr lang="en-ID" b="0" dirty="0"/>
              <a:t> </a:t>
            </a:r>
            <a:r>
              <a:rPr lang="en-ID" b="0" dirty="0" err="1"/>
              <a:t>loyalitas</a:t>
            </a:r>
            <a:r>
              <a:rPr lang="en-ID" b="0" dirty="0"/>
              <a:t> </a:t>
            </a:r>
            <a:r>
              <a:rPr lang="en-ID" b="0" dirty="0" err="1"/>
              <a:t>pelanggan</a:t>
            </a:r>
            <a:r>
              <a:rPr lang="en-ID" b="0" dirty="0"/>
              <a:t>, dan </a:t>
            </a:r>
            <a:r>
              <a:rPr lang="en-ID" b="0" dirty="0" err="1"/>
              <a:t>mendorong</a:t>
            </a:r>
            <a:r>
              <a:rPr lang="en-ID" b="0" dirty="0"/>
              <a:t> </a:t>
            </a:r>
            <a:r>
              <a:rPr lang="en-ID" b="0" dirty="0" err="1"/>
              <a:t>pembelian</a:t>
            </a:r>
            <a:r>
              <a:rPr lang="en-ID" b="0" dirty="0"/>
              <a:t> </a:t>
            </a:r>
            <a:r>
              <a:rPr lang="en-ID" b="0" dirty="0" err="1"/>
              <a:t>ulang</a:t>
            </a:r>
            <a:r>
              <a:rPr lang="en-ID" b="0" dirty="0"/>
              <a:t>.</a:t>
            </a:r>
            <a:endParaRPr lang="en-ID" b="0" i="0" dirty="0">
              <a:solidFill>
                <a:srgbClr val="212121"/>
              </a:solidFill>
              <a:effectLst/>
              <a:highlight>
                <a:srgbClr val="FFFFFF"/>
              </a:highlight>
            </a:endParaRPr>
          </a:p>
          <a:p>
            <a:pPr algn="l">
              <a:buFont typeface="Arial" panose="020B0604020202020204" pitchFamily="34" charset="0"/>
              <a:buChar char="•"/>
            </a:pPr>
            <a:endParaRPr lang="en-ID" b="0" i="0" dirty="0">
              <a:solidFill>
                <a:srgbClr val="212121"/>
              </a:solidFill>
              <a:effectLst/>
              <a:highlight>
                <a:srgbClr val="FFFFFF"/>
              </a:highlight>
              <a:latin typeface="+mj-lt"/>
            </a:endParaRPr>
          </a:p>
          <a:p>
            <a:br>
              <a:rPr lang="en-ID" dirty="0"/>
            </a:br>
            <a:endParaRPr lang="en-ID" dirty="0"/>
          </a:p>
        </p:txBody>
      </p:sp>
    </p:spTree>
    <p:extLst>
      <p:ext uri="{BB962C8B-B14F-4D97-AF65-F5344CB8AC3E}">
        <p14:creationId xmlns:p14="http://schemas.microsoft.com/office/powerpoint/2010/main" val="2743430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538D5-EDBF-2E51-07F4-09A54BFD1472}"/>
              </a:ext>
            </a:extLst>
          </p:cNvPr>
          <p:cNvSpPr>
            <a:spLocks noGrp="1"/>
          </p:cNvSpPr>
          <p:nvPr>
            <p:ph type="title"/>
          </p:nvPr>
        </p:nvSpPr>
        <p:spPr/>
        <p:txBody>
          <a:bodyPr/>
          <a:lstStyle/>
          <a:p>
            <a:r>
              <a:rPr lang="en-ID" i="0" dirty="0">
                <a:effectLst/>
                <a:highlight>
                  <a:srgbClr val="FFFFFF"/>
                </a:highlight>
              </a:rPr>
              <a:t>Strategi cross-sell dan up-sell sangat </a:t>
            </a:r>
            <a:r>
              <a:rPr lang="en-ID" i="0" dirty="0" err="1">
                <a:effectLst/>
                <a:highlight>
                  <a:srgbClr val="FFFFFF"/>
                </a:highlight>
              </a:rPr>
              <a:t>efektif</a:t>
            </a:r>
            <a:r>
              <a:rPr lang="en-ID" i="0" dirty="0">
                <a:effectLst/>
                <a:highlight>
                  <a:srgbClr val="FFFFFF"/>
                </a:highlight>
              </a:rPr>
              <a:t> </a:t>
            </a:r>
            <a:r>
              <a:rPr lang="en-ID" i="0" dirty="0" err="1">
                <a:effectLst/>
                <a:highlight>
                  <a:srgbClr val="FFFFFF"/>
                </a:highlight>
              </a:rPr>
              <a:t>untuk</a:t>
            </a:r>
            <a:r>
              <a:rPr lang="en-ID" i="0" dirty="0">
                <a:effectLst/>
                <a:highlight>
                  <a:srgbClr val="FFFFFF"/>
                </a:highlight>
              </a:rPr>
              <a:t> </a:t>
            </a:r>
            <a:r>
              <a:rPr lang="en-ID" i="0" dirty="0" err="1">
                <a:effectLst/>
                <a:highlight>
                  <a:srgbClr val="FFFFFF"/>
                </a:highlight>
              </a:rPr>
              <a:t>mempertahankan</a:t>
            </a:r>
            <a:r>
              <a:rPr lang="en-ID" i="0" dirty="0">
                <a:effectLst/>
                <a:highlight>
                  <a:srgbClr val="FFFFFF"/>
                </a:highlight>
              </a:rPr>
              <a:t> dan </a:t>
            </a:r>
            <a:r>
              <a:rPr lang="en-ID" i="0" dirty="0" err="1">
                <a:effectLst/>
                <a:highlight>
                  <a:srgbClr val="FFFFFF"/>
                </a:highlight>
              </a:rPr>
              <a:t>meningkatkan</a:t>
            </a:r>
            <a:r>
              <a:rPr lang="en-ID" i="0" dirty="0">
                <a:effectLst/>
                <a:highlight>
                  <a:srgbClr val="FFFFFF"/>
                </a:highlight>
              </a:rPr>
              <a:t> Rata-rata </a:t>
            </a:r>
            <a:r>
              <a:rPr lang="en-ID" dirty="0" err="1">
                <a:highlight>
                  <a:srgbClr val="FFFFFF"/>
                </a:highlight>
              </a:rPr>
              <a:t>P</a:t>
            </a:r>
            <a:r>
              <a:rPr lang="en-ID" i="0" dirty="0" err="1">
                <a:effectLst/>
                <a:highlight>
                  <a:srgbClr val="FFFFFF"/>
                </a:highlight>
              </a:rPr>
              <a:t>engeluaran</a:t>
            </a:r>
            <a:r>
              <a:rPr lang="en-ID" i="0" dirty="0">
                <a:effectLst/>
                <a:highlight>
                  <a:srgbClr val="FFFFFF"/>
                </a:highlight>
              </a:rPr>
              <a:t> per </a:t>
            </a:r>
            <a:r>
              <a:rPr lang="en-ID" i="0" dirty="0" err="1">
                <a:effectLst/>
                <a:highlight>
                  <a:srgbClr val="FFFFFF"/>
                </a:highlight>
              </a:rPr>
              <a:t>Pembelian</a:t>
            </a:r>
            <a:endParaRPr lang="en-ID" dirty="0"/>
          </a:p>
        </p:txBody>
      </p:sp>
      <p:sp>
        <p:nvSpPr>
          <p:cNvPr id="3" name="Text Placeholder 2">
            <a:extLst>
              <a:ext uri="{FF2B5EF4-FFF2-40B4-BE49-F238E27FC236}">
                <a16:creationId xmlns:a16="http://schemas.microsoft.com/office/drawing/2014/main" id="{E7C808FB-02EA-87DB-8026-9170676E57F2}"/>
              </a:ext>
            </a:extLst>
          </p:cNvPr>
          <p:cNvSpPr>
            <a:spLocks noGrp="1"/>
          </p:cNvSpPr>
          <p:nvPr>
            <p:ph type="body" sz="quarter" idx="10"/>
          </p:nvPr>
        </p:nvSpPr>
        <p:spPr/>
        <p:txBody>
          <a:bodyPr/>
          <a:lstStyle/>
          <a:p>
            <a:pPr algn="l">
              <a:buFont typeface="Arial" panose="020B0604020202020204" pitchFamily="34" charset="0"/>
              <a:buChar char="•"/>
            </a:pPr>
            <a:r>
              <a:rPr lang="en-ID" b="0" i="0" dirty="0">
                <a:solidFill>
                  <a:srgbClr val="212121"/>
                </a:solidFill>
                <a:effectLst/>
                <a:highlight>
                  <a:srgbClr val="FFFFFF"/>
                </a:highlight>
                <a:ea typeface="Roboto" panose="02000000000000000000" pitchFamily="2" charset="0"/>
              </a:rPr>
              <a:t> Target: </a:t>
            </a:r>
            <a:r>
              <a:rPr lang="en-ID" b="0" i="0" dirty="0" err="1">
                <a:solidFill>
                  <a:srgbClr val="212121"/>
                </a:solidFill>
                <a:effectLst/>
                <a:highlight>
                  <a:srgbClr val="FFFFFF"/>
                </a:highlight>
                <a:ea typeface="Roboto" panose="02000000000000000000" pitchFamily="2" charset="0"/>
              </a:rPr>
              <a:t>Tetapkan</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tujuan</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untuk</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meningkatkan</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ukuran</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keranjang</a:t>
            </a:r>
            <a:r>
              <a:rPr lang="en-ID" b="0" i="0" dirty="0">
                <a:solidFill>
                  <a:srgbClr val="212121"/>
                </a:solidFill>
                <a:effectLst/>
                <a:highlight>
                  <a:srgbClr val="FFFFFF"/>
                </a:highlight>
                <a:ea typeface="Roboto" panose="02000000000000000000" pitchFamily="2" charset="0"/>
              </a:rPr>
              <a:t> rata-rata </a:t>
            </a:r>
            <a:r>
              <a:rPr lang="en-ID" b="0" i="0" dirty="0" err="1">
                <a:solidFill>
                  <a:srgbClr val="212121"/>
                </a:solidFill>
                <a:effectLst/>
                <a:highlight>
                  <a:srgbClr val="FFFFFF"/>
                </a:highlight>
                <a:ea typeface="Roboto" panose="02000000000000000000" pitchFamily="2" charset="0"/>
              </a:rPr>
              <a:t>sebesar</a:t>
            </a:r>
            <a:r>
              <a:rPr lang="en-ID" b="0" i="0" dirty="0">
                <a:solidFill>
                  <a:srgbClr val="212121"/>
                </a:solidFill>
                <a:effectLst/>
                <a:highlight>
                  <a:srgbClr val="FFFFFF"/>
                </a:highlight>
                <a:ea typeface="Roboto" panose="02000000000000000000" pitchFamily="2" charset="0"/>
              </a:rPr>
              <a:t> 10-15%.</a:t>
            </a:r>
          </a:p>
          <a:p>
            <a:pPr algn="l"/>
            <a:endParaRPr lang="en-ID" b="0" i="0" dirty="0">
              <a:solidFill>
                <a:srgbClr val="212121"/>
              </a:solidFill>
              <a:effectLst/>
              <a:highlight>
                <a:srgbClr val="FFFFFF"/>
              </a:highlight>
              <a:ea typeface="Roboto" panose="02000000000000000000" pitchFamily="2" charset="0"/>
            </a:endParaRPr>
          </a:p>
          <a:p>
            <a:pPr algn="l">
              <a:buFont typeface="Arial" panose="020B0604020202020204" pitchFamily="34" charset="0"/>
              <a:buChar char="•"/>
            </a:pPr>
            <a:r>
              <a:rPr lang="en-ID" b="0" i="0" dirty="0">
                <a:solidFill>
                  <a:srgbClr val="212121"/>
                </a:solidFill>
                <a:effectLst/>
                <a:highlight>
                  <a:srgbClr val="FFFFFF"/>
                </a:highlight>
                <a:ea typeface="Roboto" panose="02000000000000000000" pitchFamily="2" charset="0"/>
              </a:rPr>
              <a:t> Strategi: Strategi cross-sell dan up-sell sangat </a:t>
            </a:r>
            <a:r>
              <a:rPr lang="en-ID" b="0" i="0" dirty="0" err="1">
                <a:solidFill>
                  <a:srgbClr val="212121"/>
                </a:solidFill>
                <a:effectLst/>
                <a:highlight>
                  <a:srgbClr val="FFFFFF"/>
                </a:highlight>
                <a:ea typeface="Roboto" panose="02000000000000000000" pitchFamily="2" charset="0"/>
              </a:rPr>
              <a:t>efektif</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Misalnya</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memanfaatkan</a:t>
            </a:r>
            <a:r>
              <a:rPr lang="en-ID" b="0" i="0" dirty="0">
                <a:solidFill>
                  <a:srgbClr val="212121"/>
                </a:solidFill>
                <a:effectLst/>
                <a:highlight>
                  <a:srgbClr val="FFFFFF"/>
                </a:highlight>
                <a:ea typeface="Roboto" panose="02000000000000000000" pitchFamily="2" charset="0"/>
              </a:rPr>
              <a:t> email </a:t>
            </a:r>
            <a:r>
              <a:rPr lang="en-ID" b="0" i="0" dirty="0" err="1">
                <a:solidFill>
                  <a:srgbClr val="212121"/>
                </a:solidFill>
                <a:effectLst/>
                <a:highlight>
                  <a:srgbClr val="FFFFFF"/>
                </a:highlight>
                <a:ea typeface="Roboto" panose="02000000000000000000" pitchFamily="2" charset="0"/>
              </a:rPr>
              <a:t>transaksional</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untuk</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merekomendasikan</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produk</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pelengkap</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atau</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menawarkan</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paket</a:t>
            </a:r>
            <a:r>
              <a:rPr lang="en-ID" b="0" i="0" dirty="0">
                <a:solidFill>
                  <a:srgbClr val="212121"/>
                </a:solidFill>
                <a:effectLst/>
                <a:highlight>
                  <a:srgbClr val="FFFFFF"/>
                </a:highlight>
                <a:ea typeface="Roboto" panose="02000000000000000000" pitchFamily="2" charset="0"/>
              </a:rPr>
              <a:t> bundling dan </a:t>
            </a:r>
            <a:r>
              <a:rPr lang="en-ID" b="0" i="0" dirty="0" err="1">
                <a:solidFill>
                  <a:srgbClr val="212121"/>
                </a:solidFill>
                <a:effectLst/>
                <a:highlight>
                  <a:srgbClr val="FFFFFF"/>
                </a:highlight>
                <a:ea typeface="Roboto" panose="02000000000000000000" pitchFamily="2" charset="0"/>
              </a:rPr>
              <a:t>promosi</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dapat</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mendorong</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pengeluaran</a:t>
            </a:r>
            <a:r>
              <a:rPr lang="en-ID" b="0" i="0" dirty="0">
                <a:solidFill>
                  <a:srgbClr val="212121"/>
                </a:solidFill>
                <a:effectLst/>
                <a:highlight>
                  <a:srgbClr val="FFFFFF"/>
                </a:highlight>
                <a:ea typeface="Roboto" panose="02000000000000000000" pitchFamily="2" charset="0"/>
              </a:rPr>
              <a:t> yang </a:t>
            </a:r>
            <a:r>
              <a:rPr lang="en-ID" b="0" i="0" dirty="0" err="1">
                <a:solidFill>
                  <a:srgbClr val="212121"/>
                </a:solidFill>
                <a:effectLst/>
                <a:highlight>
                  <a:srgbClr val="FFFFFF"/>
                </a:highlight>
                <a:ea typeface="Roboto" panose="02000000000000000000" pitchFamily="2" charset="0"/>
              </a:rPr>
              <a:t>lebih</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tinggi</a:t>
            </a:r>
            <a:r>
              <a:rPr lang="en-ID" b="0" i="0" dirty="0">
                <a:solidFill>
                  <a:srgbClr val="212121"/>
                </a:solidFill>
                <a:effectLst/>
                <a:highlight>
                  <a:srgbClr val="FFFFFF"/>
                </a:highlight>
                <a:ea typeface="Roboto" panose="02000000000000000000" pitchFamily="2" charset="0"/>
              </a:rPr>
              <a:t> per </a:t>
            </a:r>
            <a:r>
              <a:rPr lang="en-ID" b="0" i="0" dirty="0" err="1">
                <a:solidFill>
                  <a:srgbClr val="212121"/>
                </a:solidFill>
                <a:effectLst/>
                <a:highlight>
                  <a:srgbClr val="FFFFFF"/>
                </a:highlight>
                <a:ea typeface="Roboto" panose="02000000000000000000" pitchFamily="2" charset="0"/>
              </a:rPr>
              <a:t>transaksi</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Rekomendasi</a:t>
            </a:r>
            <a:r>
              <a:rPr lang="en-ID" b="0" i="0" dirty="0">
                <a:solidFill>
                  <a:srgbClr val="212121"/>
                </a:solidFill>
                <a:effectLst/>
                <a:highlight>
                  <a:srgbClr val="FFFFFF"/>
                </a:highlight>
                <a:ea typeface="Roboto" panose="02000000000000000000" pitchFamily="2" charset="0"/>
              </a:rPr>
              <a:t> yang </a:t>
            </a:r>
            <a:r>
              <a:rPr lang="en-ID" b="0" i="0" dirty="0" err="1">
                <a:solidFill>
                  <a:srgbClr val="212121"/>
                </a:solidFill>
                <a:effectLst/>
                <a:highlight>
                  <a:srgbClr val="FFFFFF"/>
                </a:highlight>
                <a:ea typeface="Roboto" panose="02000000000000000000" pitchFamily="2" charset="0"/>
              </a:rPr>
              <a:t>digerakkan</a:t>
            </a:r>
            <a:r>
              <a:rPr lang="en-ID" b="0" i="0" dirty="0">
                <a:solidFill>
                  <a:srgbClr val="212121"/>
                </a:solidFill>
                <a:effectLst/>
                <a:highlight>
                  <a:srgbClr val="FFFFFF"/>
                </a:highlight>
                <a:ea typeface="Roboto" panose="02000000000000000000" pitchFamily="2" charset="0"/>
              </a:rPr>
              <a:t> oleh AI </a:t>
            </a:r>
            <a:r>
              <a:rPr lang="en-ID" b="0" i="0" dirty="0" err="1">
                <a:solidFill>
                  <a:srgbClr val="212121"/>
                </a:solidFill>
                <a:effectLst/>
                <a:highlight>
                  <a:srgbClr val="FFFFFF"/>
                </a:highlight>
                <a:ea typeface="Roboto" panose="02000000000000000000" pitchFamily="2" charset="0"/>
              </a:rPr>
              <a:t>berdasarkan</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minat</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eksternal</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pelanggan</a:t>
            </a:r>
            <a:r>
              <a:rPr lang="en-ID" b="0" i="0" dirty="0">
                <a:solidFill>
                  <a:srgbClr val="212121"/>
                </a:solidFill>
                <a:effectLst/>
                <a:highlight>
                  <a:srgbClr val="FFFFFF"/>
                </a:highlight>
                <a:ea typeface="Roboto" panose="02000000000000000000" pitchFamily="2" charset="0"/>
              </a:rPr>
              <a:t> juga </a:t>
            </a:r>
            <a:r>
              <a:rPr lang="en-ID" b="0" i="0" dirty="0" err="1">
                <a:solidFill>
                  <a:srgbClr val="212121"/>
                </a:solidFill>
                <a:effectLst/>
                <a:highlight>
                  <a:srgbClr val="FFFFFF"/>
                </a:highlight>
                <a:ea typeface="Roboto" panose="02000000000000000000" pitchFamily="2" charset="0"/>
              </a:rPr>
              <a:t>dapat</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memperluas</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pengeluaran</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mereka</a:t>
            </a:r>
            <a:r>
              <a:rPr lang="en-ID" b="0" i="0" dirty="0">
                <a:solidFill>
                  <a:srgbClr val="212121"/>
                </a:solidFill>
                <a:effectLst/>
                <a:highlight>
                  <a:srgbClr val="FFFFFF"/>
                </a:highlight>
                <a:ea typeface="Roboto" panose="02000000000000000000" pitchFamily="2" charset="0"/>
              </a:rPr>
              <a:t> di </a:t>
            </a:r>
            <a:r>
              <a:rPr lang="en-ID" b="0" i="0" dirty="0" err="1">
                <a:solidFill>
                  <a:srgbClr val="212121"/>
                </a:solidFill>
                <a:effectLst/>
                <a:highlight>
                  <a:srgbClr val="FFFFFF"/>
                </a:highlight>
                <a:ea typeface="Roboto" panose="02000000000000000000" pitchFamily="2" charset="0"/>
              </a:rPr>
              <a:t>berbagai</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kategori</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produk</a:t>
            </a:r>
            <a:r>
              <a:rPr lang="en-ID" b="0" i="0" dirty="0">
                <a:solidFill>
                  <a:srgbClr val="212121"/>
                </a:solidFill>
                <a:effectLst/>
                <a:highlight>
                  <a:srgbClr val="FFFFFF"/>
                </a:highlight>
                <a:ea typeface="Roboto" panose="02000000000000000000" pitchFamily="2" charset="0"/>
              </a:rPr>
              <a:t>.</a:t>
            </a:r>
          </a:p>
          <a:p>
            <a:pPr algn="l">
              <a:buFont typeface="Arial" panose="020B0604020202020204" pitchFamily="34" charset="0"/>
              <a:buChar char="•"/>
            </a:pPr>
            <a:endParaRPr lang="en-ID" b="0" dirty="0">
              <a:solidFill>
                <a:srgbClr val="212121"/>
              </a:solidFill>
              <a:highlight>
                <a:srgbClr val="FFFFFF"/>
              </a:highlight>
              <a:ea typeface="Roboto" panose="02000000000000000000" pitchFamily="2" charset="0"/>
            </a:endParaRPr>
          </a:p>
          <a:p>
            <a:pPr algn="l"/>
            <a:r>
              <a:rPr lang="en-ID" b="0" i="0" dirty="0">
                <a:solidFill>
                  <a:srgbClr val="212121"/>
                </a:solidFill>
                <a:effectLst/>
                <a:highlight>
                  <a:srgbClr val="FFFFFF"/>
                </a:highlight>
                <a:ea typeface="Roboto" panose="02000000000000000000" pitchFamily="2" charset="0"/>
              </a:rPr>
              <a:t>Cross-Sell </a:t>
            </a:r>
            <a:r>
              <a:rPr lang="en-ID" b="0" i="0" dirty="0" err="1">
                <a:solidFill>
                  <a:srgbClr val="212121"/>
                </a:solidFill>
                <a:effectLst/>
                <a:highlight>
                  <a:srgbClr val="FFFFFF"/>
                </a:highlight>
                <a:ea typeface="Roboto" panose="02000000000000000000" pitchFamily="2" charset="0"/>
              </a:rPr>
              <a:t>adalah</a:t>
            </a:r>
            <a:r>
              <a:rPr lang="en-ID" b="0" i="0" dirty="0">
                <a:solidFill>
                  <a:srgbClr val="212121"/>
                </a:solidFill>
                <a:effectLst/>
                <a:highlight>
                  <a:srgbClr val="FFFFFF"/>
                </a:highlight>
                <a:ea typeface="Roboto" panose="02000000000000000000" pitchFamily="2" charset="0"/>
              </a:rPr>
              <a:t> s</a:t>
            </a:r>
            <a:r>
              <a:rPr lang="en-ID" b="0" dirty="0"/>
              <a:t>trategi yang </a:t>
            </a:r>
            <a:r>
              <a:rPr lang="en-ID" b="0" dirty="0" err="1"/>
              <a:t>melibatkan</a:t>
            </a:r>
            <a:r>
              <a:rPr lang="en-ID" b="0" dirty="0"/>
              <a:t> </a:t>
            </a:r>
            <a:r>
              <a:rPr lang="en-ID" b="0" dirty="0" err="1"/>
              <a:t>penawaran</a:t>
            </a:r>
            <a:r>
              <a:rPr lang="en-ID" b="0" dirty="0"/>
              <a:t> </a:t>
            </a:r>
            <a:r>
              <a:rPr lang="en-ID" b="0" dirty="0" err="1"/>
              <a:t>produk</a:t>
            </a:r>
            <a:r>
              <a:rPr lang="en-ID" b="0" dirty="0"/>
              <a:t> </a:t>
            </a:r>
            <a:r>
              <a:rPr lang="en-ID" b="0" dirty="0" err="1"/>
              <a:t>atau</a:t>
            </a:r>
            <a:r>
              <a:rPr lang="en-ID" b="0" dirty="0"/>
              <a:t> </a:t>
            </a:r>
            <a:r>
              <a:rPr lang="en-ID" b="0" dirty="0" err="1"/>
              <a:t>layanan</a:t>
            </a:r>
            <a:r>
              <a:rPr lang="en-ID" b="0" dirty="0"/>
              <a:t> yang </a:t>
            </a:r>
            <a:r>
              <a:rPr lang="en-ID" b="0" dirty="0" err="1"/>
              <a:t>terkait</a:t>
            </a:r>
            <a:r>
              <a:rPr lang="en-ID" b="0" dirty="0"/>
              <a:t> </a:t>
            </a:r>
            <a:r>
              <a:rPr lang="en-ID" b="0" dirty="0" err="1"/>
              <a:t>atau</a:t>
            </a:r>
            <a:r>
              <a:rPr lang="en-ID" b="0" dirty="0"/>
              <a:t> </a:t>
            </a:r>
            <a:r>
              <a:rPr lang="en-ID" b="0" dirty="0" err="1"/>
              <a:t>melengkapi</a:t>
            </a:r>
            <a:r>
              <a:rPr lang="en-ID" b="0" dirty="0"/>
              <a:t> </a:t>
            </a:r>
            <a:r>
              <a:rPr lang="en-ID" b="0" dirty="0" err="1"/>
              <a:t>produk</a:t>
            </a:r>
            <a:r>
              <a:rPr lang="en-ID" b="0" dirty="0"/>
              <a:t> yang </a:t>
            </a:r>
            <a:r>
              <a:rPr lang="en-ID" b="0" dirty="0" err="1"/>
              <a:t>sedang</a:t>
            </a:r>
            <a:r>
              <a:rPr lang="en-ID" b="0" dirty="0"/>
              <a:t> </a:t>
            </a:r>
            <a:r>
              <a:rPr lang="en-ID" b="0" dirty="0" err="1"/>
              <a:t>dibeli</a:t>
            </a:r>
            <a:r>
              <a:rPr lang="en-ID" b="0" dirty="0"/>
              <a:t> oleh </a:t>
            </a:r>
            <a:r>
              <a:rPr lang="en-ID" b="0" dirty="0" err="1"/>
              <a:t>pelanggan</a:t>
            </a:r>
            <a:r>
              <a:rPr lang="en-ID" b="0" dirty="0"/>
              <a:t>. </a:t>
            </a:r>
            <a:r>
              <a:rPr lang="en-ID" b="0" dirty="0" err="1"/>
              <a:t>Tujuannya</a:t>
            </a:r>
            <a:r>
              <a:rPr lang="en-ID" b="0" dirty="0"/>
              <a:t> </a:t>
            </a:r>
            <a:r>
              <a:rPr lang="en-ID" b="0" dirty="0" err="1"/>
              <a:t>adalah</a:t>
            </a:r>
            <a:r>
              <a:rPr lang="en-ID" b="0" dirty="0"/>
              <a:t> </a:t>
            </a:r>
            <a:r>
              <a:rPr lang="en-ID" b="0" dirty="0" err="1"/>
              <a:t>untuk</a:t>
            </a:r>
            <a:r>
              <a:rPr lang="en-ID" b="0" dirty="0"/>
              <a:t> </a:t>
            </a:r>
            <a:r>
              <a:rPr lang="en-ID" b="0" dirty="0" err="1"/>
              <a:t>meningkatkan</a:t>
            </a:r>
            <a:r>
              <a:rPr lang="en-ID" b="0" dirty="0"/>
              <a:t> </a:t>
            </a:r>
            <a:r>
              <a:rPr lang="en-ID" b="0" dirty="0" err="1"/>
              <a:t>jumlah</a:t>
            </a:r>
            <a:r>
              <a:rPr lang="en-ID" b="0" dirty="0"/>
              <a:t> item </a:t>
            </a:r>
            <a:r>
              <a:rPr lang="en-ID" b="0" dirty="0" err="1"/>
              <a:t>dalam</a:t>
            </a:r>
            <a:r>
              <a:rPr lang="en-ID" b="0" dirty="0"/>
              <a:t> </a:t>
            </a:r>
            <a:r>
              <a:rPr lang="en-ID" b="0" dirty="0" err="1"/>
              <a:t>keranjang</a:t>
            </a:r>
            <a:r>
              <a:rPr lang="en-ID" b="0" dirty="0"/>
              <a:t> </a:t>
            </a:r>
            <a:r>
              <a:rPr lang="en-ID" b="0" dirty="0" err="1"/>
              <a:t>belanja</a:t>
            </a:r>
            <a:r>
              <a:rPr lang="en-ID" b="0" dirty="0"/>
              <a:t> dan, pada </a:t>
            </a:r>
            <a:r>
              <a:rPr lang="en-ID" b="0" dirty="0" err="1"/>
              <a:t>akhirnya</a:t>
            </a:r>
            <a:r>
              <a:rPr lang="en-ID" b="0" dirty="0"/>
              <a:t>, </a:t>
            </a:r>
            <a:r>
              <a:rPr lang="en-ID" b="0" dirty="0" err="1"/>
              <a:t>nilai</a:t>
            </a:r>
            <a:r>
              <a:rPr lang="en-ID" b="0" dirty="0"/>
              <a:t> total </a:t>
            </a:r>
            <a:r>
              <a:rPr lang="en-ID" b="0" dirty="0" err="1"/>
              <a:t>transaksi</a:t>
            </a:r>
            <a:r>
              <a:rPr lang="en-ID" b="0" dirty="0"/>
              <a:t>.</a:t>
            </a:r>
          </a:p>
          <a:p>
            <a:pPr algn="l"/>
            <a:endParaRPr lang="en-ID" b="0" i="0" dirty="0">
              <a:solidFill>
                <a:srgbClr val="212121"/>
              </a:solidFill>
              <a:effectLst/>
              <a:highlight>
                <a:srgbClr val="FFFFFF"/>
              </a:highlight>
              <a:ea typeface="Roboto" panose="02000000000000000000" pitchFamily="2" charset="0"/>
            </a:endParaRPr>
          </a:p>
          <a:p>
            <a:pPr algn="l"/>
            <a:r>
              <a:rPr lang="en-ID" b="0" dirty="0"/>
              <a:t>Up-sell </a:t>
            </a:r>
            <a:r>
              <a:rPr lang="en-ID" b="0" dirty="0" err="1"/>
              <a:t>adalah</a:t>
            </a:r>
            <a:r>
              <a:rPr lang="en-ID" b="0" dirty="0"/>
              <a:t> strategi </a:t>
            </a:r>
            <a:r>
              <a:rPr lang="en-ID" b="0" dirty="0" err="1"/>
              <a:t>untuk</a:t>
            </a:r>
            <a:r>
              <a:rPr lang="en-ID" b="0" dirty="0"/>
              <a:t> </a:t>
            </a:r>
            <a:r>
              <a:rPr lang="en-ID" b="0" dirty="0" err="1"/>
              <a:t>mendorong</a:t>
            </a:r>
            <a:r>
              <a:rPr lang="en-ID" b="0" dirty="0"/>
              <a:t> </a:t>
            </a:r>
            <a:r>
              <a:rPr lang="en-ID" b="0" dirty="0" err="1"/>
              <a:t>pelanggan</a:t>
            </a:r>
            <a:r>
              <a:rPr lang="en-ID" b="0" dirty="0"/>
              <a:t> </a:t>
            </a:r>
            <a:r>
              <a:rPr lang="en-ID" b="0" dirty="0" err="1"/>
              <a:t>membeli</a:t>
            </a:r>
            <a:r>
              <a:rPr lang="en-ID" b="0" dirty="0"/>
              <a:t> </a:t>
            </a:r>
            <a:r>
              <a:rPr lang="en-ID" b="0" dirty="0" err="1"/>
              <a:t>versi</a:t>
            </a:r>
            <a:r>
              <a:rPr lang="en-ID" b="0" dirty="0"/>
              <a:t> </a:t>
            </a:r>
            <a:r>
              <a:rPr lang="en-ID" b="0" dirty="0" err="1"/>
              <a:t>produk</a:t>
            </a:r>
            <a:r>
              <a:rPr lang="en-ID" b="0" dirty="0"/>
              <a:t> </a:t>
            </a:r>
            <a:r>
              <a:rPr lang="en-ID" b="0" dirty="0" err="1"/>
              <a:t>atau</a:t>
            </a:r>
            <a:r>
              <a:rPr lang="en-ID" b="0" dirty="0"/>
              <a:t> </a:t>
            </a:r>
            <a:r>
              <a:rPr lang="en-ID" b="0" dirty="0" err="1"/>
              <a:t>layanan</a:t>
            </a:r>
            <a:r>
              <a:rPr lang="en-ID" b="0" dirty="0"/>
              <a:t> yang </a:t>
            </a:r>
            <a:r>
              <a:rPr lang="en-ID" b="0" dirty="0" err="1"/>
              <a:t>lebih</a:t>
            </a:r>
            <a:r>
              <a:rPr lang="en-ID" b="0" dirty="0"/>
              <a:t> mahal, </a:t>
            </a:r>
            <a:r>
              <a:rPr lang="en-ID" b="0" dirty="0" err="1"/>
              <a:t>lebih</a:t>
            </a:r>
            <a:r>
              <a:rPr lang="en-ID" b="0" dirty="0"/>
              <a:t> </a:t>
            </a:r>
            <a:r>
              <a:rPr lang="en-ID" b="0" dirty="0" err="1"/>
              <a:t>canggih</a:t>
            </a:r>
            <a:r>
              <a:rPr lang="en-ID" b="0" dirty="0"/>
              <a:t>, </a:t>
            </a:r>
            <a:r>
              <a:rPr lang="en-ID" b="0" dirty="0" err="1"/>
              <a:t>atau</a:t>
            </a:r>
            <a:r>
              <a:rPr lang="en-ID" b="0" dirty="0"/>
              <a:t> </a:t>
            </a:r>
            <a:r>
              <a:rPr lang="en-ID" b="0" dirty="0" err="1"/>
              <a:t>lebih</a:t>
            </a:r>
            <a:r>
              <a:rPr lang="en-ID" b="0" dirty="0"/>
              <a:t> </a:t>
            </a:r>
            <a:r>
              <a:rPr lang="en-ID" b="0" dirty="0" err="1"/>
              <a:t>banyak</a:t>
            </a:r>
            <a:r>
              <a:rPr lang="en-ID" b="0" dirty="0"/>
              <a:t> </a:t>
            </a:r>
            <a:r>
              <a:rPr lang="en-ID" b="0" dirty="0" err="1"/>
              <a:t>fitur</a:t>
            </a:r>
            <a:r>
              <a:rPr lang="en-ID" b="0" dirty="0"/>
              <a:t> </a:t>
            </a:r>
            <a:r>
              <a:rPr lang="en-ID" b="0" dirty="0" err="1"/>
              <a:t>dari</a:t>
            </a:r>
            <a:r>
              <a:rPr lang="en-ID" b="0" dirty="0"/>
              <a:t> </a:t>
            </a:r>
            <a:r>
              <a:rPr lang="en-ID" b="0" dirty="0" err="1"/>
              <a:t>apa</a:t>
            </a:r>
            <a:r>
              <a:rPr lang="en-ID" b="0" dirty="0"/>
              <a:t> yang </a:t>
            </a:r>
            <a:r>
              <a:rPr lang="en-ID" b="0" dirty="0" err="1"/>
              <a:t>awalnya</a:t>
            </a:r>
            <a:r>
              <a:rPr lang="en-ID" b="0" dirty="0"/>
              <a:t> </a:t>
            </a:r>
            <a:r>
              <a:rPr lang="en-ID" b="0" dirty="0" err="1"/>
              <a:t>mereka</a:t>
            </a:r>
            <a:r>
              <a:rPr lang="en-ID" b="0" dirty="0"/>
              <a:t> </a:t>
            </a:r>
            <a:r>
              <a:rPr lang="en-ID" b="0" dirty="0" err="1"/>
              <a:t>pertimbangkan</a:t>
            </a:r>
            <a:r>
              <a:rPr lang="en-ID" b="0" dirty="0"/>
              <a:t>. </a:t>
            </a:r>
            <a:r>
              <a:rPr lang="en-ID" b="0" dirty="0" err="1"/>
              <a:t>Tujuannya</a:t>
            </a:r>
            <a:r>
              <a:rPr lang="en-ID" b="0" dirty="0"/>
              <a:t> </a:t>
            </a:r>
            <a:r>
              <a:rPr lang="en-ID" b="0" dirty="0" err="1"/>
              <a:t>adalah</a:t>
            </a:r>
            <a:r>
              <a:rPr lang="en-ID" b="0" dirty="0"/>
              <a:t> </a:t>
            </a:r>
            <a:r>
              <a:rPr lang="en-ID" b="0" dirty="0" err="1"/>
              <a:t>meningkatkan</a:t>
            </a:r>
            <a:r>
              <a:rPr lang="en-ID" b="0" dirty="0"/>
              <a:t> </a:t>
            </a:r>
            <a:r>
              <a:rPr lang="en-ID" b="0" dirty="0" err="1"/>
              <a:t>nilai</a:t>
            </a:r>
            <a:r>
              <a:rPr lang="en-ID" b="0" dirty="0"/>
              <a:t> </a:t>
            </a:r>
            <a:r>
              <a:rPr lang="en-ID" b="0" dirty="0" err="1"/>
              <a:t>transaksi</a:t>
            </a:r>
            <a:r>
              <a:rPr lang="en-ID" b="0" dirty="0"/>
              <a:t> </a:t>
            </a:r>
            <a:r>
              <a:rPr lang="en-ID" b="0" dirty="0" err="1"/>
              <a:t>dengan</a:t>
            </a:r>
            <a:r>
              <a:rPr lang="en-ID" b="0" dirty="0"/>
              <a:t> </a:t>
            </a:r>
            <a:r>
              <a:rPr lang="en-ID" b="0" dirty="0" err="1"/>
              <a:t>menjual</a:t>
            </a:r>
            <a:r>
              <a:rPr lang="en-ID" b="0" dirty="0"/>
              <a:t> </a:t>
            </a:r>
            <a:r>
              <a:rPr lang="en-ID" b="0" dirty="0" err="1"/>
              <a:t>produk</a:t>
            </a:r>
            <a:r>
              <a:rPr lang="en-ID" b="0" dirty="0"/>
              <a:t> yang </a:t>
            </a:r>
            <a:r>
              <a:rPr lang="en-ID" b="0" dirty="0" err="1"/>
              <a:t>lebih</a:t>
            </a:r>
            <a:r>
              <a:rPr lang="en-ID" b="0" dirty="0"/>
              <a:t> premium.</a:t>
            </a:r>
          </a:p>
        </p:txBody>
      </p:sp>
    </p:spTree>
    <p:extLst>
      <p:ext uri="{BB962C8B-B14F-4D97-AF65-F5344CB8AC3E}">
        <p14:creationId xmlns:p14="http://schemas.microsoft.com/office/powerpoint/2010/main" val="4142857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849BE-1BA1-B32C-625D-102F0A5F2001}"/>
              </a:ext>
            </a:extLst>
          </p:cNvPr>
          <p:cNvSpPr>
            <a:spLocks noGrp="1"/>
          </p:cNvSpPr>
          <p:nvPr>
            <p:ph type="title"/>
          </p:nvPr>
        </p:nvSpPr>
        <p:spPr/>
        <p:txBody>
          <a:bodyPr/>
          <a:lstStyle/>
          <a:p>
            <a:r>
              <a:rPr lang="en-ID" i="0" dirty="0" err="1">
                <a:effectLst/>
                <a:highlight>
                  <a:srgbClr val="FFFFFF"/>
                </a:highlight>
              </a:rPr>
              <a:t>Kembangkan</a:t>
            </a:r>
            <a:r>
              <a:rPr lang="en-ID" i="0" dirty="0">
                <a:effectLst/>
                <a:highlight>
                  <a:srgbClr val="FFFFFF"/>
                </a:highlight>
              </a:rPr>
              <a:t> </a:t>
            </a:r>
            <a:r>
              <a:rPr lang="en-ID" i="0" dirty="0" err="1">
                <a:effectLst/>
                <a:highlight>
                  <a:srgbClr val="FFFFFF"/>
                </a:highlight>
              </a:rPr>
              <a:t>pendekatan</a:t>
            </a:r>
            <a:r>
              <a:rPr lang="en-ID" i="0" dirty="0">
                <a:effectLst/>
                <a:highlight>
                  <a:srgbClr val="FFFFFF"/>
                </a:highlight>
              </a:rPr>
              <a:t> </a:t>
            </a:r>
            <a:r>
              <a:rPr lang="en-ID" i="0" dirty="0" err="1">
                <a:effectLst/>
                <a:highlight>
                  <a:srgbClr val="FFFFFF"/>
                </a:highlight>
              </a:rPr>
              <a:t>proaktif</a:t>
            </a:r>
            <a:r>
              <a:rPr lang="en-ID" i="0" dirty="0">
                <a:effectLst/>
                <a:highlight>
                  <a:srgbClr val="FFFFFF"/>
                </a:highlight>
              </a:rPr>
              <a:t> </a:t>
            </a:r>
            <a:r>
              <a:rPr lang="en-ID" i="0" dirty="0" err="1">
                <a:effectLst/>
                <a:highlight>
                  <a:srgbClr val="FFFFFF"/>
                </a:highlight>
              </a:rPr>
              <a:t>terhadap</a:t>
            </a:r>
            <a:r>
              <a:rPr lang="en-ID" i="0" dirty="0">
                <a:effectLst/>
                <a:highlight>
                  <a:srgbClr val="FFFFFF"/>
                </a:highlight>
              </a:rPr>
              <a:t> </a:t>
            </a:r>
            <a:r>
              <a:rPr lang="en-ID" i="0" dirty="0" err="1">
                <a:effectLst/>
                <a:highlight>
                  <a:srgbClr val="FFFFFF"/>
                </a:highlight>
              </a:rPr>
              <a:t>manajemen</a:t>
            </a:r>
            <a:r>
              <a:rPr lang="en-ID" i="0" dirty="0">
                <a:effectLst/>
                <a:highlight>
                  <a:srgbClr val="FFFFFF"/>
                </a:highlight>
              </a:rPr>
              <a:t> </a:t>
            </a:r>
            <a:r>
              <a:rPr lang="en-ID" i="0" dirty="0" err="1">
                <a:effectLst/>
                <a:highlight>
                  <a:srgbClr val="FFFFFF"/>
                </a:highlight>
              </a:rPr>
              <a:t>keluhan</a:t>
            </a:r>
            <a:r>
              <a:rPr lang="en-ID" i="0" dirty="0">
                <a:effectLst/>
                <a:highlight>
                  <a:srgbClr val="FFFFFF"/>
                </a:highlight>
              </a:rPr>
              <a:t> </a:t>
            </a:r>
            <a:r>
              <a:rPr lang="en-ID" i="0" dirty="0" err="1">
                <a:effectLst/>
                <a:highlight>
                  <a:srgbClr val="FFFFFF"/>
                </a:highlight>
              </a:rPr>
              <a:t>untuk</a:t>
            </a:r>
            <a:r>
              <a:rPr lang="en-ID" i="0" dirty="0">
                <a:effectLst/>
                <a:highlight>
                  <a:srgbClr val="FFFFFF"/>
                </a:highlight>
              </a:rPr>
              <a:t> </a:t>
            </a:r>
            <a:r>
              <a:rPr lang="en-ID" i="0" dirty="0" err="1">
                <a:effectLst/>
                <a:highlight>
                  <a:srgbClr val="FFFFFF"/>
                </a:highlight>
              </a:rPr>
              <a:t>meminimalisir</a:t>
            </a:r>
            <a:r>
              <a:rPr lang="en-ID" i="0" dirty="0">
                <a:effectLst/>
                <a:highlight>
                  <a:srgbClr val="FFFFFF"/>
                </a:highlight>
              </a:rPr>
              <a:t> </a:t>
            </a:r>
            <a:r>
              <a:rPr lang="en-ID" i="0" dirty="0" err="1">
                <a:effectLst/>
                <a:highlight>
                  <a:srgbClr val="FFFFFF"/>
                </a:highlight>
              </a:rPr>
              <a:t>Compain</a:t>
            </a:r>
            <a:r>
              <a:rPr lang="en-ID" i="0" dirty="0">
                <a:effectLst/>
                <a:highlight>
                  <a:srgbClr val="FFFFFF"/>
                </a:highlight>
              </a:rPr>
              <a:t> </a:t>
            </a:r>
            <a:r>
              <a:rPr lang="en-ID" i="0" dirty="0" err="1">
                <a:effectLst/>
                <a:highlight>
                  <a:srgbClr val="FFFFFF"/>
                </a:highlight>
              </a:rPr>
              <a:t>pelanggan</a:t>
            </a:r>
            <a:r>
              <a:rPr lang="en-ID" i="0" dirty="0">
                <a:effectLst/>
                <a:highlight>
                  <a:srgbClr val="FFFFFF"/>
                </a:highlight>
              </a:rPr>
              <a:t>.</a:t>
            </a:r>
            <a:endParaRPr lang="en-ID" dirty="0"/>
          </a:p>
        </p:txBody>
      </p:sp>
      <p:sp>
        <p:nvSpPr>
          <p:cNvPr id="3" name="Text Placeholder 2">
            <a:extLst>
              <a:ext uri="{FF2B5EF4-FFF2-40B4-BE49-F238E27FC236}">
                <a16:creationId xmlns:a16="http://schemas.microsoft.com/office/drawing/2014/main" id="{6F1BDE21-1FCF-C62C-E94B-C7510CDC05CB}"/>
              </a:ext>
            </a:extLst>
          </p:cNvPr>
          <p:cNvSpPr>
            <a:spLocks noGrp="1"/>
          </p:cNvSpPr>
          <p:nvPr>
            <p:ph type="body" sz="quarter" idx="10"/>
          </p:nvPr>
        </p:nvSpPr>
        <p:spPr/>
        <p:txBody>
          <a:bodyPr/>
          <a:lstStyle/>
          <a:p>
            <a:pPr algn="l">
              <a:buFont typeface="Arial" panose="020B0604020202020204" pitchFamily="34" charset="0"/>
              <a:buChar char="•"/>
            </a:pPr>
            <a:r>
              <a:rPr lang="en-ID" b="0" i="0" dirty="0">
                <a:solidFill>
                  <a:srgbClr val="212121"/>
                </a:solidFill>
                <a:effectLst/>
                <a:highlight>
                  <a:srgbClr val="FFFFFF"/>
                </a:highlight>
                <a:latin typeface="+mj-lt"/>
              </a:rPr>
              <a:t>Target: </a:t>
            </a:r>
            <a:r>
              <a:rPr lang="en-ID" b="0" i="0" dirty="0" err="1">
                <a:solidFill>
                  <a:srgbClr val="212121"/>
                </a:solidFill>
                <a:effectLst/>
                <a:highlight>
                  <a:srgbClr val="FFFFFF"/>
                </a:highlight>
                <a:latin typeface="+mj-lt"/>
              </a:rPr>
              <a:t>Kurangi</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penurunan</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pembelian</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terkait</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keluhan</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sebesar</a:t>
            </a:r>
            <a:r>
              <a:rPr lang="en-ID" b="0" i="0" dirty="0">
                <a:solidFill>
                  <a:srgbClr val="212121"/>
                </a:solidFill>
                <a:effectLst/>
                <a:highlight>
                  <a:srgbClr val="FFFFFF"/>
                </a:highlight>
                <a:latin typeface="+mj-lt"/>
              </a:rPr>
              <a:t> 20%.</a:t>
            </a:r>
          </a:p>
          <a:p>
            <a:pPr algn="l"/>
            <a:endParaRPr lang="en-ID" b="0" i="0" dirty="0">
              <a:solidFill>
                <a:srgbClr val="212121"/>
              </a:solidFill>
              <a:effectLst/>
              <a:highlight>
                <a:srgbClr val="FFFFFF"/>
              </a:highlight>
              <a:latin typeface="+mj-lt"/>
            </a:endParaRPr>
          </a:p>
          <a:p>
            <a:pPr algn="l">
              <a:buFont typeface="Arial" panose="020B0604020202020204" pitchFamily="34" charset="0"/>
              <a:buChar char="•"/>
            </a:pPr>
            <a:r>
              <a:rPr lang="en-ID" b="0" i="0" dirty="0">
                <a:solidFill>
                  <a:srgbClr val="212121"/>
                </a:solidFill>
                <a:effectLst/>
                <a:highlight>
                  <a:srgbClr val="FFFFFF"/>
                </a:highlight>
                <a:latin typeface="+mj-lt"/>
              </a:rPr>
              <a:t>Strategi: </a:t>
            </a:r>
            <a:r>
              <a:rPr lang="en-ID" b="0" i="0" dirty="0" err="1">
                <a:solidFill>
                  <a:srgbClr val="212121"/>
                </a:solidFill>
                <a:effectLst/>
                <a:highlight>
                  <a:srgbClr val="FFFFFF"/>
                </a:highlight>
                <a:latin typeface="+mj-lt"/>
              </a:rPr>
              <a:t>Kembangkan</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pendekatan</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proaktif</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terhadap</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manajemen</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keluhan</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Ini</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mencakup</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respon</a:t>
            </a:r>
            <a:r>
              <a:rPr lang="en-ID" b="0" i="0" dirty="0">
                <a:solidFill>
                  <a:srgbClr val="212121"/>
                </a:solidFill>
                <a:effectLst/>
                <a:highlight>
                  <a:srgbClr val="FFFFFF"/>
                </a:highlight>
                <a:latin typeface="+mj-lt"/>
              </a:rPr>
              <a:t> yang </a:t>
            </a:r>
            <a:r>
              <a:rPr lang="en-ID" b="0" i="0" dirty="0" err="1">
                <a:solidFill>
                  <a:srgbClr val="212121"/>
                </a:solidFill>
                <a:effectLst/>
                <a:highlight>
                  <a:srgbClr val="FFFFFF"/>
                </a:highlight>
                <a:latin typeface="+mj-lt"/>
              </a:rPr>
              <a:t>cepat</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terhadap</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keluhan</a:t>
            </a:r>
            <a:r>
              <a:rPr lang="en-ID" b="0" i="0" dirty="0">
                <a:solidFill>
                  <a:srgbClr val="212121"/>
                </a:solidFill>
                <a:effectLst/>
                <a:highlight>
                  <a:srgbClr val="FFFFFF"/>
                </a:highlight>
                <a:latin typeface="+mj-lt"/>
              </a:rPr>
              <a:t> dan </a:t>
            </a:r>
            <a:r>
              <a:rPr lang="en-ID" b="0" i="0" dirty="0" err="1">
                <a:solidFill>
                  <a:srgbClr val="212121"/>
                </a:solidFill>
                <a:effectLst/>
                <a:highlight>
                  <a:srgbClr val="FFFFFF"/>
                </a:highlight>
                <a:latin typeface="+mj-lt"/>
              </a:rPr>
              <a:t>menggunakan</a:t>
            </a:r>
            <a:r>
              <a:rPr lang="en-ID" b="0" i="0" dirty="0">
                <a:solidFill>
                  <a:srgbClr val="212121"/>
                </a:solidFill>
                <a:effectLst/>
                <a:highlight>
                  <a:srgbClr val="FFFFFF"/>
                </a:highlight>
                <a:latin typeface="+mj-lt"/>
              </a:rPr>
              <a:t> data </a:t>
            </a:r>
            <a:r>
              <a:rPr lang="en-ID" b="0" i="0" dirty="0" err="1">
                <a:solidFill>
                  <a:srgbClr val="212121"/>
                </a:solidFill>
                <a:effectLst/>
                <a:highlight>
                  <a:srgbClr val="FFFFFF"/>
                </a:highlight>
                <a:latin typeface="+mj-lt"/>
              </a:rPr>
              <a:t>dari</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keluhan</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untuk</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meningkatkan</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produk</a:t>
            </a:r>
            <a:r>
              <a:rPr lang="en-ID" b="0" i="0" dirty="0">
                <a:solidFill>
                  <a:srgbClr val="212121"/>
                </a:solidFill>
                <a:effectLst/>
                <a:highlight>
                  <a:srgbClr val="FFFFFF"/>
                </a:highlight>
                <a:latin typeface="+mj-lt"/>
              </a:rPr>
              <a:t> dan </a:t>
            </a:r>
            <a:r>
              <a:rPr lang="en-ID" b="0" i="0" dirty="0" err="1">
                <a:solidFill>
                  <a:srgbClr val="212121"/>
                </a:solidFill>
                <a:effectLst/>
                <a:highlight>
                  <a:srgbClr val="FFFFFF"/>
                </a:highlight>
                <a:latin typeface="+mj-lt"/>
              </a:rPr>
              <a:t>layanan</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Pelanggan</a:t>
            </a:r>
            <a:r>
              <a:rPr lang="en-ID" b="0" i="0" dirty="0">
                <a:solidFill>
                  <a:srgbClr val="212121"/>
                </a:solidFill>
                <a:effectLst/>
                <a:highlight>
                  <a:srgbClr val="FFFFFF"/>
                </a:highlight>
                <a:latin typeface="+mj-lt"/>
              </a:rPr>
              <a:t> yang </a:t>
            </a:r>
            <a:r>
              <a:rPr lang="en-ID" b="0" i="0" dirty="0" err="1">
                <a:solidFill>
                  <a:srgbClr val="212121"/>
                </a:solidFill>
                <a:effectLst/>
                <a:highlight>
                  <a:srgbClr val="FFFFFF"/>
                </a:highlight>
                <a:latin typeface="+mj-lt"/>
              </a:rPr>
              <a:t>puas</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terutama</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mereka</a:t>
            </a:r>
            <a:r>
              <a:rPr lang="en-ID" b="0" i="0" dirty="0">
                <a:solidFill>
                  <a:srgbClr val="212121"/>
                </a:solidFill>
                <a:effectLst/>
                <a:highlight>
                  <a:srgbClr val="FFFFFF"/>
                </a:highlight>
                <a:latin typeface="+mj-lt"/>
              </a:rPr>
              <a:t> yang </a:t>
            </a:r>
            <a:r>
              <a:rPr lang="en-ID" b="0" i="0" dirty="0" err="1">
                <a:solidFill>
                  <a:srgbClr val="212121"/>
                </a:solidFill>
                <a:effectLst/>
                <a:highlight>
                  <a:srgbClr val="FFFFFF"/>
                </a:highlight>
                <a:latin typeface="+mj-lt"/>
              </a:rPr>
              <a:t>masalahnya</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diselesaikan</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dengan</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efisien</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lebih</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mungkin</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untuk</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terus</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berbelanja</a:t>
            </a:r>
            <a:r>
              <a:rPr lang="en-ID" b="0" i="0" dirty="0">
                <a:solidFill>
                  <a:srgbClr val="212121"/>
                </a:solidFill>
                <a:effectLst/>
                <a:highlight>
                  <a:srgbClr val="FFFFFF"/>
                </a:highlight>
                <a:latin typeface="+mj-lt"/>
              </a:rPr>
              <a:t> di Supermarket.</a:t>
            </a:r>
          </a:p>
          <a:p>
            <a:pPr algn="l"/>
            <a:endParaRPr lang="en-ID" b="0" dirty="0">
              <a:solidFill>
                <a:srgbClr val="212121"/>
              </a:solidFill>
              <a:highlight>
                <a:srgbClr val="FFFFFF"/>
              </a:highlight>
              <a:latin typeface="+mj-lt"/>
            </a:endParaRPr>
          </a:p>
          <a:p>
            <a:pPr algn="l"/>
            <a:r>
              <a:rPr lang="en-ID" b="0" dirty="0" err="1">
                <a:latin typeface="+mj-lt"/>
              </a:rPr>
              <a:t>Mengembangkan</a:t>
            </a:r>
            <a:r>
              <a:rPr lang="en-ID" b="0" dirty="0">
                <a:latin typeface="+mj-lt"/>
              </a:rPr>
              <a:t> </a:t>
            </a:r>
            <a:r>
              <a:rPr lang="en-ID" b="0" dirty="0" err="1">
                <a:latin typeface="+mj-lt"/>
              </a:rPr>
              <a:t>pendekatan</a:t>
            </a:r>
            <a:r>
              <a:rPr lang="en-ID" b="0" dirty="0">
                <a:latin typeface="+mj-lt"/>
              </a:rPr>
              <a:t> </a:t>
            </a:r>
            <a:r>
              <a:rPr lang="en-ID" b="0" dirty="0" err="1">
                <a:latin typeface="+mj-lt"/>
              </a:rPr>
              <a:t>proaktif</a:t>
            </a:r>
            <a:r>
              <a:rPr lang="en-ID" b="0" dirty="0">
                <a:latin typeface="+mj-lt"/>
              </a:rPr>
              <a:t> </a:t>
            </a:r>
            <a:r>
              <a:rPr lang="en-ID" b="0" dirty="0" err="1">
                <a:latin typeface="+mj-lt"/>
              </a:rPr>
              <a:t>terhadap</a:t>
            </a:r>
            <a:r>
              <a:rPr lang="en-ID" b="0" dirty="0">
                <a:latin typeface="+mj-lt"/>
              </a:rPr>
              <a:t> </a:t>
            </a:r>
            <a:r>
              <a:rPr lang="en-ID" b="0" dirty="0" err="1">
                <a:latin typeface="+mj-lt"/>
              </a:rPr>
              <a:t>manajemen</a:t>
            </a:r>
            <a:r>
              <a:rPr lang="en-ID" b="0" dirty="0">
                <a:latin typeface="+mj-lt"/>
              </a:rPr>
              <a:t> </a:t>
            </a:r>
            <a:r>
              <a:rPr lang="en-ID" b="0" dirty="0" err="1">
                <a:latin typeface="+mj-lt"/>
              </a:rPr>
              <a:t>keluhan</a:t>
            </a:r>
            <a:r>
              <a:rPr lang="en-ID" b="0" dirty="0">
                <a:latin typeface="+mj-lt"/>
              </a:rPr>
              <a:t> </a:t>
            </a:r>
            <a:r>
              <a:rPr lang="en-ID" b="0" dirty="0" err="1">
                <a:latin typeface="+mj-lt"/>
              </a:rPr>
              <a:t>berarti</a:t>
            </a:r>
            <a:r>
              <a:rPr lang="en-ID" b="0" dirty="0">
                <a:latin typeface="+mj-lt"/>
              </a:rPr>
              <a:t> </a:t>
            </a:r>
            <a:r>
              <a:rPr lang="en-ID" b="0" dirty="0" err="1">
                <a:latin typeface="+mj-lt"/>
              </a:rPr>
              <a:t>perusahaan</a:t>
            </a:r>
            <a:r>
              <a:rPr lang="en-ID" b="0" dirty="0">
                <a:latin typeface="+mj-lt"/>
              </a:rPr>
              <a:t> </a:t>
            </a:r>
            <a:r>
              <a:rPr lang="en-ID" b="0" dirty="0" err="1">
                <a:latin typeface="+mj-lt"/>
              </a:rPr>
              <a:t>mengambil</a:t>
            </a:r>
            <a:r>
              <a:rPr lang="en-ID" b="0" dirty="0">
                <a:latin typeface="+mj-lt"/>
              </a:rPr>
              <a:t> </a:t>
            </a:r>
            <a:r>
              <a:rPr lang="en-ID" b="0" dirty="0" err="1">
                <a:latin typeface="+mj-lt"/>
              </a:rPr>
              <a:t>langkah-langkah</a:t>
            </a:r>
            <a:r>
              <a:rPr lang="en-ID" b="0" dirty="0">
                <a:latin typeface="+mj-lt"/>
              </a:rPr>
              <a:t> </a:t>
            </a:r>
            <a:r>
              <a:rPr lang="en-ID" b="0" dirty="0" err="1">
                <a:latin typeface="+mj-lt"/>
              </a:rPr>
              <a:t>aktif</a:t>
            </a:r>
            <a:r>
              <a:rPr lang="en-ID" b="0" dirty="0">
                <a:latin typeface="+mj-lt"/>
              </a:rPr>
              <a:t> </a:t>
            </a:r>
            <a:r>
              <a:rPr lang="en-ID" b="0" dirty="0" err="1">
                <a:latin typeface="+mj-lt"/>
              </a:rPr>
              <a:t>untuk</a:t>
            </a:r>
            <a:r>
              <a:rPr lang="en-ID" b="0" dirty="0">
                <a:latin typeface="+mj-lt"/>
              </a:rPr>
              <a:t> </a:t>
            </a:r>
            <a:r>
              <a:rPr lang="en-ID" b="0" dirty="0" err="1">
                <a:latin typeface="+mj-lt"/>
              </a:rPr>
              <a:t>mencegah</a:t>
            </a:r>
            <a:r>
              <a:rPr lang="en-ID" b="0" dirty="0">
                <a:latin typeface="+mj-lt"/>
              </a:rPr>
              <a:t> dan </a:t>
            </a:r>
            <a:r>
              <a:rPr lang="en-ID" b="0" dirty="0" err="1">
                <a:latin typeface="+mj-lt"/>
              </a:rPr>
              <a:t>menangani</a:t>
            </a:r>
            <a:r>
              <a:rPr lang="en-ID" b="0" dirty="0">
                <a:latin typeface="+mj-lt"/>
              </a:rPr>
              <a:t> </a:t>
            </a:r>
            <a:r>
              <a:rPr lang="en-ID" b="0" dirty="0" err="1">
                <a:latin typeface="+mj-lt"/>
              </a:rPr>
              <a:t>keluhan</a:t>
            </a:r>
            <a:r>
              <a:rPr lang="en-ID" b="0" dirty="0">
                <a:latin typeface="+mj-lt"/>
              </a:rPr>
              <a:t> </a:t>
            </a:r>
            <a:r>
              <a:rPr lang="en-ID" b="0" dirty="0" err="1">
                <a:latin typeface="+mj-lt"/>
              </a:rPr>
              <a:t>pelanggan</a:t>
            </a:r>
            <a:r>
              <a:rPr lang="en-ID" b="0" dirty="0">
                <a:latin typeface="+mj-lt"/>
              </a:rPr>
              <a:t> </a:t>
            </a:r>
            <a:r>
              <a:rPr lang="en-ID" b="0" dirty="0" err="1">
                <a:latin typeface="+mj-lt"/>
              </a:rPr>
              <a:t>sebelum</a:t>
            </a:r>
            <a:r>
              <a:rPr lang="en-ID" b="0" dirty="0">
                <a:latin typeface="+mj-lt"/>
              </a:rPr>
              <a:t> </a:t>
            </a:r>
            <a:r>
              <a:rPr lang="en-ID" b="0" dirty="0" err="1">
                <a:latin typeface="+mj-lt"/>
              </a:rPr>
              <a:t>masalah</a:t>
            </a:r>
            <a:r>
              <a:rPr lang="en-ID" b="0" dirty="0">
                <a:latin typeface="+mj-lt"/>
              </a:rPr>
              <a:t> </a:t>
            </a:r>
            <a:r>
              <a:rPr lang="en-ID" b="0" dirty="0" err="1">
                <a:latin typeface="+mj-lt"/>
              </a:rPr>
              <a:t>tersebut</a:t>
            </a:r>
            <a:r>
              <a:rPr lang="en-ID" b="0" dirty="0">
                <a:latin typeface="+mj-lt"/>
              </a:rPr>
              <a:t> </a:t>
            </a:r>
            <a:r>
              <a:rPr lang="en-ID" b="0" dirty="0" err="1">
                <a:latin typeface="+mj-lt"/>
              </a:rPr>
              <a:t>menjadi</a:t>
            </a:r>
            <a:r>
              <a:rPr lang="en-ID" b="0" dirty="0">
                <a:latin typeface="+mj-lt"/>
              </a:rPr>
              <a:t> </a:t>
            </a:r>
            <a:r>
              <a:rPr lang="en-ID" b="0" dirty="0" err="1">
                <a:latin typeface="+mj-lt"/>
              </a:rPr>
              <a:t>lebih</a:t>
            </a:r>
            <a:r>
              <a:rPr lang="en-ID" b="0" dirty="0">
                <a:latin typeface="+mj-lt"/>
              </a:rPr>
              <a:t> </a:t>
            </a:r>
            <a:r>
              <a:rPr lang="en-ID" b="0" dirty="0" err="1">
                <a:latin typeface="+mj-lt"/>
              </a:rPr>
              <a:t>besar</a:t>
            </a:r>
            <a:r>
              <a:rPr lang="en-ID" b="0" dirty="0">
                <a:latin typeface="+mj-lt"/>
              </a:rPr>
              <a:t> </a:t>
            </a:r>
            <a:r>
              <a:rPr lang="en-ID" b="0" dirty="0" err="1">
                <a:latin typeface="+mj-lt"/>
              </a:rPr>
              <a:t>atau</a:t>
            </a:r>
            <a:r>
              <a:rPr lang="en-ID" b="0" dirty="0">
                <a:latin typeface="+mj-lt"/>
              </a:rPr>
              <a:t> </a:t>
            </a:r>
            <a:r>
              <a:rPr lang="en-ID" b="0" dirty="0" err="1">
                <a:latin typeface="+mj-lt"/>
              </a:rPr>
              <a:t>memengaruhi</a:t>
            </a:r>
            <a:r>
              <a:rPr lang="en-ID" b="0" dirty="0">
                <a:latin typeface="+mj-lt"/>
              </a:rPr>
              <a:t> </a:t>
            </a:r>
            <a:r>
              <a:rPr lang="en-ID" b="0" dirty="0" err="1">
                <a:latin typeface="+mj-lt"/>
              </a:rPr>
              <a:t>pengalaman</a:t>
            </a:r>
            <a:r>
              <a:rPr lang="en-ID" b="0" dirty="0">
                <a:latin typeface="+mj-lt"/>
              </a:rPr>
              <a:t> </a:t>
            </a:r>
            <a:r>
              <a:rPr lang="en-ID" b="0" dirty="0" err="1">
                <a:latin typeface="+mj-lt"/>
              </a:rPr>
              <a:t>pelanggan</a:t>
            </a:r>
            <a:r>
              <a:rPr lang="en-ID" b="0" dirty="0">
                <a:latin typeface="+mj-lt"/>
              </a:rPr>
              <a:t> </a:t>
            </a:r>
            <a:r>
              <a:rPr lang="en-ID" b="0" dirty="0" err="1">
                <a:latin typeface="+mj-lt"/>
              </a:rPr>
              <a:t>secara</a:t>
            </a:r>
            <a:r>
              <a:rPr lang="en-ID" b="0" dirty="0">
                <a:latin typeface="+mj-lt"/>
              </a:rPr>
              <a:t> </a:t>
            </a:r>
            <a:r>
              <a:rPr lang="en-ID" b="0" dirty="0" err="1">
                <a:latin typeface="+mj-lt"/>
              </a:rPr>
              <a:t>negatif</a:t>
            </a:r>
            <a:r>
              <a:rPr lang="en-ID" b="0" dirty="0">
                <a:latin typeface="+mj-lt"/>
              </a:rPr>
              <a:t>. </a:t>
            </a:r>
            <a:r>
              <a:rPr lang="en-ID" b="0" dirty="0" err="1">
                <a:latin typeface="+mj-lt"/>
              </a:rPr>
              <a:t>Alih-alih</a:t>
            </a:r>
            <a:r>
              <a:rPr lang="en-ID" b="0" dirty="0">
                <a:latin typeface="+mj-lt"/>
              </a:rPr>
              <a:t> </a:t>
            </a:r>
            <a:r>
              <a:rPr lang="en-ID" b="0" dirty="0" err="1">
                <a:latin typeface="+mj-lt"/>
              </a:rPr>
              <a:t>hanya</a:t>
            </a:r>
            <a:r>
              <a:rPr lang="en-ID" b="0" dirty="0">
                <a:latin typeface="+mj-lt"/>
              </a:rPr>
              <a:t> </a:t>
            </a:r>
            <a:r>
              <a:rPr lang="en-ID" b="0" dirty="0" err="1">
                <a:latin typeface="+mj-lt"/>
              </a:rPr>
              <a:t>merespons</a:t>
            </a:r>
            <a:r>
              <a:rPr lang="en-ID" b="0" dirty="0">
                <a:latin typeface="+mj-lt"/>
              </a:rPr>
              <a:t> </a:t>
            </a:r>
            <a:r>
              <a:rPr lang="en-ID" b="0" dirty="0" err="1">
                <a:latin typeface="+mj-lt"/>
              </a:rPr>
              <a:t>keluhan</a:t>
            </a:r>
            <a:r>
              <a:rPr lang="en-ID" b="0" dirty="0">
                <a:latin typeface="+mj-lt"/>
              </a:rPr>
              <a:t> </a:t>
            </a:r>
            <a:r>
              <a:rPr lang="en-ID" b="0" dirty="0" err="1">
                <a:latin typeface="+mj-lt"/>
              </a:rPr>
              <a:t>setelah</a:t>
            </a:r>
            <a:r>
              <a:rPr lang="en-ID" b="0" dirty="0">
                <a:latin typeface="+mj-lt"/>
              </a:rPr>
              <a:t> </a:t>
            </a:r>
            <a:r>
              <a:rPr lang="en-ID" b="0" dirty="0" err="1">
                <a:latin typeface="+mj-lt"/>
              </a:rPr>
              <a:t>diajukan</a:t>
            </a:r>
            <a:r>
              <a:rPr lang="en-ID" b="0" dirty="0">
                <a:latin typeface="+mj-lt"/>
              </a:rPr>
              <a:t>, </a:t>
            </a:r>
            <a:r>
              <a:rPr lang="en-ID" b="0" dirty="0" err="1">
                <a:latin typeface="+mj-lt"/>
              </a:rPr>
              <a:t>pendekatan</a:t>
            </a:r>
            <a:r>
              <a:rPr lang="en-ID" b="0" dirty="0">
                <a:latin typeface="+mj-lt"/>
              </a:rPr>
              <a:t> </a:t>
            </a:r>
            <a:r>
              <a:rPr lang="en-ID" b="0" dirty="0" err="1">
                <a:latin typeface="+mj-lt"/>
              </a:rPr>
              <a:t>proaktif</a:t>
            </a:r>
            <a:r>
              <a:rPr lang="en-ID" b="0" dirty="0">
                <a:latin typeface="+mj-lt"/>
              </a:rPr>
              <a:t> </a:t>
            </a:r>
            <a:r>
              <a:rPr lang="en-ID" b="0" dirty="0" err="1">
                <a:latin typeface="+mj-lt"/>
              </a:rPr>
              <a:t>ini</a:t>
            </a:r>
            <a:r>
              <a:rPr lang="en-ID" b="0" dirty="0">
                <a:latin typeface="+mj-lt"/>
              </a:rPr>
              <a:t> </a:t>
            </a:r>
            <a:r>
              <a:rPr lang="en-ID" b="0" dirty="0" err="1">
                <a:latin typeface="+mj-lt"/>
              </a:rPr>
              <a:t>melibatkan</a:t>
            </a:r>
            <a:r>
              <a:rPr lang="en-ID" b="0" dirty="0">
                <a:latin typeface="+mj-lt"/>
              </a:rPr>
              <a:t> </a:t>
            </a:r>
            <a:r>
              <a:rPr lang="en-ID" b="0" dirty="0" err="1">
                <a:latin typeface="+mj-lt"/>
              </a:rPr>
              <a:t>identifikasi</a:t>
            </a:r>
            <a:r>
              <a:rPr lang="en-ID" b="0" dirty="0">
                <a:latin typeface="+mj-lt"/>
              </a:rPr>
              <a:t> </a:t>
            </a:r>
            <a:r>
              <a:rPr lang="en-ID" b="0" dirty="0" err="1">
                <a:latin typeface="+mj-lt"/>
              </a:rPr>
              <a:t>potensi</a:t>
            </a:r>
            <a:r>
              <a:rPr lang="en-ID" b="0" dirty="0">
                <a:latin typeface="+mj-lt"/>
              </a:rPr>
              <a:t> </a:t>
            </a:r>
            <a:r>
              <a:rPr lang="en-ID" b="0" dirty="0" err="1">
                <a:latin typeface="+mj-lt"/>
              </a:rPr>
              <a:t>masalah</a:t>
            </a:r>
            <a:r>
              <a:rPr lang="en-ID" b="0" dirty="0">
                <a:latin typeface="+mj-lt"/>
              </a:rPr>
              <a:t> </a:t>
            </a:r>
            <a:r>
              <a:rPr lang="en-ID" b="0" dirty="0" err="1">
                <a:latin typeface="+mj-lt"/>
              </a:rPr>
              <a:t>sejak</a:t>
            </a:r>
            <a:r>
              <a:rPr lang="en-ID" b="0" dirty="0">
                <a:latin typeface="+mj-lt"/>
              </a:rPr>
              <a:t> </a:t>
            </a:r>
            <a:r>
              <a:rPr lang="en-ID" b="0" dirty="0" err="1">
                <a:latin typeface="+mj-lt"/>
              </a:rPr>
              <a:t>dini</a:t>
            </a:r>
            <a:r>
              <a:rPr lang="en-ID" b="0" dirty="0">
                <a:latin typeface="+mj-lt"/>
              </a:rPr>
              <a:t>, </a:t>
            </a:r>
            <a:r>
              <a:rPr lang="en-ID" b="0" dirty="0" err="1">
                <a:latin typeface="+mj-lt"/>
              </a:rPr>
              <a:t>menawarkan</a:t>
            </a:r>
            <a:r>
              <a:rPr lang="en-ID" b="0" dirty="0">
                <a:latin typeface="+mj-lt"/>
              </a:rPr>
              <a:t> </a:t>
            </a:r>
            <a:r>
              <a:rPr lang="en-ID" b="0" dirty="0" err="1">
                <a:latin typeface="+mj-lt"/>
              </a:rPr>
              <a:t>solusi</a:t>
            </a:r>
            <a:r>
              <a:rPr lang="en-ID" b="0" dirty="0">
                <a:latin typeface="+mj-lt"/>
              </a:rPr>
              <a:t> </a:t>
            </a:r>
            <a:r>
              <a:rPr lang="en-ID" b="0" dirty="0" err="1">
                <a:latin typeface="+mj-lt"/>
              </a:rPr>
              <a:t>sebelum</a:t>
            </a:r>
            <a:r>
              <a:rPr lang="en-ID" b="0" dirty="0">
                <a:latin typeface="+mj-lt"/>
              </a:rPr>
              <a:t> </a:t>
            </a:r>
            <a:r>
              <a:rPr lang="en-ID" b="0" dirty="0" err="1">
                <a:latin typeface="+mj-lt"/>
              </a:rPr>
              <a:t>pelanggan</a:t>
            </a:r>
            <a:r>
              <a:rPr lang="en-ID" b="0" dirty="0">
                <a:latin typeface="+mj-lt"/>
              </a:rPr>
              <a:t> </a:t>
            </a:r>
            <a:r>
              <a:rPr lang="en-ID" b="0" dirty="0" err="1">
                <a:latin typeface="+mj-lt"/>
              </a:rPr>
              <a:t>menyampaikan</a:t>
            </a:r>
            <a:r>
              <a:rPr lang="en-ID" b="0" dirty="0">
                <a:latin typeface="+mj-lt"/>
              </a:rPr>
              <a:t> </a:t>
            </a:r>
            <a:r>
              <a:rPr lang="en-ID" b="0" dirty="0" err="1">
                <a:latin typeface="+mj-lt"/>
              </a:rPr>
              <a:t>keluhan</a:t>
            </a:r>
            <a:r>
              <a:rPr lang="en-ID" b="0" dirty="0">
                <a:latin typeface="+mj-lt"/>
              </a:rPr>
              <a:t>, dan </a:t>
            </a:r>
            <a:r>
              <a:rPr lang="en-ID" b="0" dirty="0" err="1">
                <a:latin typeface="+mj-lt"/>
              </a:rPr>
              <a:t>memastikan</a:t>
            </a:r>
            <a:r>
              <a:rPr lang="en-ID" b="0" dirty="0">
                <a:latin typeface="+mj-lt"/>
              </a:rPr>
              <a:t> </a:t>
            </a:r>
            <a:r>
              <a:rPr lang="en-ID" b="0" dirty="0" err="1">
                <a:latin typeface="+mj-lt"/>
              </a:rPr>
              <a:t>bahwa</a:t>
            </a:r>
            <a:r>
              <a:rPr lang="en-ID" b="0" dirty="0">
                <a:latin typeface="+mj-lt"/>
              </a:rPr>
              <a:t> </a:t>
            </a:r>
            <a:r>
              <a:rPr lang="en-ID" b="0" dirty="0" err="1">
                <a:latin typeface="+mj-lt"/>
              </a:rPr>
              <a:t>pelanggan</a:t>
            </a:r>
            <a:r>
              <a:rPr lang="en-ID" b="0" dirty="0">
                <a:latin typeface="+mj-lt"/>
              </a:rPr>
              <a:t> </a:t>
            </a:r>
            <a:r>
              <a:rPr lang="en-ID" b="0" dirty="0" err="1">
                <a:latin typeface="+mj-lt"/>
              </a:rPr>
              <a:t>merasa</a:t>
            </a:r>
            <a:r>
              <a:rPr lang="en-ID" b="0" dirty="0">
                <a:latin typeface="+mj-lt"/>
              </a:rPr>
              <a:t> </a:t>
            </a:r>
            <a:r>
              <a:rPr lang="en-ID" b="0" dirty="0" err="1">
                <a:latin typeface="+mj-lt"/>
              </a:rPr>
              <a:t>didengar</a:t>
            </a:r>
            <a:r>
              <a:rPr lang="en-ID" b="0" dirty="0">
                <a:latin typeface="+mj-lt"/>
              </a:rPr>
              <a:t> dan </a:t>
            </a:r>
            <a:r>
              <a:rPr lang="en-ID" b="0" dirty="0" err="1">
                <a:latin typeface="+mj-lt"/>
              </a:rPr>
              <a:t>dihargai</a:t>
            </a:r>
            <a:r>
              <a:rPr lang="en-ID" b="0" dirty="0">
                <a:latin typeface="+mj-lt"/>
              </a:rPr>
              <a:t>.</a:t>
            </a:r>
            <a:endParaRPr lang="en-ID" b="0" dirty="0">
              <a:solidFill>
                <a:srgbClr val="212121"/>
              </a:solidFill>
              <a:highlight>
                <a:srgbClr val="FFFFFF"/>
              </a:highlight>
              <a:latin typeface="+mj-lt"/>
            </a:endParaRPr>
          </a:p>
          <a:p>
            <a:pPr algn="l"/>
            <a:endParaRPr lang="en-ID" b="0" i="0" dirty="0">
              <a:solidFill>
                <a:srgbClr val="212121"/>
              </a:solidFill>
              <a:effectLst/>
              <a:highlight>
                <a:srgbClr val="FFFFFF"/>
              </a:highlight>
              <a:latin typeface="+mj-lt"/>
            </a:endParaRPr>
          </a:p>
          <a:p>
            <a:endParaRPr lang="en-ID" dirty="0"/>
          </a:p>
        </p:txBody>
      </p:sp>
    </p:spTree>
    <p:extLst>
      <p:ext uri="{BB962C8B-B14F-4D97-AF65-F5344CB8AC3E}">
        <p14:creationId xmlns:p14="http://schemas.microsoft.com/office/powerpoint/2010/main" val="3517291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B7ECA-2F8E-6A46-2124-0B5D8D58F200}"/>
              </a:ext>
            </a:extLst>
          </p:cNvPr>
          <p:cNvSpPr>
            <a:spLocks noGrp="1"/>
          </p:cNvSpPr>
          <p:nvPr>
            <p:ph type="title"/>
          </p:nvPr>
        </p:nvSpPr>
        <p:spPr/>
        <p:txBody>
          <a:bodyPr/>
          <a:lstStyle/>
          <a:p>
            <a:r>
              <a:rPr lang="en-ID" dirty="0" err="1">
                <a:highlight>
                  <a:srgbClr val="FFFFFF"/>
                </a:highlight>
              </a:rPr>
              <a:t>T</a:t>
            </a:r>
            <a:r>
              <a:rPr lang="en-ID" i="0" dirty="0" err="1">
                <a:effectLst/>
                <a:highlight>
                  <a:srgbClr val="FFFFFF"/>
                </a:highlight>
              </a:rPr>
              <a:t>etapkan</a:t>
            </a:r>
            <a:r>
              <a:rPr lang="en-ID" i="0" dirty="0">
                <a:effectLst/>
                <a:highlight>
                  <a:srgbClr val="FFFFFF"/>
                </a:highlight>
              </a:rPr>
              <a:t> </a:t>
            </a:r>
            <a:r>
              <a:rPr lang="en-ID" i="0" dirty="0" err="1">
                <a:effectLst/>
                <a:highlight>
                  <a:srgbClr val="FFFFFF"/>
                </a:highlight>
              </a:rPr>
              <a:t>tujuan</a:t>
            </a:r>
            <a:r>
              <a:rPr lang="en-ID" i="0" dirty="0">
                <a:effectLst/>
                <a:highlight>
                  <a:srgbClr val="FFFFFF"/>
                </a:highlight>
              </a:rPr>
              <a:t> dan </a:t>
            </a:r>
            <a:r>
              <a:rPr lang="en-ID" i="0" dirty="0" err="1">
                <a:effectLst/>
                <a:highlight>
                  <a:srgbClr val="FFFFFF"/>
                </a:highlight>
              </a:rPr>
              <a:t>metrik</a:t>
            </a:r>
            <a:r>
              <a:rPr lang="en-ID" i="0" dirty="0">
                <a:effectLst/>
                <a:highlight>
                  <a:srgbClr val="FFFFFF"/>
                </a:highlight>
              </a:rPr>
              <a:t> yang </a:t>
            </a:r>
            <a:r>
              <a:rPr lang="en-ID" i="0" dirty="0" err="1">
                <a:effectLst/>
                <a:highlight>
                  <a:srgbClr val="FFFFFF"/>
                </a:highlight>
              </a:rPr>
              <a:t>jelas</a:t>
            </a:r>
            <a:r>
              <a:rPr lang="en-ID" i="0" dirty="0">
                <a:effectLst/>
                <a:highlight>
                  <a:srgbClr val="FFFFFF"/>
                </a:highlight>
              </a:rPr>
              <a:t> (ROI, Conversion Rate, dan Customer Acquisition Rate)</a:t>
            </a:r>
            <a:endParaRPr lang="en-ID" dirty="0"/>
          </a:p>
        </p:txBody>
      </p:sp>
      <p:sp>
        <p:nvSpPr>
          <p:cNvPr id="3" name="Text Placeholder 2">
            <a:extLst>
              <a:ext uri="{FF2B5EF4-FFF2-40B4-BE49-F238E27FC236}">
                <a16:creationId xmlns:a16="http://schemas.microsoft.com/office/drawing/2014/main" id="{E46139CC-7452-18CB-97B8-2920FFCD3BBA}"/>
              </a:ext>
            </a:extLst>
          </p:cNvPr>
          <p:cNvSpPr>
            <a:spLocks noGrp="1"/>
          </p:cNvSpPr>
          <p:nvPr>
            <p:ph type="body" sz="quarter" idx="10"/>
          </p:nvPr>
        </p:nvSpPr>
        <p:spPr>
          <a:xfrm>
            <a:off x="844060" y="2263139"/>
            <a:ext cx="16611131" cy="7609523"/>
          </a:xfrm>
        </p:spPr>
        <p:txBody>
          <a:bodyPr/>
          <a:lstStyle/>
          <a:p>
            <a:pPr algn="l">
              <a:buFont typeface="Arial" panose="020B0604020202020204" pitchFamily="34" charset="0"/>
              <a:buChar char="•"/>
            </a:pPr>
            <a:r>
              <a:rPr lang="en-ID" b="0" i="0" dirty="0">
                <a:effectLst/>
                <a:highlight>
                  <a:srgbClr val="FFFFFF"/>
                </a:highlight>
                <a:latin typeface="+mj-lt"/>
              </a:rPr>
              <a:t>Target: </a:t>
            </a:r>
            <a:r>
              <a:rPr lang="en-ID" b="0" i="0" dirty="0" err="1">
                <a:effectLst/>
                <a:highlight>
                  <a:srgbClr val="FFFFFF"/>
                </a:highlight>
                <a:latin typeface="+mj-lt"/>
              </a:rPr>
              <a:t>Tingkatkan</a:t>
            </a:r>
            <a:r>
              <a:rPr lang="en-ID" b="0" i="0" dirty="0">
                <a:effectLst/>
                <a:highlight>
                  <a:srgbClr val="FFFFFF"/>
                </a:highlight>
                <a:latin typeface="+mj-lt"/>
              </a:rPr>
              <a:t> ROI </a:t>
            </a:r>
            <a:r>
              <a:rPr lang="en-ID" b="0" i="0" dirty="0" err="1">
                <a:effectLst/>
                <a:highlight>
                  <a:srgbClr val="FFFFFF"/>
                </a:highlight>
                <a:latin typeface="+mj-lt"/>
              </a:rPr>
              <a:t>kampanye</a:t>
            </a:r>
            <a:r>
              <a:rPr lang="en-ID" b="0" i="0" dirty="0">
                <a:effectLst/>
                <a:highlight>
                  <a:srgbClr val="FFFFFF"/>
                </a:highlight>
                <a:latin typeface="+mj-lt"/>
              </a:rPr>
              <a:t> </a:t>
            </a:r>
            <a:r>
              <a:rPr lang="en-ID" b="0" i="0" dirty="0" err="1">
                <a:effectLst/>
                <a:highlight>
                  <a:srgbClr val="FFFFFF"/>
                </a:highlight>
                <a:latin typeface="+mj-lt"/>
              </a:rPr>
              <a:t>sebesar</a:t>
            </a:r>
            <a:r>
              <a:rPr lang="en-ID" b="0" i="0" dirty="0">
                <a:effectLst/>
                <a:highlight>
                  <a:srgbClr val="FFFFFF"/>
                </a:highlight>
                <a:latin typeface="+mj-lt"/>
              </a:rPr>
              <a:t> 15-20% dan </a:t>
            </a:r>
            <a:r>
              <a:rPr lang="en-ID" b="0" i="0" dirty="0" err="1">
                <a:effectLst/>
                <a:highlight>
                  <a:srgbClr val="FFFFFF"/>
                </a:highlight>
                <a:latin typeface="+mj-lt"/>
              </a:rPr>
              <a:t>tingkatkan</a:t>
            </a:r>
            <a:r>
              <a:rPr lang="en-ID" b="0" i="0" dirty="0">
                <a:effectLst/>
                <a:highlight>
                  <a:srgbClr val="FFFFFF"/>
                </a:highlight>
                <a:latin typeface="+mj-lt"/>
              </a:rPr>
              <a:t> </a:t>
            </a:r>
            <a:r>
              <a:rPr lang="en-ID" b="0" i="0" dirty="0" err="1">
                <a:effectLst/>
                <a:highlight>
                  <a:srgbClr val="FFFFFF"/>
                </a:highlight>
                <a:latin typeface="+mj-lt"/>
              </a:rPr>
              <a:t>tingkat</a:t>
            </a:r>
            <a:r>
              <a:rPr lang="en-ID" b="0" i="0" dirty="0">
                <a:effectLst/>
                <a:highlight>
                  <a:srgbClr val="FFFFFF"/>
                </a:highlight>
                <a:latin typeface="+mj-lt"/>
              </a:rPr>
              <a:t> </a:t>
            </a:r>
            <a:r>
              <a:rPr lang="en-ID" b="0" i="0" dirty="0" err="1">
                <a:effectLst/>
                <a:highlight>
                  <a:srgbClr val="FFFFFF"/>
                </a:highlight>
                <a:latin typeface="+mj-lt"/>
              </a:rPr>
              <a:t>konversi</a:t>
            </a:r>
            <a:r>
              <a:rPr lang="en-ID" b="0" i="0" dirty="0">
                <a:effectLst/>
                <a:highlight>
                  <a:srgbClr val="FFFFFF"/>
                </a:highlight>
                <a:latin typeface="+mj-lt"/>
              </a:rPr>
              <a:t> </a:t>
            </a:r>
            <a:r>
              <a:rPr lang="en-ID" b="0" i="0" dirty="0" err="1">
                <a:effectLst/>
                <a:highlight>
                  <a:srgbClr val="FFFFFF"/>
                </a:highlight>
                <a:latin typeface="+mj-lt"/>
              </a:rPr>
              <a:t>dengan</a:t>
            </a:r>
            <a:r>
              <a:rPr lang="en-ID" b="0" i="0" dirty="0">
                <a:effectLst/>
                <a:highlight>
                  <a:srgbClr val="FFFFFF"/>
                </a:highlight>
                <a:latin typeface="+mj-lt"/>
              </a:rPr>
              <a:t> </a:t>
            </a:r>
            <a:r>
              <a:rPr lang="en-ID" b="0" i="0" dirty="0" err="1">
                <a:effectLst/>
                <a:highlight>
                  <a:srgbClr val="FFFFFF"/>
                </a:highlight>
                <a:latin typeface="+mj-lt"/>
              </a:rPr>
              <a:t>fokus</a:t>
            </a:r>
            <a:r>
              <a:rPr lang="en-ID" b="0" i="0" dirty="0">
                <a:effectLst/>
                <a:highlight>
                  <a:srgbClr val="FFFFFF"/>
                </a:highlight>
                <a:latin typeface="+mj-lt"/>
              </a:rPr>
              <a:t> pada </a:t>
            </a:r>
            <a:r>
              <a:rPr lang="en-ID" b="0" i="0" dirty="0" err="1">
                <a:effectLst/>
                <a:highlight>
                  <a:srgbClr val="FFFFFF"/>
                </a:highlight>
                <a:latin typeface="+mj-lt"/>
              </a:rPr>
              <a:t>audiens</a:t>
            </a:r>
            <a:r>
              <a:rPr lang="en-ID" b="0" i="0" dirty="0">
                <a:effectLst/>
                <a:highlight>
                  <a:srgbClr val="FFFFFF"/>
                </a:highlight>
                <a:latin typeface="+mj-lt"/>
              </a:rPr>
              <a:t> yang </a:t>
            </a:r>
            <a:r>
              <a:rPr lang="en-ID" b="0" i="0" dirty="0" err="1">
                <a:effectLst/>
                <a:highlight>
                  <a:srgbClr val="FFFFFF"/>
                </a:highlight>
                <a:latin typeface="+mj-lt"/>
              </a:rPr>
              <a:t>ditargetkan</a:t>
            </a:r>
            <a:r>
              <a:rPr lang="en-ID" b="0" i="0" dirty="0">
                <a:effectLst/>
                <a:highlight>
                  <a:srgbClr val="FFFFFF"/>
                </a:highlight>
                <a:latin typeface="+mj-lt"/>
              </a:rPr>
              <a:t>.</a:t>
            </a:r>
          </a:p>
          <a:p>
            <a:pPr algn="l"/>
            <a:endParaRPr lang="en-ID" b="0" i="0" dirty="0">
              <a:effectLst/>
              <a:highlight>
                <a:srgbClr val="FFFFFF"/>
              </a:highlight>
              <a:latin typeface="+mj-lt"/>
            </a:endParaRPr>
          </a:p>
          <a:p>
            <a:pPr algn="l">
              <a:buFont typeface="Arial" panose="020B0604020202020204" pitchFamily="34" charset="0"/>
              <a:buChar char="•"/>
            </a:pPr>
            <a:r>
              <a:rPr lang="en-ID" b="0" i="0" dirty="0">
                <a:effectLst/>
                <a:highlight>
                  <a:srgbClr val="FFFFFF"/>
                </a:highlight>
                <a:latin typeface="+mj-lt"/>
              </a:rPr>
              <a:t>Strategi: </a:t>
            </a:r>
            <a:r>
              <a:rPr lang="en-ID" b="0" i="0" dirty="0" err="1">
                <a:effectLst/>
                <a:highlight>
                  <a:srgbClr val="FFFFFF"/>
                </a:highlight>
                <a:latin typeface="+mj-lt"/>
              </a:rPr>
              <a:t>Untuk</a:t>
            </a:r>
            <a:r>
              <a:rPr lang="en-ID" b="0" i="0" dirty="0">
                <a:effectLst/>
                <a:highlight>
                  <a:srgbClr val="FFFFFF"/>
                </a:highlight>
                <a:latin typeface="+mj-lt"/>
              </a:rPr>
              <a:t> </a:t>
            </a:r>
            <a:r>
              <a:rPr lang="en-ID" b="0" i="0" dirty="0" err="1">
                <a:effectLst/>
                <a:highlight>
                  <a:srgbClr val="FFFFFF"/>
                </a:highlight>
                <a:latin typeface="+mj-lt"/>
              </a:rPr>
              <a:t>mengukur</a:t>
            </a:r>
            <a:r>
              <a:rPr lang="en-ID" b="0" i="0" dirty="0">
                <a:effectLst/>
                <a:highlight>
                  <a:srgbClr val="FFFFFF"/>
                </a:highlight>
                <a:latin typeface="+mj-lt"/>
              </a:rPr>
              <a:t> dan </a:t>
            </a:r>
            <a:r>
              <a:rPr lang="en-ID" b="0" i="0" dirty="0" err="1">
                <a:effectLst/>
                <a:highlight>
                  <a:srgbClr val="FFFFFF"/>
                </a:highlight>
                <a:latin typeface="+mj-lt"/>
              </a:rPr>
              <a:t>meningkatkan</a:t>
            </a:r>
            <a:r>
              <a:rPr lang="en-ID" b="0" i="0" dirty="0">
                <a:effectLst/>
                <a:highlight>
                  <a:srgbClr val="FFFFFF"/>
                </a:highlight>
                <a:latin typeface="+mj-lt"/>
              </a:rPr>
              <a:t> </a:t>
            </a:r>
            <a:r>
              <a:rPr lang="en-ID" b="0" i="0" dirty="0" err="1">
                <a:effectLst/>
                <a:highlight>
                  <a:srgbClr val="FFFFFF"/>
                </a:highlight>
                <a:latin typeface="+mj-lt"/>
              </a:rPr>
              <a:t>efektivitas</a:t>
            </a:r>
            <a:r>
              <a:rPr lang="en-ID" b="0" i="0" dirty="0">
                <a:effectLst/>
                <a:highlight>
                  <a:srgbClr val="FFFFFF"/>
                </a:highlight>
                <a:latin typeface="+mj-lt"/>
              </a:rPr>
              <a:t> </a:t>
            </a:r>
            <a:r>
              <a:rPr lang="en-ID" b="0" i="0" dirty="0" err="1">
                <a:effectLst/>
                <a:highlight>
                  <a:srgbClr val="FFFFFF"/>
                </a:highlight>
                <a:latin typeface="+mj-lt"/>
              </a:rPr>
              <a:t>kampanye</a:t>
            </a:r>
            <a:r>
              <a:rPr lang="en-ID" b="0" i="0" dirty="0">
                <a:effectLst/>
                <a:highlight>
                  <a:srgbClr val="FFFFFF"/>
                </a:highlight>
                <a:latin typeface="+mj-lt"/>
              </a:rPr>
              <a:t>, </a:t>
            </a:r>
            <a:r>
              <a:rPr lang="en-ID" b="0" i="0" dirty="0" err="1">
                <a:effectLst/>
                <a:highlight>
                  <a:srgbClr val="FFFFFF"/>
                </a:highlight>
                <a:latin typeface="+mj-lt"/>
              </a:rPr>
              <a:t>tetapkan</a:t>
            </a:r>
            <a:r>
              <a:rPr lang="en-ID" b="0" i="0" dirty="0">
                <a:effectLst/>
                <a:highlight>
                  <a:srgbClr val="FFFFFF"/>
                </a:highlight>
                <a:latin typeface="+mj-lt"/>
              </a:rPr>
              <a:t> </a:t>
            </a:r>
            <a:r>
              <a:rPr lang="en-ID" b="0" i="0" dirty="0" err="1">
                <a:effectLst/>
                <a:highlight>
                  <a:srgbClr val="FFFFFF"/>
                </a:highlight>
                <a:latin typeface="+mj-lt"/>
              </a:rPr>
              <a:t>tujuan</a:t>
            </a:r>
            <a:r>
              <a:rPr lang="en-ID" b="0" i="0" dirty="0">
                <a:effectLst/>
                <a:highlight>
                  <a:srgbClr val="FFFFFF"/>
                </a:highlight>
                <a:latin typeface="+mj-lt"/>
              </a:rPr>
              <a:t> dan </a:t>
            </a:r>
            <a:r>
              <a:rPr lang="en-ID" b="0" i="0" dirty="0" err="1">
                <a:effectLst/>
                <a:highlight>
                  <a:srgbClr val="FFFFFF"/>
                </a:highlight>
                <a:latin typeface="+mj-lt"/>
              </a:rPr>
              <a:t>metrik</a:t>
            </a:r>
            <a:r>
              <a:rPr lang="en-ID" b="0" i="0" dirty="0">
                <a:effectLst/>
                <a:highlight>
                  <a:srgbClr val="FFFFFF"/>
                </a:highlight>
                <a:latin typeface="+mj-lt"/>
              </a:rPr>
              <a:t> yang </a:t>
            </a:r>
            <a:r>
              <a:rPr lang="en-ID" b="0" i="0" dirty="0" err="1">
                <a:effectLst/>
                <a:highlight>
                  <a:srgbClr val="FFFFFF"/>
                </a:highlight>
                <a:latin typeface="+mj-lt"/>
              </a:rPr>
              <a:t>jelas</a:t>
            </a:r>
            <a:r>
              <a:rPr lang="en-ID" b="0" i="0" dirty="0">
                <a:effectLst/>
                <a:highlight>
                  <a:srgbClr val="FFFFFF"/>
                </a:highlight>
                <a:latin typeface="+mj-lt"/>
              </a:rPr>
              <a:t> </a:t>
            </a:r>
            <a:r>
              <a:rPr lang="en-ID" b="0" i="0" dirty="0" err="1">
                <a:effectLst/>
                <a:highlight>
                  <a:srgbClr val="FFFFFF"/>
                </a:highlight>
                <a:latin typeface="+mj-lt"/>
              </a:rPr>
              <a:t>seperti</a:t>
            </a:r>
            <a:r>
              <a:rPr lang="en-ID" b="0" i="0" dirty="0">
                <a:effectLst/>
                <a:highlight>
                  <a:srgbClr val="FFFFFF"/>
                </a:highlight>
                <a:latin typeface="+mj-lt"/>
              </a:rPr>
              <a:t> ROI, </a:t>
            </a:r>
            <a:r>
              <a:rPr lang="en-ID" b="0" i="0" dirty="0" err="1">
                <a:effectLst/>
                <a:highlight>
                  <a:srgbClr val="FFFFFF"/>
                </a:highlight>
                <a:latin typeface="+mj-lt"/>
              </a:rPr>
              <a:t>tingkat</a:t>
            </a:r>
            <a:r>
              <a:rPr lang="en-ID" b="0" i="0" dirty="0">
                <a:effectLst/>
                <a:highlight>
                  <a:srgbClr val="FFFFFF"/>
                </a:highlight>
                <a:latin typeface="+mj-lt"/>
              </a:rPr>
              <a:t> </a:t>
            </a:r>
            <a:r>
              <a:rPr lang="en-ID" b="0" i="0" dirty="0" err="1">
                <a:effectLst/>
                <a:highlight>
                  <a:srgbClr val="FFFFFF"/>
                </a:highlight>
                <a:latin typeface="+mj-lt"/>
              </a:rPr>
              <a:t>konversi</a:t>
            </a:r>
            <a:r>
              <a:rPr lang="en-ID" b="0" i="0" dirty="0">
                <a:effectLst/>
                <a:highlight>
                  <a:srgbClr val="FFFFFF"/>
                </a:highlight>
                <a:latin typeface="+mj-lt"/>
              </a:rPr>
              <a:t>, dan </a:t>
            </a:r>
            <a:r>
              <a:rPr lang="en-ID" b="0" i="0" dirty="0" err="1">
                <a:effectLst/>
                <a:highlight>
                  <a:srgbClr val="FFFFFF"/>
                </a:highlight>
                <a:latin typeface="+mj-lt"/>
              </a:rPr>
              <a:t>biaya</a:t>
            </a:r>
            <a:r>
              <a:rPr lang="en-ID" b="0" i="0" dirty="0">
                <a:effectLst/>
                <a:highlight>
                  <a:srgbClr val="FFFFFF"/>
                </a:highlight>
                <a:latin typeface="+mj-lt"/>
              </a:rPr>
              <a:t> </a:t>
            </a:r>
            <a:r>
              <a:rPr lang="en-ID" b="0" i="0" dirty="0" err="1">
                <a:effectLst/>
                <a:highlight>
                  <a:srgbClr val="FFFFFF"/>
                </a:highlight>
                <a:latin typeface="+mj-lt"/>
              </a:rPr>
              <a:t>akuisisi</a:t>
            </a:r>
            <a:r>
              <a:rPr lang="en-ID" b="0" i="0" dirty="0">
                <a:effectLst/>
                <a:highlight>
                  <a:srgbClr val="FFFFFF"/>
                </a:highlight>
                <a:latin typeface="+mj-lt"/>
              </a:rPr>
              <a:t> </a:t>
            </a:r>
            <a:r>
              <a:rPr lang="en-ID" b="0" i="0" dirty="0" err="1">
                <a:effectLst/>
                <a:highlight>
                  <a:srgbClr val="FFFFFF"/>
                </a:highlight>
                <a:latin typeface="+mj-lt"/>
              </a:rPr>
              <a:t>pelanggan</a:t>
            </a:r>
            <a:r>
              <a:rPr lang="en-ID" b="0" i="0" dirty="0">
                <a:effectLst/>
                <a:highlight>
                  <a:srgbClr val="FFFFFF"/>
                </a:highlight>
                <a:latin typeface="+mj-lt"/>
              </a:rPr>
              <a:t>. </a:t>
            </a:r>
            <a:r>
              <a:rPr lang="en-ID" b="0" i="0" dirty="0" err="1">
                <a:effectLst/>
                <a:highlight>
                  <a:srgbClr val="FFFFFF"/>
                </a:highlight>
                <a:latin typeface="+mj-lt"/>
              </a:rPr>
              <a:t>Menggunakan</a:t>
            </a:r>
            <a:r>
              <a:rPr lang="en-ID" b="0" i="0" dirty="0">
                <a:effectLst/>
                <a:highlight>
                  <a:srgbClr val="FFFFFF"/>
                </a:highlight>
                <a:latin typeface="+mj-lt"/>
              </a:rPr>
              <a:t> </a:t>
            </a:r>
            <a:r>
              <a:rPr lang="en-ID" b="0" i="0" dirty="0" err="1">
                <a:effectLst/>
                <a:highlight>
                  <a:srgbClr val="FFFFFF"/>
                </a:highlight>
                <a:latin typeface="+mj-lt"/>
              </a:rPr>
              <a:t>kerangka</a:t>
            </a:r>
            <a:r>
              <a:rPr lang="en-ID" b="0" i="0" dirty="0">
                <a:effectLst/>
                <a:highlight>
                  <a:srgbClr val="FFFFFF"/>
                </a:highlight>
                <a:latin typeface="+mj-lt"/>
              </a:rPr>
              <a:t> </a:t>
            </a:r>
            <a:r>
              <a:rPr lang="en-ID" b="0" i="0" dirty="0" err="1">
                <a:effectLst/>
                <a:highlight>
                  <a:srgbClr val="FFFFFF"/>
                </a:highlight>
                <a:latin typeface="+mj-lt"/>
              </a:rPr>
              <a:t>pengukuran</a:t>
            </a:r>
            <a:r>
              <a:rPr lang="en-ID" b="0" i="0" dirty="0">
                <a:effectLst/>
                <a:highlight>
                  <a:srgbClr val="FFFFFF"/>
                </a:highlight>
                <a:latin typeface="+mj-lt"/>
              </a:rPr>
              <a:t> </a:t>
            </a:r>
            <a:r>
              <a:rPr lang="en-ID" b="0" i="0" dirty="0" err="1">
                <a:effectLst/>
                <a:highlight>
                  <a:srgbClr val="FFFFFF"/>
                </a:highlight>
                <a:latin typeface="+mj-lt"/>
              </a:rPr>
              <a:t>kampanye</a:t>
            </a:r>
            <a:r>
              <a:rPr lang="en-ID" b="0" i="0" dirty="0">
                <a:effectLst/>
                <a:highlight>
                  <a:srgbClr val="FFFFFF"/>
                </a:highlight>
                <a:latin typeface="+mj-lt"/>
              </a:rPr>
              <a:t> yang </a:t>
            </a:r>
            <a:r>
              <a:rPr lang="en-ID" b="0" i="0" dirty="0" err="1">
                <a:effectLst/>
                <a:highlight>
                  <a:srgbClr val="FFFFFF"/>
                </a:highlight>
                <a:latin typeface="+mj-lt"/>
              </a:rPr>
              <a:t>terstruktur</a:t>
            </a:r>
            <a:r>
              <a:rPr lang="en-ID" b="0" i="0" dirty="0">
                <a:effectLst/>
                <a:highlight>
                  <a:srgbClr val="FFFFFF"/>
                </a:highlight>
                <a:latin typeface="+mj-lt"/>
              </a:rPr>
              <a:t> </a:t>
            </a:r>
            <a:r>
              <a:rPr lang="en-ID" b="0" i="0" dirty="0" err="1">
                <a:effectLst/>
                <a:highlight>
                  <a:srgbClr val="FFFFFF"/>
                </a:highlight>
                <a:latin typeface="+mj-lt"/>
              </a:rPr>
              <a:t>dengan</a:t>
            </a:r>
            <a:r>
              <a:rPr lang="en-ID" b="0" i="0" dirty="0">
                <a:effectLst/>
                <a:highlight>
                  <a:srgbClr val="FFFFFF"/>
                </a:highlight>
                <a:latin typeface="+mj-lt"/>
              </a:rPr>
              <a:t> </a:t>
            </a:r>
            <a:r>
              <a:rPr lang="en-ID" b="0" i="0" dirty="0" err="1">
                <a:effectLst/>
                <a:highlight>
                  <a:srgbClr val="FFFFFF"/>
                </a:highlight>
                <a:latin typeface="+mj-lt"/>
              </a:rPr>
              <a:t>baik</a:t>
            </a:r>
            <a:r>
              <a:rPr lang="en-ID" b="0" i="0" dirty="0">
                <a:effectLst/>
                <a:highlight>
                  <a:srgbClr val="FFFFFF"/>
                </a:highlight>
                <a:latin typeface="+mj-lt"/>
              </a:rPr>
              <a:t> </a:t>
            </a:r>
            <a:r>
              <a:rPr lang="en-ID" b="0" i="0" dirty="0" err="1">
                <a:effectLst/>
                <a:highlight>
                  <a:srgbClr val="FFFFFF"/>
                </a:highlight>
                <a:latin typeface="+mj-lt"/>
              </a:rPr>
              <a:t>dapat</a:t>
            </a:r>
            <a:r>
              <a:rPr lang="en-ID" b="0" i="0" dirty="0">
                <a:effectLst/>
                <a:highlight>
                  <a:srgbClr val="FFFFFF"/>
                </a:highlight>
                <a:latin typeface="+mj-lt"/>
              </a:rPr>
              <a:t> </a:t>
            </a:r>
            <a:r>
              <a:rPr lang="en-ID" b="0" i="0" dirty="0" err="1">
                <a:effectLst/>
                <a:highlight>
                  <a:srgbClr val="FFFFFF"/>
                </a:highlight>
                <a:latin typeface="+mj-lt"/>
              </a:rPr>
              <a:t>membantu</a:t>
            </a:r>
            <a:r>
              <a:rPr lang="en-ID" b="0" i="0" dirty="0">
                <a:effectLst/>
                <a:highlight>
                  <a:srgbClr val="FFFFFF"/>
                </a:highlight>
                <a:latin typeface="+mj-lt"/>
              </a:rPr>
              <a:t> </a:t>
            </a:r>
            <a:r>
              <a:rPr lang="en-ID" b="0" i="0" dirty="0" err="1">
                <a:effectLst/>
                <a:highlight>
                  <a:srgbClr val="FFFFFF"/>
                </a:highlight>
                <a:latin typeface="+mj-lt"/>
              </a:rPr>
              <a:t>mengidentifikasi</a:t>
            </a:r>
            <a:r>
              <a:rPr lang="en-ID" b="0" i="0" dirty="0">
                <a:effectLst/>
                <a:highlight>
                  <a:srgbClr val="FFFFFF"/>
                </a:highlight>
                <a:latin typeface="+mj-lt"/>
              </a:rPr>
              <a:t> </a:t>
            </a:r>
            <a:r>
              <a:rPr lang="en-ID" b="0" i="0" dirty="0" err="1">
                <a:effectLst/>
                <a:highlight>
                  <a:srgbClr val="FFFFFF"/>
                </a:highlight>
                <a:latin typeface="+mj-lt"/>
              </a:rPr>
              <a:t>tren</a:t>
            </a:r>
            <a:r>
              <a:rPr lang="en-ID" b="0" i="0" dirty="0">
                <a:effectLst/>
                <a:highlight>
                  <a:srgbClr val="FFFFFF"/>
                </a:highlight>
                <a:latin typeface="+mj-lt"/>
              </a:rPr>
              <a:t> dan </a:t>
            </a:r>
            <a:r>
              <a:rPr lang="en-ID" b="0" i="0" dirty="0" err="1">
                <a:effectLst/>
                <a:highlight>
                  <a:srgbClr val="FFFFFF"/>
                </a:highlight>
                <a:latin typeface="+mj-lt"/>
              </a:rPr>
              <a:t>membuat</a:t>
            </a:r>
            <a:r>
              <a:rPr lang="en-ID" b="0" i="0" dirty="0">
                <a:effectLst/>
                <a:highlight>
                  <a:srgbClr val="FFFFFF"/>
                </a:highlight>
                <a:latin typeface="+mj-lt"/>
              </a:rPr>
              <a:t> </a:t>
            </a:r>
            <a:r>
              <a:rPr lang="en-ID" b="0" i="0" dirty="0" err="1">
                <a:effectLst/>
                <a:highlight>
                  <a:srgbClr val="FFFFFF"/>
                </a:highlight>
                <a:latin typeface="+mj-lt"/>
              </a:rPr>
              <a:t>penyesuaian</a:t>
            </a:r>
            <a:r>
              <a:rPr lang="en-ID" b="0" i="0" dirty="0">
                <a:effectLst/>
                <a:highlight>
                  <a:srgbClr val="FFFFFF"/>
                </a:highlight>
                <a:latin typeface="+mj-lt"/>
              </a:rPr>
              <a:t> </a:t>
            </a:r>
            <a:r>
              <a:rPr lang="en-ID" b="0" i="0" dirty="0" err="1">
                <a:effectLst/>
                <a:highlight>
                  <a:srgbClr val="FFFFFF"/>
                </a:highlight>
                <a:latin typeface="+mj-lt"/>
              </a:rPr>
              <a:t>berbasis</a:t>
            </a:r>
            <a:r>
              <a:rPr lang="en-ID" b="0" i="0" dirty="0">
                <a:effectLst/>
                <a:highlight>
                  <a:srgbClr val="FFFFFF"/>
                </a:highlight>
                <a:latin typeface="+mj-lt"/>
              </a:rPr>
              <a:t> data </a:t>
            </a:r>
            <a:r>
              <a:rPr lang="en-ID" b="0" i="0" dirty="0" err="1">
                <a:effectLst/>
                <a:highlight>
                  <a:srgbClr val="FFFFFF"/>
                </a:highlight>
                <a:latin typeface="+mj-lt"/>
              </a:rPr>
              <a:t>untuk</a:t>
            </a:r>
            <a:r>
              <a:rPr lang="en-ID" b="0" i="0" dirty="0">
                <a:effectLst/>
                <a:highlight>
                  <a:srgbClr val="FFFFFF"/>
                </a:highlight>
                <a:latin typeface="+mj-lt"/>
              </a:rPr>
              <a:t> </a:t>
            </a:r>
            <a:r>
              <a:rPr lang="en-ID" b="0" i="0" dirty="0" err="1">
                <a:effectLst/>
                <a:highlight>
                  <a:srgbClr val="FFFFFF"/>
                </a:highlight>
                <a:latin typeface="+mj-lt"/>
              </a:rPr>
              <a:t>mengoptimalkan</a:t>
            </a:r>
            <a:r>
              <a:rPr lang="en-ID" b="0" i="0" dirty="0">
                <a:effectLst/>
                <a:highlight>
                  <a:srgbClr val="FFFFFF"/>
                </a:highlight>
                <a:latin typeface="+mj-lt"/>
              </a:rPr>
              <a:t> </a:t>
            </a:r>
            <a:r>
              <a:rPr lang="en-ID" b="0" i="0" dirty="0" err="1">
                <a:effectLst/>
                <a:highlight>
                  <a:srgbClr val="FFFFFF"/>
                </a:highlight>
                <a:latin typeface="+mj-lt"/>
              </a:rPr>
              <a:t>kampanye</a:t>
            </a:r>
            <a:r>
              <a:rPr lang="en-ID" b="0" i="0" dirty="0">
                <a:effectLst/>
                <a:highlight>
                  <a:srgbClr val="FFFFFF"/>
                </a:highlight>
                <a:latin typeface="+mj-lt"/>
              </a:rPr>
              <a:t> yang </a:t>
            </a:r>
            <a:r>
              <a:rPr lang="en-ID" b="0" i="0" dirty="0" err="1">
                <a:effectLst/>
                <a:highlight>
                  <a:srgbClr val="FFFFFF"/>
                </a:highlight>
                <a:latin typeface="+mj-lt"/>
              </a:rPr>
              <a:t>sedang</a:t>
            </a:r>
            <a:r>
              <a:rPr lang="en-ID" b="0" i="0" dirty="0">
                <a:effectLst/>
                <a:highlight>
                  <a:srgbClr val="FFFFFF"/>
                </a:highlight>
                <a:latin typeface="+mj-lt"/>
              </a:rPr>
              <a:t> </a:t>
            </a:r>
            <a:r>
              <a:rPr lang="en-ID" b="0" i="0" dirty="0" err="1">
                <a:effectLst/>
                <a:highlight>
                  <a:srgbClr val="FFFFFF"/>
                </a:highlight>
                <a:latin typeface="+mj-lt"/>
              </a:rPr>
              <a:t>berjalan</a:t>
            </a:r>
            <a:r>
              <a:rPr lang="en-ID" b="0" i="0" dirty="0">
                <a:effectLst/>
                <a:highlight>
                  <a:srgbClr val="FFFFFF"/>
                </a:highlight>
                <a:latin typeface="+mj-lt"/>
              </a:rPr>
              <a:t>.</a:t>
            </a:r>
          </a:p>
          <a:p>
            <a:pPr algn="l">
              <a:buFont typeface="Arial" panose="020B0604020202020204" pitchFamily="34" charset="0"/>
              <a:buChar char="•"/>
            </a:pPr>
            <a:endParaRPr lang="en-ID" b="0" i="0" dirty="0">
              <a:effectLst/>
              <a:highlight>
                <a:srgbClr val="FFFFFF"/>
              </a:highlight>
              <a:latin typeface="+mj-lt"/>
            </a:endParaRPr>
          </a:p>
          <a:p>
            <a:r>
              <a:rPr lang="en-ID" b="0" dirty="0"/>
              <a:t>Return on Investment (ROI) </a:t>
            </a:r>
            <a:r>
              <a:rPr lang="en-ID" b="0" dirty="0" err="1"/>
              <a:t>adalah</a:t>
            </a:r>
            <a:r>
              <a:rPr lang="en-ID" b="0" dirty="0"/>
              <a:t> </a:t>
            </a:r>
            <a:r>
              <a:rPr lang="en-ID" b="0" dirty="0" err="1"/>
              <a:t>sebuah</a:t>
            </a:r>
            <a:r>
              <a:rPr lang="en-ID" b="0" dirty="0"/>
              <a:t> </a:t>
            </a:r>
            <a:r>
              <a:rPr lang="en-ID" b="0" dirty="0" err="1"/>
              <a:t>metrik</a:t>
            </a:r>
            <a:r>
              <a:rPr lang="en-ID" b="0" dirty="0"/>
              <a:t> </a:t>
            </a:r>
            <a:r>
              <a:rPr lang="en-ID" b="0" dirty="0" err="1"/>
              <a:t>keuangan</a:t>
            </a:r>
            <a:r>
              <a:rPr lang="en-ID" b="0" dirty="0"/>
              <a:t> yang </a:t>
            </a:r>
            <a:r>
              <a:rPr lang="en-ID" b="0" dirty="0" err="1"/>
              <a:t>digunakan</a:t>
            </a:r>
            <a:r>
              <a:rPr lang="en-ID" b="0" dirty="0"/>
              <a:t> </a:t>
            </a:r>
            <a:r>
              <a:rPr lang="en-ID" b="0" dirty="0" err="1"/>
              <a:t>untuk</a:t>
            </a:r>
            <a:r>
              <a:rPr lang="en-ID" b="0" dirty="0"/>
              <a:t> </a:t>
            </a:r>
            <a:r>
              <a:rPr lang="en-ID" b="0" dirty="0" err="1"/>
              <a:t>mengevaluasi</a:t>
            </a:r>
            <a:r>
              <a:rPr lang="en-ID" b="0" dirty="0"/>
              <a:t> </a:t>
            </a:r>
            <a:r>
              <a:rPr lang="en-ID" b="0" dirty="0" err="1"/>
              <a:t>efisiensi</a:t>
            </a:r>
            <a:r>
              <a:rPr lang="en-ID" b="0" dirty="0"/>
              <a:t> </a:t>
            </a:r>
            <a:r>
              <a:rPr lang="en-ID" b="0" dirty="0" err="1"/>
              <a:t>atau</a:t>
            </a:r>
            <a:r>
              <a:rPr lang="en-ID" b="0" dirty="0"/>
              <a:t> </a:t>
            </a:r>
            <a:r>
              <a:rPr lang="en-ID" b="0" dirty="0" err="1"/>
              <a:t>profitabilitas</a:t>
            </a:r>
            <a:r>
              <a:rPr lang="en-ID" b="0" dirty="0"/>
              <a:t> </a:t>
            </a:r>
            <a:r>
              <a:rPr lang="en-ID" b="0" dirty="0" err="1"/>
              <a:t>dari</a:t>
            </a:r>
            <a:r>
              <a:rPr lang="en-ID" b="0" dirty="0"/>
              <a:t> </a:t>
            </a:r>
            <a:r>
              <a:rPr lang="en-ID" b="0" dirty="0" err="1"/>
              <a:t>suatu</a:t>
            </a:r>
            <a:r>
              <a:rPr lang="en-ID" b="0" dirty="0"/>
              <a:t> </a:t>
            </a:r>
            <a:r>
              <a:rPr lang="en-ID" b="0" dirty="0" err="1"/>
              <a:t>investasi</a:t>
            </a:r>
            <a:r>
              <a:rPr lang="en-ID" b="0" dirty="0"/>
              <a:t>. ROI </a:t>
            </a:r>
            <a:r>
              <a:rPr lang="en-ID" b="0" dirty="0" err="1"/>
              <a:t>mengukur</a:t>
            </a:r>
            <a:r>
              <a:rPr lang="en-ID" b="0" dirty="0"/>
              <a:t> </a:t>
            </a:r>
            <a:r>
              <a:rPr lang="en-ID" b="0" dirty="0" err="1"/>
              <a:t>seberapa</a:t>
            </a:r>
            <a:r>
              <a:rPr lang="en-ID" b="0" dirty="0"/>
              <a:t> </a:t>
            </a:r>
            <a:r>
              <a:rPr lang="en-ID" b="0" dirty="0" err="1"/>
              <a:t>banyak</a:t>
            </a:r>
            <a:r>
              <a:rPr lang="en-ID" b="0" dirty="0"/>
              <a:t> </a:t>
            </a:r>
            <a:r>
              <a:rPr lang="en-ID" b="0" dirty="0" err="1"/>
              <a:t>keuntungan</a:t>
            </a:r>
            <a:r>
              <a:rPr lang="en-ID" b="0" dirty="0"/>
              <a:t> </a:t>
            </a:r>
            <a:r>
              <a:rPr lang="en-ID" b="0" dirty="0" err="1"/>
              <a:t>atau</a:t>
            </a:r>
            <a:r>
              <a:rPr lang="en-ID" b="0" dirty="0"/>
              <a:t> </a:t>
            </a:r>
            <a:r>
              <a:rPr lang="en-ID" b="0" dirty="0" err="1"/>
              <a:t>kerugian</a:t>
            </a:r>
            <a:r>
              <a:rPr lang="en-ID" b="0" dirty="0"/>
              <a:t> yang </a:t>
            </a:r>
            <a:r>
              <a:rPr lang="en-ID" b="0" dirty="0" err="1"/>
              <a:t>dihasilkan</a:t>
            </a:r>
            <a:r>
              <a:rPr lang="en-ID" b="0" dirty="0"/>
              <a:t> </a:t>
            </a:r>
            <a:r>
              <a:rPr lang="en-ID" b="0" dirty="0" err="1"/>
              <a:t>dari</a:t>
            </a:r>
            <a:r>
              <a:rPr lang="en-ID" b="0" dirty="0"/>
              <a:t> </a:t>
            </a:r>
            <a:r>
              <a:rPr lang="en-ID" b="0" dirty="0" err="1"/>
              <a:t>suatu</a:t>
            </a:r>
            <a:r>
              <a:rPr lang="en-ID" b="0" dirty="0"/>
              <a:t> </a:t>
            </a:r>
            <a:r>
              <a:rPr lang="en-ID" b="0" dirty="0" err="1"/>
              <a:t>investasi</a:t>
            </a:r>
            <a:r>
              <a:rPr lang="en-ID" b="0" dirty="0"/>
              <a:t> </a:t>
            </a:r>
            <a:r>
              <a:rPr lang="en-ID" b="0" dirty="0" err="1"/>
              <a:t>relatif</a:t>
            </a:r>
            <a:r>
              <a:rPr lang="en-ID" b="0" dirty="0"/>
              <a:t> </a:t>
            </a:r>
            <a:r>
              <a:rPr lang="en-ID" b="0" dirty="0" err="1"/>
              <a:t>terhadap</a:t>
            </a:r>
            <a:r>
              <a:rPr lang="en-ID" b="0" dirty="0"/>
              <a:t> </a:t>
            </a:r>
            <a:r>
              <a:rPr lang="en-ID" b="0" dirty="0" err="1"/>
              <a:t>biaya</a:t>
            </a:r>
            <a:r>
              <a:rPr lang="en-ID" b="0" dirty="0"/>
              <a:t> </a:t>
            </a:r>
            <a:r>
              <a:rPr lang="en-ID" b="0" dirty="0" err="1"/>
              <a:t>awal</a:t>
            </a:r>
            <a:r>
              <a:rPr lang="en-ID" b="0" dirty="0"/>
              <a:t> </a:t>
            </a:r>
            <a:r>
              <a:rPr lang="en-ID" b="0" dirty="0" err="1"/>
              <a:t>investasi</a:t>
            </a:r>
            <a:r>
              <a:rPr lang="en-ID" b="0" dirty="0"/>
              <a:t> </a:t>
            </a:r>
            <a:r>
              <a:rPr lang="en-ID" b="0" dirty="0" err="1"/>
              <a:t>tersebut</a:t>
            </a:r>
            <a:r>
              <a:rPr lang="en-ID" b="0" dirty="0"/>
              <a:t>.</a:t>
            </a:r>
          </a:p>
          <a:p>
            <a:endParaRPr lang="en-ID" b="0" dirty="0"/>
          </a:p>
          <a:p>
            <a:r>
              <a:rPr lang="en-ID" b="0" dirty="0"/>
              <a:t>Tingkat </a:t>
            </a:r>
            <a:r>
              <a:rPr lang="en-ID" b="0" dirty="0" err="1"/>
              <a:t>konversi</a:t>
            </a:r>
            <a:r>
              <a:rPr lang="en-ID" b="0" dirty="0"/>
              <a:t>  (Conversion Rate) </a:t>
            </a:r>
            <a:r>
              <a:rPr lang="en-ID" b="0" dirty="0" err="1"/>
              <a:t>adalah</a:t>
            </a:r>
            <a:r>
              <a:rPr lang="en-ID" b="0" dirty="0"/>
              <a:t> </a:t>
            </a:r>
            <a:r>
              <a:rPr lang="en-ID" b="0" dirty="0" err="1"/>
              <a:t>persentase</a:t>
            </a:r>
            <a:r>
              <a:rPr lang="en-ID" b="0" dirty="0"/>
              <a:t> </a:t>
            </a:r>
            <a:r>
              <a:rPr lang="en-ID" b="0" dirty="0" err="1"/>
              <a:t>dari</a:t>
            </a:r>
            <a:r>
              <a:rPr lang="en-ID" b="0" dirty="0"/>
              <a:t> </a:t>
            </a:r>
            <a:r>
              <a:rPr lang="en-ID" b="0" dirty="0" err="1"/>
              <a:t>jumlah</a:t>
            </a:r>
            <a:r>
              <a:rPr lang="en-ID" b="0" dirty="0"/>
              <a:t> total </a:t>
            </a:r>
            <a:r>
              <a:rPr lang="en-ID" b="0" dirty="0" err="1"/>
              <a:t>pengguna</a:t>
            </a:r>
            <a:r>
              <a:rPr lang="en-ID" b="0" dirty="0"/>
              <a:t> </a:t>
            </a:r>
            <a:r>
              <a:rPr lang="en-ID" b="0" dirty="0" err="1"/>
              <a:t>atau</a:t>
            </a:r>
            <a:r>
              <a:rPr lang="en-ID" b="0" dirty="0"/>
              <a:t> </a:t>
            </a:r>
            <a:r>
              <a:rPr lang="en-ID" b="0" dirty="0" err="1"/>
              <a:t>prospek</a:t>
            </a:r>
            <a:r>
              <a:rPr lang="en-ID" b="0" dirty="0"/>
              <a:t> yang </a:t>
            </a:r>
            <a:r>
              <a:rPr lang="en-ID" b="0" dirty="0" err="1"/>
              <a:t>melakukan</a:t>
            </a:r>
            <a:r>
              <a:rPr lang="en-ID" b="0" dirty="0"/>
              <a:t> </a:t>
            </a:r>
            <a:r>
              <a:rPr lang="en-ID" b="0" dirty="0" err="1"/>
              <a:t>tindakan</a:t>
            </a:r>
            <a:r>
              <a:rPr lang="en-ID" b="0" dirty="0"/>
              <a:t> yang </a:t>
            </a:r>
            <a:r>
              <a:rPr lang="en-ID" b="0" dirty="0" err="1"/>
              <a:t>diinginkan</a:t>
            </a:r>
            <a:r>
              <a:rPr lang="en-ID" b="0" dirty="0"/>
              <a:t> </a:t>
            </a:r>
            <a:r>
              <a:rPr lang="en-ID" b="0" dirty="0" err="1"/>
              <a:t>dari</a:t>
            </a:r>
            <a:r>
              <a:rPr lang="en-ID" b="0" dirty="0"/>
              <a:t> </a:t>
            </a:r>
            <a:r>
              <a:rPr lang="en-ID" b="0" dirty="0" err="1"/>
              <a:t>kampanye</a:t>
            </a:r>
            <a:r>
              <a:rPr lang="en-ID" b="0" dirty="0"/>
              <a:t> </a:t>
            </a:r>
            <a:r>
              <a:rPr lang="en-ID" b="0" dirty="0" err="1"/>
              <a:t>pemasaran</a:t>
            </a:r>
            <a:r>
              <a:rPr lang="en-ID" b="0" dirty="0"/>
              <a:t>, </a:t>
            </a:r>
            <a:r>
              <a:rPr lang="en-ID" b="0" dirty="0" err="1"/>
              <a:t>seperti</a:t>
            </a:r>
            <a:r>
              <a:rPr lang="en-ID" b="0" dirty="0"/>
              <a:t> </a:t>
            </a:r>
            <a:r>
              <a:rPr lang="en-ID" b="0" dirty="0" err="1"/>
              <a:t>melakukan</a:t>
            </a:r>
            <a:r>
              <a:rPr lang="en-ID" b="0" dirty="0"/>
              <a:t> </a:t>
            </a:r>
            <a:r>
              <a:rPr lang="en-ID" b="0" dirty="0" err="1"/>
              <a:t>pembelian</a:t>
            </a:r>
            <a:r>
              <a:rPr lang="en-ID" b="0" dirty="0"/>
              <a:t>, </a:t>
            </a:r>
            <a:r>
              <a:rPr lang="en-ID" b="0" dirty="0" err="1"/>
              <a:t>mendaftar</a:t>
            </a:r>
            <a:r>
              <a:rPr lang="en-ID" b="0" dirty="0"/>
              <a:t> </a:t>
            </a:r>
            <a:r>
              <a:rPr lang="en-ID" b="0" dirty="0" err="1"/>
              <a:t>untuk</a:t>
            </a:r>
            <a:r>
              <a:rPr lang="en-ID" b="0" dirty="0"/>
              <a:t> </a:t>
            </a:r>
            <a:r>
              <a:rPr lang="en-ID" b="0" dirty="0" err="1"/>
              <a:t>layanan</a:t>
            </a:r>
            <a:r>
              <a:rPr lang="en-ID" b="0" dirty="0"/>
              <a:t>, </a:t>
            </a:r>
            <a:r>
              <a:rPr lang="en-ID" b="0" dirty="0" err="1"/>
              <a:t>mengunduh</a:t>
            </a:r>
            <a:r>
              <a:rPr lang="en-ID" b="0" dirty="0"/>
              <a:t> </a:t>
            </a:r>
            <a:r>
              <a:rPr lang="en-ID" b="0" dirty="0" err="1"/>
              <a:t>aplikasi</a:t>
            </a:r>
            <a:r>
              <a:rPr lang="en-ID" b="0" dirty="0"/>
              <a:t>, </a:t>
            </a:r>
            <a:r>
              <a:rPr lang="en-ID" b="0" dirty="0" err="1"/>
              <a:t>atau</a:t>
            </a:r>
            <a:r>
              <a:rPr lang="en-ID" b="0" dirty="0"/>
              <a:t> </a:t>
            </a:r>
            <a:r>
              <a:rPr lang="en-ID" b="0" dirty="0" err="1"/>
              <a:t>tindakan</a:t>
            </a:r>
            <a:r>
              <a:rPr lang="en-ID" b="0" dirty="0"/>
              <a:t> </a:t>
            </a:r>
            <a:r>
              <a:rPr lang="en-ID" b="0" dirty="0" err="1"/>
              <a:t>lainnya</a:t>
            </a:r>
            <a:r>
              <a:rPr lang="en-ID" b="0" dirty="0"/>
              <a:t> yang </a:t>
            </a:r>
            <a:r>
              <a:rPr lang="en-ID" b="0" dirty="0" err="1"/>
              <a:t>menjadi</a:t>
            </a:r>
            <a:r>
              <a:rPr lang="en-ID" b="0" dirty="0"/>
              <a:t> </a:t>
            </a:r>
            <a:r>
              <a:rPr lang="en-ID" b="0" dirty="0" err="1"/>
              <a:t>tujuan</a:t>
            </a:r>
            <a:r>
              <a:rPr lang="en-ID" b="0" dirty="0"/>
              <a:t> </a:t>
            </a:r>
            <a:r>
              <a:rPr lang="en-ID" b="0" dirty="0" err="1"/>
              <a:t>kampanye</a:t>
            </a:r>
            <a:r>
              <a:rPr lang="en-ID" b="0" dirty="0"/>
              <a:t>.</a:t>
            </a:r>
          </a:p>
          <a:p>
            <a:endParaRPr lang="en-ID" b="0" dirty="0"/>
          </a:p>
          <a:p>
            <a:r>
              <a:rPr lang="en-ID" b="0" dirty="0" err="1"/>
              <a:t>Biaya</a:t>
            </a:r>
            <a:r>
              <a:rPr lang="en-ID" b="0" dirty="0"/>
              <a:t> </a:t>
            </a:r>
            <a:r>
              <a:rPr lang="en-ID" b="0" dirty="0" err="1"/>
              <a:t>akuisisi</a:t>
            </a:r>
            <a:r>
              <a:rPr lang="en-ID" b="0" dirty="0"/>
              <a:t> </a:t>
            </a:r>
            <a:r>
              <a:rPr lang="en-ID" b="0" dirty="0" err="1"/>
              <a:t>pelanggan</a:t>
            </a:r>
            <a:r>
              <a:rPr lang="en-ID" b="0" dirty="0"/>
              <a:t> (Customer Acquisition Rate) </a:t>
            </a:r>
            <a:r>
              <a:rPr lang="en-ID" b="0" dirty="0" err="1"/>
              <a:t>adalah</a:t>
            </a:r>
            <a:r>
              <a:rPr lang="en-ID" b="0" dirty="0"/>
              <a:t> </a:t>
            </a:r>
            <a:r>
              <a:rPr lang="en-ID" b="0" dirty="0" err="1"/>
              <a:t>jumlah</a:t>
            </a:r>
            <a:r>
              <a:rPr lang="en-ID" b="0" dirty="0"/>
              <a:t> rata-rata uang yang </a:t>
            </a:r>
            <a:r>
              <a:rPr lang="en-ID" b="0" dirty="0" err="1"/>
              <a:t>dibutuhkan</a:t>
            </a:r>
            <a:r>
              <a:rPr lang="en-ID" b="0" dirty="0"/>
              <a:t> </a:t>
            </a:r>
            <a:r>
              <a:rPr lang="en-ID" b="0" dirty="0" err="1"/>
              <a:t>untuk</a:t>
            </a:r>
            <a:r>
              <a:rPr lang="en-ID" b="0" dirty="0"/>
              <a:t> </a:t>
            </a:r>
            <a:r>
              <a:rPr lang="en-ID" b="0" dirty="0" err="1"/>
              <a:t>memperoleh</a:t>
            </a:r>
            <a:r>
              <a:rPr lang="en-ID" b="0" dirty="0"/>
              <a:t> </a:t>
            </a:r>
            <a:r>
              <a:rPr lang="en-ID" b="0" dirty="0" err="1"/>
              <a:t>seorang</a:t>
            </a:r>
            <a:r>
              <a:rPr lang="en-ID" b="0" dirty="0"/>
              <a:t> </a:t>
            </a:r>
            <a:r>
              <a:rPr lang="en-ID" b="0" dirty="0" err="1"/>
              <a:t>pelanggan</a:t>
            </a:r>
            <a:r>
              <a:rPr lang="en-ID" b="0" dirty="0"/>
              <a:t> </a:t>
            </a:r>
            <a:r>
              <a:rPr lang="en-ID" b="0" dirty="0" err="1"/>
              <a:t>baru</a:t>
            </a:r>
            <a:r>
              <a:rPr lang="en-ID" b="0" dirty="0"/>
              <a:t> </a:t>
            </a:r>
            <a:r>
              <a:rPr lang="en-ID" b="0" dirty="0" err="1"/>
              <a:t>melalui</a:t>
            </a:r>
            <a:r>
              <a:rPr lang="en-ID" b="0" dirty="0"/>
              <a:t> </a:t>
            </a:r>
            <a:r>
              <a:rPr lang="en-ID" b="0" dirty="0" err="1"/>
              <a:t>kampanye</a:t>
            </a:r>
            <a:r>
              <a:rPr lang="en-ID" b="0" dirty="0"/>
              <a:t> </a:t>
            </a:r>
            <a:r>
              <a:rPr lang="en-ID" b="0" dirty="0" err="1"/>
              <a:t>pemasaran</a:t>
            </a:r>
            <a:r>
              <a:rPr lang="en-ID" b="0" dirty="0"/>
              <a:t>. </a:t>
            </a:r>
            <a:r>
              <a:rPr lang="en-ID" b="0" dirty="0" err="1"/>
              <a:t>Ini</a:t>
            </a:r>
            <a:r>
              <a:rPr lang="en-ID" b="0" dirty="0"/>
              <a:t> </a:t>
            </a:r>
            <a:r>
              <a:rPr lang="en-ID" b="0" dirty="0" err="1"/>
              <a:t>termasuk</a:t>
            </a:r>
            <a:r>
              <a:rPr lang="en-ID" b="0" dirty="0"/>
              <a:t> </a:t>
            </a:r>
            <a:r>
              <a:rPr lang="en-ID" b="0" dirty="0" err="1"/>
              <a:t>semua</a:t>
            </a:r>
            <a:r>
              <a:rPr lang="en-ID" b="0" dirty="0"/>
              <a:t> </a:t>
            </a:r>
            <a:r>
              <a:rPr lang="en-ID" b="0" dirty="0" err="1"/>
              <a:t>biaya</a:t>
            </a:r>
            <a:r>
              <a:rPr lang="en-ID" b="0" dirty="0"/>
              <a:t> yang </a:t>
            </a:r>
            <a:r>
              <a:rPr lang="en-ID" b="0" dirty="0" err="1"/>
              <a:t>terkait</a:t>
            </a:r>
            <a:r>
              <a:rPr lang="en-ID" b="0" dirty="0"/>
              <a:t> </a:t>
            </a:r>
            <a:r>
              <a:rPr lang="en-ID" b="0" dirty="0" err="1"/>
              <a:t>dengan</a:t>
            </a:r>
            <a:r>
              <a:rPr lang="en-ID" b="0" dirty="0"/>
              <a:t> </a:t>
            </a:r>
            <a:r>
              <a:rPr lang="en-ID" b="0" dirty="0" err="1"/>
              <a:t>pemasaran</a:t>
            </a:r>
            <a:r>
              <a:rPr lang="en-ID" b="0" dirty="0"/>
              <a:t>, </a:t>
            </a:r>
            <a:r>
              <a:rPr lang="en-ID" b="0" dirty="0" err="1"/>
              <a:t>seperti</a:t>
            </a:r>
            <a:r>
              <a:rPr lang="en-ID" b="0" dirty="0"/>
              <a:t> </a:t>
            </a:r>
            <a:r>
              <a:rPr lang="en-ID" b="0" dirty="0" err="1"/>
              <a:t>iklan</a:t>
            </a:r>
            <a:r>
              <a:rPr lang="en-ID" b="0" dirty="0"/>
              <a:t>, </a:t>
            </a:r>
            <a:r>
              <a:rPr lang="en-ID" b="0" dirty="0" err="1"/>
              <a:t>promosi</a:t>
            </a:r>
            <a:r>
              <a:rPr lang="en-ID" b="0" dirty="0"/>
              <a:t>, </a:t>
            </a:r>
            <a:r>
              <a:rPr lang="en-ID" b="0" dirty="0" err="1"/>
              <a:t>biaya</a:t>
            </a:r>
            <a:r>
              <a:rPr lang="en-ID" b="0" dirty="0"/>
              <a:t> </a:t>
            </a:r>
            <a:r>
              <a:rPr lang="en-ID" b="0" dirty="0" err="1"/>
              <a:t>tenaga</a:t>
            </a:r>
            <a:r>
              <a:rPr lang="en-ID" b="0" dirty="0"/>
              <a:t> </a:t>
            </a:r>
            <a:r>
              <a:rPr lang="en-ID" b="0" dirty="0" err="1"/>
              <a:t>kerja</a:t>
            </a:r>
            <a:r>
              <a:rPr lang="en-ID" b="0" dirty="0"/>
              <a:t>, dan lain-lain, </a:t>
            </a:r>
            <a:r>
              <a:rPr lang="en-ID" b="0" dirty="0" err="1"/>
              <a:t>dibagi</a:t>
            </a:r>
            <a:r>
              <a:rPr lang="en-ID" b="0" dirty="0"/>
              <a:t> </a:t>
            </a:r>
            <a:r>
              <a:rPr lang="en-ID" b="0" dirty="0" err="1"/>
              <a:t>dengan</a:t>
            </a:r>
            <a:r>
              <a:rPr lang="en-ID" b="0" dirty="0"/>
              <a:t> </a:t>
            </a:r>
            <a:r>
              <a:rPr lang="en-ID" b="0" dirty="0" err="1"/>
              <a:t>jumlah</a:t>
            </a:r>
            <a:r>
              <a:rPr lang="en-ID" b="0" dirty="0"/>
              <a:t> </a:t>
            </a:r>
            <a:r>
              <a:rPr lang="en-ID" b="0" dirty="0" err="1"/>
              <a:t>pelanggan</a:t>
            </a:r>
            <a:r>
              <a:rPr lang="en-ID" b="0" dirty="0"/>
              <a:t> </a:t>
            </a:r>
            <a:r>
              <a:rPr lang="en-ID" b="0" dirty="0" err="1"/>
              <a:t>baru</a:t>
            </a:r>
            <a:r>
              <a:rPr lang="en-ID" b="0" dirty="0"/>
              <a:t> yang </a:t>
            </a:r>
            <a:r>
              <a:rPr lang="en-ID" b="0" dirty="0" err="1"/>
              <a:t>diperoleh</a:t>
            </a:r>
            <a:r>
              <a:rPr lang="en-ID" b="0" dirty="0"/>
              <a:t>.</a:t>
            </a:r>
          </a:p>
        </p:txBody>
      </p:sp>
    </p:spTree>
    <p:extLst>
      <p:ext uri="{BB962C8B-B14F-4D97-AF65-F5344CB8AC3E}">
        <p14:creationId xmlns:p14="http://schemas.microsoft.com/office/powerpoint/2010/main" val="2952322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59A45-F7FA-5469-E667-D4131F79ACEE}"/>
              </a:ext>
            </a:extLst>
          </p:cNvPr>
          <p:cNvSpPr>
            <a:spLocks noGrp="1"/>
          </p:cNvSpPr>
          <p:nvPr>
            <p:ph type="title"/>
          </p:nvPr>
        </p:nvSpPr>
        <p:spPr/>
        <p:txBody>
          <a:bodyPr/>
          <a:lstStyle/>
          <a:p>
            <a:r>
              <a:rPr lang="sv-SE" i="0" dirty="0">
                <a:effectLst/>
                <a:highlight>
                  <a:srgbClr val="FFFFFF"/>
                </a:highlight>
              </a:rPr>
              <a:t>Rekomendasi untuk Frekuensi Pembelian pada kanal Web, Catalog , dan Store.</a:t>
            </a:r>
            <a:endParaRPr lang="en-ID" dirty="0"/>
          </a:p>
        </p:txBody>
      </p:sp>
      <p:sp>
        <p:nvSpPr>
          <p:cNvPr id="3" name="Text Placeholder 2">
            <a:extLst>
              <a:ext uri="{FF2B5EF4-FFF2-40B4-BE49-F238E27FC236}">
                <a16:creationId xmlns:a16="http://schemas.microsoft.com/office/drawing/2014/main" id="{32E3D05D-383B-F003-32A4-45E2746B99D9}"/>
              </a:ext>
            </a:extLst>
          </p:cNvPr>
          <p:cNvSpPr>
            <a:spLocks noGrp="1"/>
          </p:cNvSpPr>
          <p:nvPr>
            <p:ph type="body" sz="quarter" idx="10"/>
          </p:nvPr>
        </p:nvSpPr>
        <p:spPr>
          <a:xfrm>
            <a:off x="844060" y="2263140"/>
            <a:ext cx="16611131" cy="7452360"/>
          </a:xfrm>
        </p:spPr>
        <p:txBody>
          <a:bodyPr/>
          <a:lstStyle/>
          <a:p>
            <a:pPr algn="l">
              <a:buFont typeface="Arial" panose="020B0604020202020204" pitchFamily="34" charset="0"/>
              <a:buChar char="•"/>
            </a:pPr>
            <a:r>
              <a:rPr lang="en-ID" sz="2800" b="0" i="0" dirty="0" err="1">
                <a:solidFill>
                  <a:srgbClr val="212121"/>
                </a:solidFill>
                <a:effectLst/>
                <a:highlight>
                  <a:srgbClr val="FFFFFF"/>
                </a:highlight>
                <a:latin typeface="+mj-lt"/>
              </a:rPr>
              <a:t>Catalog</a:t>
            </a:r>
            <a:r>
              <a:rPr lang="en-ID" sz="2800" b="0" i="0" dirty="0">
                <a:solidFill>
                  <a:srgbClr val="212121"/>
                </a:solidFill>
                <a:effectLst/>
                <a:highlight>
                  <a:srgbClr val="FFFFFF"/>
                </a:highlight>
                <a:latin typeface="+mj-lt"/>
              </a:rPr>
              <a:t>:</a:t>
            </a:r>
          </a:p>
          <a:p>
            <a:pPr marL="742950" lvl="1" indent="-285750" algn="l">
              <a:buFont typeface="Arial" panose="020B0604020202020204" pitchFamily="34" charset="0"/>
              <a:buChar char="•"/>
            </a:pPr>
            <a:r>
              <a:rPr lang="en-ID" sz="2800" b="0" i="0" dirty="0">
                <a:solidFill>
                  <a:srgbClr val="212121"/>
                </a:solidFill>
                <a:effectLst/>
                <a:highlight>
                  <a:srgbClr val="FFFFFF"/>
                </a:highlight>
                <a:latin typeface="+mj-lt"/>
              </a:rPr>
              <a:t>Target: </a:t>
            </a:r>
            <a:r>
              <a:rPr lang="en-ID" sz="2800" b="0" i="0" dirty="0" err="1">
                <a:solidFill>
                  <a:srgbClr val="212121"/>
                </a:solidFill>
                <a:effectLst/>
                <a:highlight>
                  <a:srgbClr val="FFFFFF"/>
                </a:highlight>
                <a:latin typeface="+mj-lt"/>
              </a:rPr>
              <a:t>Meningkatkan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frekuensi</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pembelian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menjadi</a:t>
            </a:r>
            <a:r>
              <a:rPr lang="en-ID" sz="2800" b="0" i="0" dirty="0">
                <a:solidFill>
                  <a:srgbClr val="212121"/>
                </a:solidFill>
                <a:effectLst/>
                <a:highlight>
                  <a:srgbClr val="FFFFFF"/>
                </a:highlight>
                <a:latin typeface="+mj-lt"/>
              </a:rPr>
              <a:t> rata-rata 6-8 kali per </a:t>
            </a:r>
            <a:r>
              <a:rPr lang="en-ID" sz="2800" b="0" i="0" dirty="0" err="1">
                <a:solidFill>
                  <a:srgbClr val="212121"/>
                </a:solidFill>
                <a:effectLst/>
                <a:highlight>
                  <a:srgbClr val="FFFFFF"/>
                </a:highlight>
                <a:latin typeface="+mj-lt"/>
              </a:rPr>
              <a:t>tahun</a:t>
            </a:r>
            <a:r>
              <a:rPr lang="en-ID" sz="2800" b="0" i="0" dirty="0">
                <a:solidFill>
                  <a:srgbClr val="212121"/>
                </a:solidFill>
                <a:effectLst/>
                <a:highlight>
                  <a:srgbClr val="FFFFFF"/>
                </a:highlight>
                <a:latin typeface="+mj-lt"/>
              </a:rPr>
              <a:t> per </a:t>
            </a:r>
            <a:r>
              <a:rPr lang="en-ID" sz="2800" b="0" i="0" dirty="0" err="1">
                <a:solidFill>
                  <a:srgbClr val="212121"/>
                </a:solidFill>
                <a:effectLst/>
                <a:highlight>
                  <a:srgbClr val="FFFFFF"/>
                </a:highlight>
                <a:latin typeface="+mj-lt"/>
              </a:rPr>
              <a:t>pelanggan</a:t>
            </a:r>
            <a:r>
              <a:rPr lang="en-ID" sz="2800" b="0" i="0" dirty="0">
                <a:solidFill>
                  <a:srgbClr val="212121"/>
                </a:solidFill>
                <a:effectLst/>
                <a:highlight>
                  <a:srgbClr val="FFFFFF"/>
                </a:highlight>
                <a:latin typeface="+mj-lt"/>
              </a:rPr>
              <a:t>.</a:t>
            </a:r>
          </a:p>
          <a:p>
            <a:pPr marL="742950" lvl="1" indent="-285750" algn="l">
              <a:buFont typeface="Arial" panose="020B0604020202020204" pitchFamily="34" charset="0"/>
              <a:buChar char="•"/>
            </a:pPr>
            <a:r>
              <a:rPr lang="en-ID" sz="2800" b="0" i="0" dirty="0" err="1">
                <a:solidFill>
                  <a:srgbClr val="212121"/>
                </a:solidFill>
                <a:effectLst/>
                <a:highlight>
                  <a:srgbClr val="FFFFFF"/>
                </a:highlight>
                <a:latin typeface="+mj-lt"/>
              </a:rPr>
              <a:t>Alasan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Dengan</a:t>
            </a:r>
            <a:r>
              <a:rPr lang="en-ID" sz="2800" b="0" i="0" dirty="0">
                <a:solidFill>
                  <a:srgbClr val="212121"/>
                </a:solidFill>
                <a:effectLst/>
                <a:highlight>
                  <a:srgbClr val="FFFFFF"/>
                </a:highlight>
                <a:latin typeface="+mj-lt"/>
              </a:rPr>
              <a:t> strategi </a:t>
            </a:r>
            <a:r>
              <a:rPr lang="en-ID" sz="2800" b="0" i="0" dirty="0" err="1">
                <a:solidFill>
                  <a:srgbClr val="212121"/>
                </a:solidFill>
                <a:effectLst/>
                <a:highlight>
                  <a:srgbClr val="FFFFFF"/>
                </a:highlight>
                <a:latin typeface="+mj-lt"/>
              </a:rPr>
              <a:t>pemasaran</a:t>
            </a:r>
            <a:r>
              <a:rPr lang="en-ID" sz="2800" b="0" i="0" dirty="0">
                <a:solidFill>
                  <a:srgbClr val="212121"/>
                </a:solidFill>
                <a:effectLst/>
                <a:highlight>
                  <a:srgbClr val="FFFFFF"/>
                </a:highlight>
                <a:latin typeface="+mj-lt"/>
              </a:rPr>
              <a:t> yang </a:t>
            </a:r>
            <a:r>
              <a:rPr lang="en-ID" sz="2800" b="0" i="0" dirty="0" err="1">
                <a:solidFill>
                  <a:srgbClr val="212121"/>
                </a:solidFill>
                <a:effectLst/>
                <a:highlight>
                  <a:srgbClr val="FFFFFF"/>
                </a:highlight>
                <a:latin typeface="+mj-lt"/>
              </a:rPr>
              <a:t>lebih</a:t>
            </a:r>
            <a:r>
              <a:rPr lang="en-ID" sz="2800" b="0" i="0" dirty="0">
                <a:solidFill>
                  <a:srgbClr val="212121"/>
                </a:solidFill>
                <a:effectLst/>
                <a:highlight>
                  <a:srgbClr val="FFFFFF"/>
                </a:highlight>
                <a:latin typeface="+mj-lt"/>
              </a:rPr>
              <a:t> personal, </a:t>
            </a:r>
            <a:r>
              <a:rPr lang="en-ID" sz="2800" b="0" i="0" dirty="0" err="1">
                <a:solidFill>
                  <a:srgbClr val="212121"/>
                </a:solidFill>
                <a:effectLst/>
                <a:highlight>
                  <a:srgbClr val="FFFFFF"/>
                </a:highlight>
                <a:latin typeface="+mj-lt"/>
              </a:rPr>
              <a:t>seperti</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katalog</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khusus</a:t>
            </a:r>
            <a:r>
              <a:rPr lang="en-ID" sz="2800" b="0" i="0" dirty="0">
                <a:solidFill>
                  <a:srgbClr val="212121"/>
                </a:solidFill>
                <a:effectLst/>
                <a:highlight>
                  <a:srgbClr val="FFFFFF"/>
                </a:highlight>
                <a:latin typeface="+mj-lt"/>
              </a:rPr>
              <a:t> dan </a:t>
            </a:r>
            <a:r>
              <a:rPr lang="en-ID" sz="2800" b="0" i="0" dirty="0" err="1">
                <a:solidFill>
                  <a:srgbClr val="212121"/>
                </a:solidFill>
                <a:effectLst/>
                <a:highlight>
                  <a:srgbClr val="FFFFFF"/>
                </a:highlight>
                <a:latin typeface="+mj-lt"/>
              </a:rPr>
              <a:t>penawaran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eksklusif</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peningkatan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frekuensi</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ini</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bisa</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dicapai</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terutama</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untuk</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pelanggan</a:t>
            </a:r>
            <a:r>
              <a:rPr lang="en-ID" sz="2800" b="0" i="0" dirty="0">
                <a:solidFill>
                  <a:srgbClr val="212121"/>
                </a:solidFill>
                <a:effectLst/>
                <a:highlight>
                  <a:srgbClr val="FFFFFF"/>
                </a:highlight>
                <a:latin typeface="+mj-lt"/>
              </a:rPr>
              <a:t> yang </a:t>
            </a:r>
            <a:r>
              <a:rPr lang="en-ID" sz="2800" b="0" i="0" dirty="0" err="1">
                <a:solidFill>
                  <a:srgbClr val="212121"/>
                </a:solidFill>
                <a:effectLst/>
                <a:highlight>
                  <a:srgbClr val="FFFFFF"/>
                </a:highlight>
                <a:latin typeface="+mj-lt"/>
              </a:rPr>
              <a:t>sudah</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terbiasa</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dengan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kanal</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ini</a:t>
            </a:r>
            <a:r>
              <a:rPr lang="en-ID" sz="2800" b="0" i="0" dirty="0">
                <a:solidFill>
                  <a:srgbClr val="212121"/>
                </a:solidFill>
                <a:effectLst/>
                <a:highlight>
                  <a:srgbClr val="FFFFFF"/>
                </a:highlight>
                <a:latin typeface="+mj-lt"/>
              </a:rPr>
              <a:t>.</a:t>
            </a:r>
          </a:p>
          <a:p>
            <a:pPr algn="l">
              <a:buFont typeface="Arial" panose="020B0604020202020204" pitchFamily="34" charset="0"/>
              <a:buChar char="•"/>
            </a:pPr>
            <a:r>
              <a:rPr lang="en-ID" sz="2800" b="0" i="0" dirty="0">
                <a:solidFill>
                  <a:srgbClr val="212121"/>
                </a:solidFill>
                <a:effectLst/>
                <a:highlight>
                  <a:srgbClr val="FFFFFF"/>
                </a:highlight>
                <a:latin typeface="+mj-lt"/>
              </a:rPr>
              <a:t>Store:</a:t>
            </a:r>
          </a:p>
          <a:p>
            <a:pPr marL="742950" lvl="1" indent="-285750" algn="l">
              <a:buFont typeface="Arial" panose="020B0604020202020204" pitchFamily="34" charset="0"/>
              <a:buChar char="•"/>
            </a:pPr>
            <a:r>
              <a:rPr lang="en-ID" sz="2800" b="0" i="0" dirty="0">
                <a:solidFill>
                  <a:srgbClr val="212121"/>
                </a:solidFill>
                <a:effectLst/>
                <a:highlight>
                  <a:srgbClr val="FFFFFF"/>
                </a:highlight>
                <a:latin typeface="+mj-lt"/>
              </a:rPr>
              <a:t>Target: </a:t>
            </a:r>
            <a:r>
              <a:rPr lang="en-ID" sz="2800" b="0" i="0" dirty="0" err="1">
                <a:solidFill>
                  <a:srgbClr val="212121"/>
                </a:solidFill>
                <a:effectLst/>
                <a:highlight>
                  <a:srgbClr val="FFFFFF"/>
                </a:highlight>
                <a:latin typeface="+mj-lt"/>
              </a:rPr>
              <a:t>Meningkatkan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frekuensi</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pembelian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menjadi</a:t>
            </a:r>
            <a:r>
              <a:rPr lang="en-ID" sz="2800" b="0" i="0" dirty="0">
                <a:solidFill>
                  <a:srgbClr val="212121"/>
                </a:solidFill>
                <a:effectLst/>
                <a:highlight>
                  <a:srgbClr val="FFFFFF"/>
                </a:highlight>
                <a:latin typeface="+mj-lt"/>
              </a:rPr>
              <a:t> rata-rata 7-10 kali per </a:t>
            </a:r>
            <a:r>
              <a:rPr lang="en-ID" sz="2800" b="0" i="0" dirty="0" err="1">
                <a:solidFill>
                  <a:srgbClr val="212121"/>
                </a:solidFill>
                <a:effectLst/>
                <a:highlight>
                  <a:srgbClr val="FFFFFF"/>
                </a:highlight>
                <a:latin typeface="+mj-lt"/>
              </a:rPr>
              <a:t>tahun</a:t>
            </a:r>
            <a:r>
              <a:rPr lang="en-ID" sz="2800" b="0" i="0" dirty="0">
                <a:solidFill>
                  <a:srgbClr val="212121"/>
                </a:solidFill>
                <a:effectLst/>
                <a:highlight>
                  <a:srgbClr val="FFFFFF"/>
                </a:highlight>
                <a:latin typeface="+mj-lt"/>
              </a:rPr>
              <a:t> per </a:t>
            </a:r>
            <a:r>
              <a:rPr lang="en-ID" sz="2800" b="0" i="0" dirty="0" err="1">
                <a:solidFill>
                  <a:srgbClr val="212121"/>
                </a:solidFill>
                <a:effectLst/>
                <a:highlight>
                  <a:srgbClr val="FFFFFF"/>
                </a:highlight>
                <a:latin typeface="+mj-lt"/>
              </a:rPr>
              <a:t>pelanggan</a:t>
            </a:r>
            <a:r>
              <a:rPr lang="en-ID" sz="2800" b="0" i="0" dirty="0">
                <a:solidFill>
                  <a:srgbClr val="212121"/>
                </a:solidFill>
                <a:effectLst/>
                <a:highlight>
                  <a:srgbClr val="FFFFFF"/>
                </a:highlight>
                <a:latin typeface="+mj-lt"/>
              </a:rPr>
              <a:t>.</a:t>
            </a:r>
          </a:p>
          <a:p>
            <a:pPr marL="742950" lvl="1" indent="-285750" algn="l">
              <a:buFont typeface="Arial" panose="020B0604020202020204" pitchFamily="34" charset="0"/>
              <a:buChar char="•"/>
            </a:pPr>
            <a:r>
              <a:rPr lang="en-ID" sz="2800" b="0" i="0" dirty="0" err="1">
                <a:solidFill>
                  <a:srgbClr val="212121"/>
                </a:solidFill>
                <a:effectLst/>
                <a:highlight>
                  <a:srgbClr val="FFFFFF"/>
                </a:highlight>
                <a:latin typeface="+mj-lt"/>
              </a:rPr>
              <a:t>Alasan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Dengan</a:t>
            </a:r>
            <a:r>
              <a:rPr lang="en-ID" sz="2800" b="0" i="0" dirty="0">
                <a:solidFill>
                  <a:srgbClr val="212121"/>
                </a:solidFill>
                <a:effectLst/>
                <a:highlight>
                  <a:srgbClr val="FFFFFF"/>
                </a:highlight>
                <a:latin typeface="+mj-lt"/>
              </a:rPr>
              <a:t> program </a:t>
            </a:r>
            <a:r>
              <a:rPr lang="en-ID" sz="2800" b="0" i="0" dirty="0" err="1">
                <a:solidFill>
                  <a:srgbClr val="212121"/>
                </a:solidFill>
                <a:effectLst/>
                <a:highlight>
                  <a:srgbClr val="FFFFFF"/>
                </a:highlight>
                <a:latin typeface="+mj-lt"/>
              </a:rPr>
              <a:t>loyalitas</a:t>
            </a:r>
            <a:r>
              <a:rPr lang="en-ID" sz="2800" b="0" i="0" dirty="0">
                <a:solidFill>
                  <a:srgbClr val="212121"/>
                </a:solidFill>
                <a:effectLst/>
                <a:highlight>
                  <a:srgbClr val="FFFFFF"/>
                </a:highlight>
                <a:latin typeface="+mj-lt"/>
              </a:rPr>
              <a:t> dan </a:t>
            </a:r>
            <a:r>
              <a:rPr lang="en-ID" sz="2800" b="0" i="0" dirty="0" err="1">
                <a:solidFill>
                  <a:srgbClr val="212121"/>
                </a:solidFill>
                <a:effectLst/>
                <a:highlight>
                  <a:srgbClr val="FFFFFF"/>
                </a:highlight>
                <a:latin typeface="+mj-lt"/>
              </a:rPr>
              <a:t>pengalaman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berbelanja</a:t>
            </a:r>
            <a:r>
              <a:rPr lang="en-ID" sz="2800" b="0" i="0" dirty="0">
                <a:solidFill>
                  <a:srgbClr val="212121"/>
                </a:solidFill>
                <a:effectLst/>
                <a:highlight>
                  <a:srgbClr val="FFFFFF"/>
                </a:highlight>
                <a:latin typeface="+mj-lt"/>
              </a:rPr>
              <a:t> yang </a:t>
            </a:r>
            <a:r>
              <a:rPr lang="en-ID" sz="2800" b="0" i="0" dirty="0" err="1">
                <a:solidFill>
                  <a:srgbClr val="212121"/>
                </a:solidFill>
                <a:effectLst/>
                <a:highlight>
                  <a:srgbClr val="FFFFFF"/>
                </a:highlight>
                <a:latin typeface="+mj-lt"/>
              </a:rPr>
              <a:t>menarik</a:t>
            </a:r>
            <a:r>
              <a:rPr lang="en-ID" sz="2800" b="0" i="0" dirty="0">
                <a:solidFill>
                  <a:srgbClr val="212121"/>
                </a:solidFill>
                <a:effectLst/>
                <a:highlight>
                  <a:srgbClr val="FFFFFF"/>
                </a:highlight>
                <a:latin typeface="+mj-lt"/>
              </a:rPr>
              <a:t> di toko, </a:t>
            </a:r>
            <a:r>
              <a:rPr lang="en-ID" sz="2800" b="0" i="0" dirty="0" err="1">
                <a:solidFill>
                  <a:srgbClr val="212121"/>
                </a:solidFill>
                <a:effectLst/>
                <a:highlight>
                  <a:srgbClr val="FFFFFF"/>
                </a:highlight>
                <a:latin typeface="+mj-lt"/>
              </a:rPr>
              <a:t>mendorong</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pelanggan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untuk</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lebih</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sering</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datang</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ke</a:t>
            </a:r>
            <a:r>
              <a:rPr lang="en-ID" sz="2800" b="0" i="0" dirty="0">
                <a:solidFill>
                  <a:srgbClr val="212121"/>
                </a:solidFill>
                <a:effectLst/>
                <a:highlight>
                  <a:srgbClr val="FFFFFF"/>
                </a:highlight>
                <a:latin typeface="+mj-lt"/>
              </a:rPr>
              <a:t> toko </a:t>
            </a:r>
            <a:r>
              <a:rPr lang="en-ID" sz="2800" b="0" i="0" dirty="0" err="1">
                <a:solidFill>
                  <a:srgbClr val="212121"/>
                </a:solidFill>
                <a:effectLst/>
                <a:highlight>
                  <a:srgbClr val="FFFFFF"/>
                </a:highlight>
                <a:latin typeface="+mj-lt"/>
              </a:rPr>
              <a:t>adalah</a:t>
            </a:r>
            <a:r>
              <a:rPr lang="en-ID" sz="2800" b="0" i="0" dirty="0">
                <a:solidFill>
                  <a:srgbClr val="212121"/>
                </a:solidFill>
                <a:effectLst/>
                <a:highlight>
                  <a:srgbClr val="FFFFFF"/>
                </a:highlight>
                <a:latin typeface="+mj-lt"/>
              </a:rPr>
              <a:t> target yang </a:t>
            </a:r>
            <a:r>
              <a:rPr lang="en-ID" sz="2800" b="0" i="0" dirty="0" err="1">
                <a:solidFill>
                  <a:srgbClr val="212121"/>
                </a:solidFill>
                <a:effectLst/>
                <a:highlight>
                  <a:srgbClr val="FFFFFF"/>
                </a:highlight>
                <a:latin typeface="+mj-lt"/>
              </a:rPr>
              <a:t>realistis</a:t>
            </a:r>
            <a:r>
              <a:rPr lang="en-ID" sz="2800" b="0" i="0" dirty="0">
                <a:solidFill>
                  <a:srgbClr val="212121"/>
                </a:solidFill>
                <a:effectLst/>
                <a:highlight>
                  <a:srgbClr val="FFFFFF"/>
                </a:highlight>
                <a:latin typeface="+mj-lt"/>
              </a:rPr>
              <a:t>.</a:t>
            </a:r>
          </a:p>
          <a:p>
            <a:pPr algn="l">
              <a:buFont typeface="Arial" panose="020B0604020202020204" pitchFamily="34" charset="0"/>
              <a:buChar char="•"/>
            </a:pPr>
            <a:r>
              <a:rPr lang="en-ID" sz="2800" b="0" i="0" dirty="0">
                <a:solidFill>
                  <a:srgbClr val="212121"/>
                </a:solidFill>
                <a:effectLst/>
                <a:highlight>
                  <a:srgbClr val="FFFFFF"/>
                </a:highlight>
                <a:latin typeface="+mj-lt"/>
              </a:rPr>
              <a:t>Web:</a:t>
            </a:r>
          </a:p>
          <a:p>
            <a:pPr marL="742950" lvl="1" indent="-285750" algn="l">
              <a:buFont typeface="Arial" panose="020B0604020202020204" pitchFamily="34" charset="0"/>
              <a:buChar char="•"/>
            </a:pPr>
            <a:r>
              <a:rPr lang="en-ID" sz="2800" b="0" i="0" dirty="0">
                <a:solidFill>
                  <a:srgbClr val="212121"/>
                </a:solidFill>
                <a:effectLst/>
                <a:highlight>
                  <a:srgbClr val="FFFFFF"/>
                </a:highlight>
                <a:latin typeface="+mj-lt"/>
              </a:rPr>
              <a:t>Target: </a:t>
            </a:r>
            <a:r>
              <a:rPr lang="en-ID" sz="2800" b="0" i="0" dirty="0" err="1">
                <a:solidFill>
                  <a:srgbClr val="212121"/>
                </a:solidFill>
                <a:effectLst/>
                <a:highlight>
                  <a:srgbClr val="FFFFFF"/>
                </a:highlight>
                <a:latin typeface="+mj-lt"/>
              </a:rPr>
              <a:t>Menjaga</a:t>
            </a:r>
            <a:r>
              <a:rPr lang="en-ID" sz="2800" b="0" i="0" dirty="0">
                <a:solidFill>
                  <a:srgbClr val="212121"/>
                </a:solidFill>
                <a:effectLst/>
                <a:highlight>
                  <a:srgbClr val="FFFFFF"/>
                </a:highlight>
                <a:latin typeface="+mj-lt"/>
              </a:rPr>
              <a:t> dan </a:t>
            </a:r>
            <a:r>
              <a:rPr lang="en-ID" sz="2800" b="0" i="0" dirty="0" err="1">
                <a:solidFill>
                  <a:srgbClr val="212121"/>
                </a:solidFill>
                <a:effectLst/>
                <a:highlight>
                  <a:srgbClr val="FFFFFF"/>
                </a:highlight>
                <a:latin typeface="+mj-lt"/>
              </a:rPr>
              <a:t>sedikit</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meningkatkan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frekuensi</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menjadi</a:t>
            </a:r>
            <a:r>
              <a:rPr lang="en-ID" sz="2800" b="0" i="0" dirty="0">
                <a:solidFill>
                  <a:srgbClr val="212121"/>
                </a:solidFill>
                <a:effectLst/>
                <a:highlight>
                  <a:srgbClr val="FFFFFF"/>
                </a:highlight>
                <a:latin typeface="+mj-lt"/>
              </a:rPr>
              <a:t> 5-7 kali per </a:t>
            </a:r>
            <a:r>
              <a:rPr lang="en-ID" sz="2800" b="0" i="0" dirty="0" err="1">
                <a:solidFill>
                  <a:srgbClr val="212121"/>
                </a:solidFill>
                <a:effectLst/>
                <a:highlight>
                  <a:srgbClr val="FFFFFF"/>
                </a:highlight>
                <a:latin typeface="+mj-lt"/>
              </a:rPr>
              <a:t>tahun</a:t>
            </a:r>
            <a:r>
              <a:rPr lang="en-ID" sz="2800" b="0" i="0" dirty="0">
                <a:solidFill>
                  <a:srgbClr val="212121"/>
                </a:solidFill>
                <a:effectLst/>
                <a:highlight>
                  <a:srgbClr val="FFFFFF"/>
                </a:highlight>
                <a:latin typeface="+mj-lt"/>
              </a:rPr>
              <a:t>.</a:t>
            </a:r>
          </a:p>
          <a:p>
            <a:pPr marL="742950" lvl="1" indent="-285750" algn="l">
              <a:buFont typeface="Arial" panose="020B0604020202020204" pitchFamily="34" charset="0"/>
              <a:buChar char="•"/>
            </a:pPr>
            <a:r>
              <a:rPr lang="en-ID" sz="2800" b="0" i="0" dirty="0" err="1">
                <a:solidFill>
                  <a:srgbClr val="212121"/>
                </a:solidFill>
                <a:effectLst/>
                <a:highlight>
                  <a:srgbClr val="FFFFFF"/>
                </a:highlight>
                <a:latin typeface="+mj-lt"/>
              </a:rPr>
              <a:t>Alasan</a:t>
            </a:r>
            <a:r>
              <a:rPr lang="en-ID" sz="2800" b="0" i="0" dirty="0">
                <a:solidFill>
                  <a:srgbClr val="212121"/>
                </a:solidFill>
                <a:effectLst/>
                <a:highlight>
                  <a:srgbClr val="FFFFFF"/>
                </a:highlight>
                <a:latin typeface="+mj-lt"/>
              </a:rPr>
              <a:t>: Karena </a:t>
            </a:r>
            <a:r>
              <a:rPr lang="en-ID" sz="2800" b="0" i="0" dirty="0" err="1">
                <a:solidFill>
                  <a:srgbClr val="212121"/>
                </a:solidFill>
                <a:effectLst/>
                <a:highlight>
                  <a:srgbClr val="FFFFFF"/>
                </a:highlight>
                <a:latin typeface="+mj-lt"/>
              </a:rPr>
              <a:t>frekuensi</a:t>
            </a:r>
            <a:r>
              <a:rPr lang="en-ID" sz="2800" b="0" i="0" dirty="0">
                <a:solidFill>
                  <a:srgbClr val="212121"/>
                </a:solidFill>
                <a:effectLst/>
                <a:highlight>
                  <a:srgbClr val="FFFFFF"/>
                </a:highlight>
                <a:latin typeface="+mj-lt"/>
              </a:rPr>
              <a:t> di Web </a:t>
            </a:r>
            <a:r>
              <a:rPr lang="en-ID" sz="2800" b="0" i="0" dirty="0" err="1">
                <a:solidFill>
                  <a:srgbClr val="212121"/>
                </a:solidFill>
                <a:effectLst/>
                <a:highlight>
                  <a:srgbClr val="FFFFFF"/>
                </a:highlight>
                <a:latin typeface="+mj-lt"/>
              </a:rPr>
              <a:t>sudah</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merata</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fokus</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bisa</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diarahkan</a:t>
            </a:r>
            <a:r>
              <a:rPr lang="en-ID" sz="2800" b="0" i="0" dirty="0">
                <a:solidFill>
                  <a:srgbClr val="212121"/>
                </a:solidFill>
                <a:effectLst/>
                <a:highlight>
                  <a:srgbClr val="FFFFFF"/>
                </a:highlight>
                <a:latin typeface="+mj-lt"/>
              </a:rPr>
              <a:t> pada </a:t>
            </a:r>
            <a:r>
              <a:rPr lang="en-ID" sz="2800" b="0" i="0" dirty="0" err="1">
                <a:solidFill>
                  <a:srgbClr val="212121"/>
                </a:solidFill>
                <a:effectLst/>
                <a:highlight>
                  <a:srgbClr val="FFFFFF"/>
                </a:highlight>
                <a:latin typeface="+mj-lt"/>
              </a:rPr>
              <a:t>menjaga</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stabilitas</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ini</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dengan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promosi</a:t>
            </a:r>
            <a:r>
              <a:rPr lang="en-ID" sz="2800" b="0" i="0" dirty="0">
                <a:solidFill>
                  <a:srgbClr val="212121"/>
                </a:solidFill>
                <a:effectLst/>
                <a:highlight>
                  <a:srgbClr val="FFFFFF"/>
                </a:highlight>
                <a:latin typeface="+mj-lt"/>
              </a:rPr>
              <a:t> online yang </a:t>
            </a:r>
            <a:r>
              <a:rPr lang="en-ID" sz="2800" b="0" i="0" dirty="0" err="1">
                <a:solidFill>
                  <a:srgbClr val="212121"/>
                </a:solidFill>
                <a:effectLst/>
                <a:highlight>
                  <a:srgbClr val="FFFFFF"/>
                </a:highlight>
                <a:latin typeface="+mj-lt"/>
              </a:rPr>
              <a:t>efektif</a:t>
            </a:r>
            <a:r>
              <a:rPr lang="en-ID" sz="2800" b="0" i="0" dirty="0">
                <a:solidFill>
                  <a:srgbClr val="212121"/>
                </a:solidFill>
                <a:effectLst/>
                <a:highlight>
                  <a:srgbClr val="FFFFFF"/>
                </a:highlight>
                <a:latin typeface="+mj-lt"/>
              </a:rPr>
              <a:t>.</a:t>
            </a:r>
          </a:p>
          <a:p>
            <a:endParaRPr lang="en-ID" dirty="0"/>
          </a:p>
        </p:txBody>
      </p:sp>
    </p:spTree>
    <p:extLst>
      <p:ext uri="{BB962C8B-B14F-4D97-AF65-F5344CB8AC3E}">
        <p14:creationId xmlns:p14="http://schemas.microsoft.com/office/powerpoint/2010/main" val="1909736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76096-F607-FC06-9112-5D5B93310B8C}"/>
              </a:ext>
            </a:extLst>
          </p:cNvPr>
          <p:cNvSpPr>
            <a:spLocks noGrp="1"/>
          </p:cNvSpPr>
          <p:nvPr>
            <p:ph type="title"/>
          </p:nvPr>
        </p:nvSpPr>
        <p:spPr/>
        <p:txBody>
          <a:bodyPr/>
          <a:lstStyle/>
          <a:p>
            <a:r>
              <a:rPr lang="en-US" dirty="0" err="1"/>
              <a:t>Rekomendasi</a:t>
            </a:r>
            <a:r>
              <a:rPr lang="en-US" dirty="0"/>
              <a:t> </a:t>
            </a:r>
            <a:r>
              <a:rPr lang="en-US" dirty="0" err="1"/>
              <a:t>untuk</a:t>
            </a:r>
            <a:r>
              <a:rPr lang="en-US" dirty="0"/>
              <a:t> </a:t>
            </a:r>
            <a:r>
              <a:rPr lang="en-ID" i="0" dirty="0">
                <a:effectLst/>
                <a:highlight>
                  <a:srgbClr val="FFFFFF"/>
                </a:highlight>
              </a:rPr>
              <a:t>Rata-rata </a:t>
            </a:r>
            <a:r>
              <a:rPr lang="en-ID" i="0" dirty="0" err="1">
                <a:effectLst/>
                <a:highlight>
                  <a:srgbClr val="FFFFFF"/>
                </a:highlight>
              </a:rPr>
              <a:t>Pengeluaran</a:t>
            </a:r>
            <a:r>
              <a:rPr lang="en-ID" i="0" dirty="0">
                <a:effectLst/>
                <a:highlight>
                  <a:srgbClr val="FFFFFF"/>
                </a:highlight>
              </a:rPr>
              <a:t> per </a:t>
            </a:r>
            <a:r>
              <a:rPr lang="en-ID" i="0" dirty="0" err="1">
                <a:effectLst/>
                <a:highlight>
                  <a:srgbClr val="FFFFFF"/>
                </a:highlight>
              </a:rPr>
              <a:t>Pembelian</a:t>
            </a:r>
            <a:r>
              <a:rPr lang="en-ID" i="0" dirty="0">
                <a:effectLst/>
                <a:highlight>
                  <a:srgbClr val="FFFFFF"/>
                </a:highlight>
              </a:rPr>
              <a:t> </a:t>
            </a:r>
            <a:r>
              <a:rPr lang="sv-SE" i="0" dirty="0">
                <a:effectLst/>
                <a:highlight>
                  <a:srgbClr val="FFFFFF"/>
                </a:highlight>
              </a:rPr>
              <a:t>pada kanal Web, Catalog , dan Store.</a:t>
            </a:r>
            <a:endParaRPr lang="en-ID" dirty="0"/>
          </a:p>
        </p:txBody>
      </p:sp>
      <p:sp>
        <p:nvSpPr>
          <p:cNvPr id="3" name="Text Placeholder 2">
            <a:extLst>
              <a:ext uri="{FF2B5EF4-FFF2-40B4-BE49-F238E27FC236}">
                <a16:creationId xmlns:a16="http://schemas.microsoft.com/office/drawing/2014/main" id="{D7BAA562-3108-DFA8-6186-D534C41A088E}"/>
              </a:ext>
            </a:extLst>
          </p:cNvPr>
          <p:cNvSpPr>
            <a:spLocks noGrp="1"/>
          </p:cNvSpPr>
          <p:nvPr>
            <p:ph type="body" sz="quarter" idx="10"/>
          </p:nvPr>
        </p:nvSpPr>
        <p:spPr/>
        <p:txBody>
          <a:bodyPr/>
          <a:lstStyle/>
          <a:p>
            <a:pPr algn="l">
              <a:buFont typeface="Arial" panose="020B0604020202020204" pitchFamily="34" charset="0"/>
              <a:buChar char="•"/>
            </a:pPr>
            <a:r>
              <a:rPr lang="en-ID" sz="2800" b="0" i="0" dirty="0" err="1">
                <a:solidFill>
                  <a:srgbClr val="212121"/>
                </a:solidFill>
                <a:effectLst/>
                <a:highlight>
                  <a:srgbClr val="FFFFFF"/>
                </a:highlight>
                <a:latin typeface="+mj-lt"/>
              </a:rPr>
              <a:t>Catalog</a:t>
            </a:r>
            <a:r>
              <a:rPr lang="en-ID" sz="2800" b="0" i="0" dirty="0">
                <a:solidFill>
                  <a:srgbClr val="212121"/>
                </a:solidFill>
                <a:effectLst/>
                <a:highlight>
                  <a:srgbClr val="FFFFFF"/>
                </a:highlight>
                <a:latin typeface="+mj-lt"/>
              </a:rPr>
              <a:t>:</a:t>
            </a:r>
          </a:p>
          <a:p>
            <a:pPr marL="742950" lvl="1" indent="-285750" algn="l">
              <a:buFont typeface="Arial" panose="020B0604020202020204" pitchFamily="34" charset="0"/>
              <a:buChar char="•"/>
            </a:pPr>
            <a:r>
              <a:rPr lang="en-ID" sz="2800" b="0" i="0" dirty="0">
                <a:solidFill>
                  <a:srgbClr val="212121"/>
                </a:solidFill>
                <a:effectLst/>
                <a:highlight>
                  <a:srgbClr val="FFFFFF"/>
                </a:highlight>
                <a:latin typeface="+mj-lt"/>
              </a:rPr>
              <a:t>Target: </a:t>
            </a:r>
            <a:r>
              <a:rPr lang="en-ID" sz="2800" b="0" i="0" dirty="0" err="1">
                <a:solidFill>
                  <a:srgbClr val="212121"/>
                </a:solidFill>
                <a:effectLst/>
                <a:highlight>
                  <a:srgbClr val="FFFFFF"/>
                </a:highlight>
                <a:latin typeface="+mj-lt"/>
              </a:rPr>
              <a:t>Meningkatkan</a:t>
            </a:r>
            <a:r>
              <a:rPr lang="en-ID" sz="2800" b="0" i="0" dirty="0">
                <a:solidFill>
                  <a:srgbClr val="212121"/>
                </a:solidFill>
                <a:effectLst/>
                <a:highlight>
                  <a:srgbClr val="FFFFFF"/>
                </a:highlight>
                <a:latin typeface="+mj-lt"/>
              </a:rPr>
              <a:t> rata-rata </a:t>
            </a:r>
            <a:r>
              <a:rPr lang="en-ID" sz="2800" b="0" i="0" dirty="0" err="1">
                <a:solidFill>
                  <a:srgbClr val="212121"/>
                </a:solidFill>
                <a:effectLst/>
                <a:highlight>
                  <a:srgbClr val="FFFFFF"/>
                </a:highlight>
                <a:latin typeface="+mj-lt"/>
              </a:rPr>
              <a:t>pengeluaran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menjadi</a:t>
            </a:r>
            <a:r>
              <a:rPr lang="en-ID" sz="2800" b="0" i="0" dirty="0">
                <a:solidFill>
                  <a:srgbClr val="212121"/>
                </a:solidFill>
                <a:effectLst/>
                <a:highlight>
                  <a:srgbClr val="FFFFFF"/>
                </a:highlight>
                <a:latin typeface="+mj-lt"/>
              </a:rPr>
              <a:t> 1.200 per </a:t>
            </a:r>
            <a:r>
              <a:rPr lang="en-ID" sz="2800" b="0" i="0" dirty="0" err="1">
                <a:solidFill>
                  <a:srgbClr val="212121"/>
                </a:solidFill>
                <a:effectLst/>
                <a:highlight>
                  <a:srgbClr val="FFFFFF"/>
                </a:highlight>
                <a:latin typeface="+mj-lt"/>
              </a:rPr>
              <a:t>pembelian</a:t>
            </a:r>
            <a:r>
              <a:rPr lang="en-ID" sz="2800" b="0" i="0" dirty="0">
                <a:solidFill>
                  <a:srgbClr val="212121"/>
                </a:solidFill>
                <a:effectLst/>
                <a:highlight>
                  <a:srgbClr val="FFFFFF"/>
                </a:highlight>
                <a:latin typeface="+mj-lt"/>
              </a:rPr>
              <a:t>.</a:t>
            </a:r>
          </a:p>
          <a:p>
            <a:pPr marL="742950" lvl="1" indent="-285750" algn="l">
              <a:buFont typeface="Arial" panose="020B0604020202020204" pitchFamily="34" charset="0"/>
              <a:buChar char="•"/>
            </a:pPr>
            <a:r>
              <a:rPr lang="en-ID" sz="2800" b="0" i="0" dirty="0" err="1">
                <a:solidFill>
                  <a:srgbClr val="212121"/>
                </a:solidFill>
                <a:effectLst/>
                <a:highlight>
                  <a:srgbClr val="FFFFFF"/>
                </a:highlight>
                <a:latin typeface="+mj-lt"/>
              </a:rPr>
              <a:t>Alasan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Dengan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fokus</a:t>
            </a:r>
            <a:r>
              <a:rPr lang="en-ID" sz="2800" b="0" i="0" dirty="0">
                <a:solidFill>
                  <a:srgbClr val="212121"/>
                </a:solidFill>
                <a:effectLst/>
                <a:highlight>
                  <a:srgbClr val="FFFFFF"/>
                </a:highlight>
                <a:latin typeface="+mj-lt"/>
              </a:rPr>
              <a:t> pada </a:t>
            </a:r>
            <a:r>
              <a:rPr lang="en-ID" sz="2800" b="0" i="0" dirty="0" err="1">
                <a:solidFill>
                  <a:srgbClr val="212121"/>
                </a:solidFill>
                <a:effectLst/>
                <a:highlight>
                  <a:srgbClr val="FFFFFF"/>
                </a:highlight>
                <a:latin typeface="+mj-lt"/>
              </a:rPr>
              <a:t>produk</a:t>
            </a:r>
            <a:r>
              <a:rPr lang="en-ID" sz="2800" b="0" i="0" dirty="0">
                <a:solidFill>
                  <a:srgbClr val="212121"/>
                </a:solidFill>
                <a:effectLst/>
                <a:highlight>
                  <a:srgbClr val="FFFFFF"/>
                </a:highlight>
                <a:latin typeface="+mj-lt"/>
              </a:rPr>
              <a:t> premium dan bundling yang </a:t>
            </a:r>
            <a:r>
              <a:rPr lang="en-ID" sz="2800" b="0" i="0" dirty="0" err="1">
                <a:solidFill>
                  <a:srgbClr val="212121"/>
                </a:solidFill>
                <a:effectLst/>
                <a:highlight>
                  <a:srgbClr val="FFFFFF"/>
                </a:highlight>
                <a:latin typeface="+mj-lt"/>
              </a:rPr>
              <a:t>menarik</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peningkatan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ini</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bisa</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dicapai</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Catalog</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sering</a:t>
            </a:r>
            <a:r>
              <a:rPr lang="en-ID" sz="2800" b="0" i="0" dirty="0">
                <a:solidFill>
                  <a:srgbClr val="212121"/>
                </a:solidFill>
                <a:effectLst/>
                <a:highlight>
                  <a:srgbClr val="FFFFFF"/>
                </a:highlight>
                <a:latin typeface="+mj-lt"/>
              </a:rPr>
              <a:t> kali </a:t>
            </a:r>
            <a:r>
              <a:rPr lang="en-ID" sz="2800" b="0" i="0" dirty="0" err="1">
                <a:solidFill>
                  <a:srgbClr val="212121"/>
                </a:solidFill>
                <a:effectLst/>
                <a:highlight>
                  <a:srgbClr val="FFFFFF"/>
                </a:highlight>
                <a:latin typeface="+mj-lt"/>
              </a:rPr>
              <a:t>menarik</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pelanggan</a:t>
            </a:r>
            <a:r>
              <a:rPr lang="en-ID" sz="2800" b="0" i="0" dirty="0">
                <a:solidFill>
                  <a:srgbClr val="212121"/>
                </a:solidFill>
                <a:effectLst/>
                <a:highlight>
                  <a:srgbClr val="FFFFFF"/>
                </a:highlight>
                <a:latin typeface="+mj-lt"/>
              </a:rPr>
              <a:t> yang </a:t>
            </a:r>
            <a:r>
              <a:rPr lang="en-ID" sz="2800" b="0" i="0" dirty="0" err="1">
                <a:solidFill>
                  <a:srgbClr val="212121"/>
                </a:solidFill>
                <a:effectLst/>
                <a:highlight>
                  <a:srgbClr val="FFFFFF"/>
                </a:highlight>
                <a:latin typeface="+mj-lt"/>
              </a:rPr>
              <a:t>lebih</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berorientasi</a:t>
            </a:r>
            <a:r>
              <a:rPr lang="en-ID" sz="2800" b="0" i="0" dirty="0">
                <a:solidFill>
                  <a:srgbClr val="212121"/>
                </a:solidFill>
                <a:effectLst/>
                <a:highlight>
                  <a:srgbClr val="FFFFFF"/>
                </a:highlight>
                <a:latin typeface="+mj-lt"/>
              </a:rPr>
              <a:t> pada </a:t>
            </a:r>
            <a:r>
              <a:rPr lang="en-ID" sz="2800" b="0" i="0" dirty="0" err="1">
                <a:solidFill>
                  <a:srgbClr val="212121"/>
                </a:solidFill>
                <a:effectLst/>
                <a:highlight>
                  <a:srgbClr val="FFFFFF"/>
                </a:highlight>
                <a:latin typeface="+mj-lt"/>
              </a:rPr>
              <a:t>kualitas</a:t>
            </a:r>
            <a:r>
              <a:rPr lang="en-ID" sz="2800" b="0" i="0" dirty="0">
                <a:solidFill>
                  <a:srgbClr val="212121"/>
                </a:solidFill>
                <a:effectLst/>
                <a:highlight>
                  <a:srgbClr val="FFFFFF"/>
                </a:highlight>
                <a:latin typeface="+mj-lt"/>
              </a:rPr>
              <a:t> dan </a:t>
            </a:r>
            <a:r>
              <a:rPr lang="en-ID" sz="2800" b="0" i="0" dirty="0" err="1">
                <a:solidFill>
                  <a:srgbClr val="212121"/>
                </a:solidFill>
                <a:effectLst/>
                <a:highlight>
                  <a:srgbClr val="FFFFFF"/>
                </a:highlight>
                <a:latin typeface="+mj-lt"/>
              </a:rPr>
              <a:t>nilai</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tinggi</a:t>
            </a:r>
            <a:r>
              <a:rPr lang="en-ID" sz="2800" b="0" i="0" dirty="0">
                <a:solidFill>
                  <a:srgbClr val="212121"/>
                </a:solidFill>
                <a:effectLst/>
                <a:highlight>
                  <a:srgbClr val="FFFFFF"/>
                </a:highlight>
                <a:latin typeface="+mj-lt"/>
              </a:rPr>
              <a:t>.</a:t>
            </a:r>
          </a:p>
          <a:p>
            <a:pPr algn="l">
              <a:buFont typeface="Arial" panose="020B0604020202020204" pitchFamily="34" charset="0"/>
              <a:buChar char="•"/>
            </a:pPr>
            <a:r>
              <a:rPr lang="en-ID" sz="2800" b="0" i="0" dirty="0">
                <a:solidFill>
                  <a:srgbClr val="212121"/>
                </a:solidFill>
                <a:effectLst/>
                <a:highlight>
                  <a:srgbClr val="FFFFFF"/>
                </a:highlight>
                <a:latin typeface="+mj-lt"/>
              </a:rPr>
              <a:t>Store:</a:t>
            </a:r>
          </a:p>
          <a:p>
            <a:pPr marL="742950" lvl="1" indent="-285750" algn="l">
              <a:buFont typeface="Arial" panose="020B0604020202020204" pitchFamily="34" charset="0"/>
              <a:buChar char="•"/>
            </a:pPr>
            <a:r>
              <a:rPr lang="en-ID" sz="2800" b="0" i="0" dirty="0">
                <a:solidFill>
                  <a:srgbClr val="212121"/>
                </a:solidFill>
                <a:effectLst/>
                <a:highlight>
                  <a:srgbClr val="FFFFFF"/>
                </a:highlight>
                <a:latin typeface="+mj-lt"/>
              </a:rPr>
              <a:t>Target: </a:t>
            </a:r>
            <a:r>
              <a:rPr lang="en-ID" sz="2800" b="0" i="0" dirty="0" err="1">
                <a:solidFill>
                  <a:srgbClr val="212121"/>
                </a:solidFill>
                <a:effectLst/>
                <a:highlight>
                  <a:srgbClr val="FFFFFF"/>
                </a:highlight>
                <a:latin typeface="+mj-lt"/>
              </a:rPr>
              <a:t>Meningkatkan</a:t>
            </a:r>
            <a:r>
              <a:rPr lang="en-ID" sz="2800" b="0" i="0" dirty="0">
                <a:solidFill>
                  <a:srgbClr val="212121"/>
                </a:solidFill>
                <a:effectLst/>
                <a:highlight>
                  <a:srgbClr val="FFFFFF"/>
                </a:highlight>
                <a:latin typeface="+mj-lt"/>
              </a:rPr>
              <a:t> rata-rata </a:t>
            </a:r>
            <a:r>
              <a:rPr lang="en-ID" sz="2800" b="0" i="0" dirty="0" err="1">
                <a:solidFill>
                  <a:srgbClr val="212121"/>
                </a:solidFill>
                <a:effectLst/>
                <a:highlight>
                  <a:srgbClr val="FFFFFF"/>
                </a:highlight>
                <a:latin typeface="+mj-lt"/>
              </a:rPr>
              <a:t>pengeluaran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menjadi</a:t>
            </a:r>
            <a:r>
              <a:rPr lang="en-ID" sz="2800" b="0" i="0" dirty="0">
                <a:solidFill>
                  <a:srgbClr val="212121"/>
                </a:solidFill>
                <a:effectLst/>
                <a:highlight>
                  <a:srgbClr val="FFFFFF"/>
                </a:highlight>
                <a:latin typeface="+mj-lt"/>
              </a:rPr>
              <a:t> 900 per </a:t>
            </a:r>
            <a:r>
              <a:rPr lang="en-ID" sz="2800" b="0" i="0" dirty="0" err="1">
                <a:solidFill>
                  <a:srgbClr val="212121"/>
                </a:solidFill>
                <a:effectLst/>
                <a:highlight>
                  <a:srgbClr val="FFFFFF"/>
                </a:highlight>
                <a:latin typeface="+mj-lt"/>
              </a:rPr>
              <a:t>pembelian</a:t>
            </a:r>
            <a:r>
              <a:rPr lang="en-ID" sz="2800" b="0" i="0" dirty="0">
                <a:solidFill>
                  <a:srgbClr val="212121"/>
                </a:solidFill>
                <a:effectLst/>
                <a:highlight>
                  <a:srgbClr val="FFFFFF"/>
                </a:highlight>
                <a:latin typeface="+mj-lt"/>
              </a:rPr>
              <a:t>.</a:t>
            </a:r>
          </a:p>
          <a:p>
            <a:pPr marL="742950" lvl="1" indent="-285750" algn="l">
              <a:buFont typeface="Arial" panose="020B0604020202020204" pitchFamily="34" charset="0"/>
              <a:buChar char="•"/>
            </a:pPr>
            <a:r>
              <a:rPr lang="en-ID" sz="2800" b="0" i="0" dirty="0" err="1">
                <a:solidFill>
                  <a:srgbClr val="212121"/>
                </a:solidFill>
                <a:effectLst/>
                <a:highlight>
                  <a:srgbClr val="FFFFFF"/>
                </a:highlight>
                <a:latin typeface="+mj-lt"/>
              </a:rPr>
              <a:t>Alasan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Pengalaman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berbelanja</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fisik</a:t>
            </a:r>
            <a:r>
              <a:rPr lang="en-ID" sz="2800" b="0" i="0" dirty="0">
                <a:solidFill>
                  <a:srgbClr val="212121"/>
                </a:solidFill>
                <a:effectLst/>
                <a:highlight>
                  <a:srgbClr val="FFFFFF"/>
                </a:highlight>
                <a:latin typeface="+mj-lt"/>
              </a:rPr>
              <a:t> yang </a:t>
            </a:r>
            <a:r>
              <a:rPr lang="en-ID" sz="2800" b="0" i="0" dirty="0" err="1">
                <a:solidFill>
                  <a:srgbClr val="212121"/>
                </a:solidFill>
                <a:effectLst/>
                <a:highlight>
                  <a:srgbClr val="FFFFFF"/>
                </a:highlight>
                <a:latin typeface="+mj-lt"/>
              </a:rPr>
              <a:t>baik</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ditambah</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dengan</a:t>
            </a:r>
            <a:r>
              <a:rPr lang="en-ID" sz="2800" b="0" i="0" dirty="0">
                <a:solidFill>
                  <a:srgbClr val="212121"/>
                </a:solidFill>
                <a:effectLst/>
                <a:highlight>
                  <a:srgbClr val="FFFFFF"/>
                </a:highlight>
                <a:latin typeface="+mj-lt"/>
              </a:rPr>
              <a:t> strategi cross-selling dan upselling yang </a:t>
            </a:r>
            <a:r>
              <a:rPr lang="en-ID" sz="2800" b="0" i="0" dirty="0" err="1">
                <a:solidFill>
                  <a:srgbClr val="212121"/>
                </a:solidFill>
                <a:effectLst/>
                <a:highlight>
                  <a:srgbClr val="FFFFFF"/>
                </a:highlight>
                <a:latin typeface="+mj-lt"/>
              </a:rPr>
              <a:t>efektif</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dapat</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mendorong</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pelanggan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untuk</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berbelanja</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lebih</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banyak</a:t>
            </a:r>
            <a:r>
              <a:rPr lang="en-ID" sz="2800" b="0" i="0" dirty="0">
                <a:solidFill>
                  <a:srgbClr val="212121"/>
                </a:solidFill>
                <a:effectLst/>
                <a:highlight>
                  <a:srgbClr val="FFFFFF"/>
                </a:highlight>
                <a:latin typeface="+mj-lt"/>
              </a:rPr>
              <a:t>.</a:t>
            </a:r>
          </a:p>
          <a:p>
            <a:pPr algn="l">
              <a:buFont typeface="Arial" panose="020B0604020202020204" pitchFamily="34" charset="0"/>
              <a:buChar char="•"/>
            </a:pPr>
            <a:r>
              <a:rPr lang="en-ID" sz="2800" b="0" i="0" dirty="0">
                <a:solidFill>
                  <a:srgbClr val="212121"/>
                </a:solidFill>
                <a:effectLst/>
                <a:highlight>
                  <a:srgbClr val="FFFFFF"/>
                </a:highlight>
                <a:latin typeface="+mj-lt"/>
              </a:rPr>
              <a:t>Web:</a:t>
            </a:r>
          </a:p>
          <a:p>
            <a:pPr marL="742950" lvl="1" indent="-285750" algn="l">
              <a:buFont typeface="Arial" panose="020B0604020202020204" pitchFamily="34" charset="0"/>
              <a:buChar char="•"/>
            </a:pPr>
            <a:r>
              <a:rPr lang="en-ID" sz="2800" b="0" i="0" dirty="0">
                <a:solidFill>
                  <a:srgbClr val="212121"/>
                </a:solidFill>
                <a:effectLst/>
                <a:highlight>
                  <a:srgbClr val="FFFFFF"/>
                </a:highlight>
                <a:latin typeface="+mj-lt"/>
              </a:rPr>
              <a:t>Target: </a:t>
            </a:r>
            <a:r>
              <a:rPr lang="en-ID" sz="2800" b="0" i="0" dirty="0" err="1">
                <a:solidFill>
                  <a:srgbClr val="212121"/>
                </a:solidFill>
                <a:effectLst/>
                <a:highlight>
                  <a:srgbClr val="FFFFFF"/>
                </a:highlight>
                <a:latin typeface="+mj-lt"/>
              </a:rPr>
              <a:t>Meningkatkan</a:t>
            </a:r>
            <a:r>
              <a:rPr lang="en-ID" sz="2800" b="0" i="0" dirty="0">
                <a:solidFill>
                  <a:srgbClr val="212121"/>
                </a:solidFill>
                <a:effectLst/>
                <a:highlight>
                  <a:srgbClr val="FFFFFF"/>
                </a:highlight>
                <a:latin typeface="+mj-lt"/>
              </a:rPr>
              <a:t> rata-rata </a:t>
            </a:r>
            <a:r>
              <a:rPr lang="en-ID" sz="2800" b="0" i="0" dirty="0" err="1">
                <a:solidFill>
                  <a:srgbClr val="212121"/>
                </a:solidFill>
                <a:effectLst/>
                <a:highlight>
                  <a:srgbClr val="FFFFFF"/>
                </a:highlight>
                <a:latin typeface="+mj-lt"/>
              </a:rPr>
              <a:t>pengeluaran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menjadi</a:t>
            </a:r>
            <a:r>
              <a:rPr lang="en-ID" sz="2800" b="0" i="0" dirty="0">
                <a:solidFill>
                  <a:srgbClr val="212121"/>
                </a:solidFill>
                <a:effectLst/>
                <a:highlight>
                  <a:srgbClr val="FFFFFF"/>
                </a:highlight>
                <a:latin typeface="+mj-lt"/>
              </a:rPr>
              <a:t> 850 per </a:t>
            </a:r>
            <a:r>
              <a:rPr lang="en-ID" sz="2800" b="0" i="0" dirty="0" err="1">
                <a:solidFill>
                  <a:srgbClr val="212121"/>
                </a:solidFill>
                <a:effectLst/>
                <a:highlight>
                  <a:srgbClr val="FFFFFF"/>
                </a:highlight>
                <a:latin typeface="+mj-lt"/>
              </a:rPr>
              <a:t>pembelian</a:t>
            </a:r>
            <a:r>
              <a:rPr lang="en-ID" sz="2800" b="0" i="0" dirty="0">
                <a:solidFill>
                  <a:srgbClr val="212121"/>
                </a:solidFill>
                <a:effectLst/>
                <a:highlight>
                  <a:srgbClr val="FFFFFF"/>
                </a:highlight>
                <a:latin typeface="+mj-lt"/>
              </a:rPr>
              <a:t>.</a:t>
            </a:r>
          </a:p>
          <a:p>
            <a:pPr marL="742950" lvl="1" indent="-285750" algn="l">
              <a:buFont typeface="Arial" panose="020B0604020202020204" pitchFamily="34" charset="0"/>
              <a:buChar char="•"/>
            </a:pPr>
            <a:r>
              <a:rPr lang="en-ID" sz="2800" b="0" i="0" dirty="0" err="1">
                <a:solidFill>
                  <a:srgbClr val="212121"/>
                </a:solidFill>
                <a:effectLst/>
                <a:highlight>
                  <a:srgbClr val="FFFFFF"/>
                </a:highlight>
                <a:latin typeface="+mj-lt"/>
              </a:rPr>
              <a:t>Alasan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Peningkatan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ini</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bisa</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dicapai</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melalui</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personalisasi</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penawaran</a:t>
            </a:r>
            <a:r>
              <a:rPr lang="en-ID" sz="2800" b="0" i="0" dirty="0">
                <a:solidFill>
                  <a:srgbClr val="212121"/>
                </a:solidFill>
                <a:effectLst/>
                <a:highlight>
                  <a:srgbClr val="FFFFFF"/>
                </a:highlight>
                <a:latin typeface="+mj-lt"/>
              </a:rPr>
              <a:t> dan </a:t>
            </a:r>
            <a:r>
              <a:rPr lang="en-ID" sz="2800" b="0" i="0" dirty="0" err="1">
                <a:solidFill>
                  <a:srgbClr val="212121"/>
                </a:solidFill>
                <a:effectLst/>
                <a:highlight>
                  <a:srgbClr val="FFFFFF"/>
                </a:highlight>
                <a:latin typeface="+mj-lt"/>
              </a:rPr>
              <a:t>rekomendasi</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produk</a:t>
            </a:r>
            <a:r>
              <a:rPr lang="en-ID" sz="2800" b="0" i="0" dirty="0">
                <a:solidFill>
                  <a:srgbClr val="212121"/>
                </a:solidFill>
                <a:effectLst/>
                <a:highlight>
                  <a:srgbClr val="FFFFFF"/>
                </a:highlight>
                <a:latin typeface="+mj-lt"/>
              </a:rPr>
              <a:t> yang </a:t>
            </a:r>
            <a:r>
              <a:rPr lang="en-ID" sz="2800" b="0" i="0" dirty="0" err="1">
                <a:solidFill>
                  <a:srgbClr val="212121"/>
                </a:solidFill>
                <a:effectLst/>
                <a:highlight>
                  <a:srgbClr val="FFFFFF"/>
                </a:highlight>
                <a:latin typeface="+mj-lt"/>
              </a:rPr>
              <a:t>cerdas</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selama</a:t>
            </a:r>
            <a:r>
              <a:rPr lang="en-ID" sz="2800" b="0" i="0" dirty="0">
                <a:solidFill>
                  <a:srgbClr val="212121"/>
                </a:solidFill>
                <a:effectLst/>
                <a:highlight>
                  <a:srgbClr val="FFFFFF"/>
                </a:highlight>
                <a:latin typeface="+mj-lt"/>
              </a:rPr>
              <a:t> proses checkout.</a:t>
            </a:r>
          </a:p>
          <a:p>
            <a:endParaRPr lang="en-ID" dirty="0"/>
          </a:p>
        </p:txBody>
      </p:sp>
    </p:spTree>
    <p:extLst>
      <p:ext uri="{BB962C8B-B14F-4D97-AF65-F5344CB8AC3E}">
        <p14:creationId xmlns:p14="http://schemas.microsoft.com/office/powerpoint/2010/main" val="74875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cxnSp>
        <p:nvCxnSpPr>
          <p:cNvPr id="188" name="Google Shape;188;p20"/>
          <p:cNvCxnSpPr/>
          <p:nvPr/>
        </p:nvCxnSpPr>
        <p:spPr>
          <a:xfrm rot="10800000">
            <a:off x="75" y="6126175"/>
            <a:ext cx="18315300" cy="0"/>
          </a:xfrm>
          <a:prstGeom prst="straightConnector1">
            <a:avLst/>
          </a:prstGeom>
          <a:noFill/>
          <a:ln w="28575" cap="flat" cmpd="sng">
            <a:solidFill>
              <a:srgbClr val="000000"/>
            </a:solidFill>
            <a:prstDash val="solid"/>
            <a:round/>
            <a:headEnd type="none" w="sm" len="sm"/>
            <a:tailEnd type="none" w="sm" len="sm"/>
          </a:ln>
        </p:spPr>
      </p:cxnSp>
      <p:cxnSp>
        <p:nvCxnSpPr>
          <p:cNvPr id="189" name="Google Shape;189;p20"/>
          <p:cNvCxnSpPr/>
          <p:nvPr/>
        </p:nvCxnSpPr>
        <p:spPr>
          <a:xfrm rot="10800000">
            <a:off x="10942752" y="-78000"/>
            <a:ext cx="0" cy="10365000"/>
          </a:xfrm>
          <a:prstGeom prst="straightConnector1">
            <a:avLst/>
          </a:prstGeom>
          <a:noFill/>
          <a:ln w="28575" cap="flat" cmpd="sng">
            <a:solidFill>
              <a:srgbClr val="000000"/>
            </a:solidFill>
            <a:prstDash val="solid"/>
            <a:round/>
            <a:headEnd type="none" w="sm" len="sm"/>
            <a:tailEnd type="none" w="sm" len="sm"/>
          </a:ln>
        </p:spPr>
      </p:cxnSp>
      <p:grpSp>
        <p:nvGrpSpPr>
          <p:cNvPr id="190" name="Google Shape;190;p20"/>
          <p:cNvGrpSpPr/>
          <p:nvPr/>
        </p:nvGrpSpPr>
        <p:grpSpPr>
          <a:xfrm>
            <a:off x="-1" y="6079370"/>
            <a:ext cx="10928465" cy="4160818"/>
            <a:chOff x="0" y="0"/>
            <a:chExt cx="2878279" cy="1095853"/>
          </a:xfrm>
        </p:grpSpPr>
        <p:sp>
          <p:nvSpPr>
            <p:cNvPr id="191" name="Google Shape;191;p20"/>
            <p:cNvSpPr/>
            <p:nvPr/>
          </p:nvSpPr>
          <p:spPr>
            <a:xfrm>
              <a:off x="0" y="0"/>
              <a:ext cx="2878279" cy="1095853"/>
            </a:xfrm>
            <a:custGeom>
              <a:avLst/>
              <a:gdLst/>
              <a:ahLst/>
              <a:cxnLst/>
              <a:rect l="l" t="t" r="r" b="b"/>
              <a:pathLst>
                <a:path w="2878279" h="1095853" extrusionOk="0">
                  <a:moveTo>
                    <a:pt x="0" y="0"/>
                  </a:moveTo>
                  <a:lnTo>
                    <a:pt x="2878279" y="0"/>
                  </a:lnTo>
                  <a:lnTo>
                    <a:pt x="2878279" y="1095853"/>
                  </a:lnTo>
                  <a:lnTo>
                    <a:pt x="0" y="1095853"/>
                  </a:lnTo>
                  <a:close/>
                </a:path>
              </a:pathLst>
            </a:custGeom>
            <a:solidFill>
              <a:srgbClr val="F8F9FB"/>
            </a:solidFill>
            <a:ln>
              <a:noFill/>
            </a:ln>
          </p:spPr>
        </p:sp>
        <p:sp>
          <p:nvSpPr>
            <p:cNvPr id="192" name="Google Shape;192;p20"/>
            <p:cNvSpPr txBox="1"/>
            <p:nvPr/>
          </p:nvSpPr>
          <p:spPr>
            <a:xfrm>
              <a:off x="0" y="38100"/>
              <a:ext cx="2878279" cy="1057753"/>
            </a:xfrm>
            <a:prstGeom prst="rect">
              <a:avLst/>
            </a:prstGeom>
            <a:noFill/>
            <a:ln>
              <a:noFill/>
            </a:ln>
          </p:spPr>
          <p:txBody>
            <a:bodyPr spcFirstLastPara="1" wrap="square" lIns="50800" tIns="50800" rIns="50800" bIns="50800" anchor="ctr" anchorCtr="0">
              <a:noAutofit/>
            </a:bodyPr>
            <a:lstStyle/>
            <a:p>
              <a:pPr marL="0" marR="0" lvl="0" indent="0" algn="ctr" rtl="0">
                <a:lnSpc>
                  <a:spcPct val="120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93" name="Google Shape;193;p20"/>
          <p:cNvSpPr txBox="1"/>
          <p:nvPr/>
        </p:nvSpPr>
        <p:spPr>
          <a:xfrm>
            <a:off x="797481" y="8698230"/>
            <a:ext cx="6344875" cy="694806"/>
          </a:xfrm>
          <a:prstGeom prst="rect">
            <a:avLst/>
          </a:prstGeom>
          <a:noFill/>
          <a:ln>
            <a:noFill/>
          </a:ln>
        </p:spPr>
        <p:txBody>
          <a:bodyPr spcFirstLastPara="1" wrap="square" lIns="0" tIns="0" rIns="0" bIns="0" anchor="t" anchorCtr="0">
            <a:spAutoFit/>
          </a:bodyPr>
          <a:lstStyle/>
          <a:p>
            <a:pPr marL="0" marR="0" lvl="0" indent="0" algn="l" rtl="0">
              <a:lnSpc>
                <a:spcPct val="129000"/>
              </a:lnSpc>
              <a:spcBef>
                <a:spcPts val="0"/>
              </a:spcBef>
              <a:spcAft>
                <a:spcPts val="0"/>
              </a:spcAft>
              <a:buNone/>
            </a:pPr>
            <a:r>
              <a:rPr lang="en-US" sz="3500" b="0" i="0" u="none" strike="noStrike" cap="none" dirty="0">
                <a:solidFill>
                  <a:srgbClr val="000000"/>
                </a:solidFill>
                <a:latin typeface="Open Sans"/>
                <a:ea typeface="Open Sans"/>
                <a:cs typeface="Open Sans"/>
                <a:sym typeface="Open Sans"/>
              </a:rPr>
              <a:t>Of Supermarket Customer</a:t>
            </a:r>
            <a:endParaRPr dirty="0"/>
          </a:p>
        </p:txBody>
      </p:sp>
      <p:sp>
        <p:nvSpPr>
          <p:cNvPr id="194" name="Google Shape;194;p20"/>
          <p:cNvSpPr txBox="1"/>
          <p:nvPr/>
        </p:nvSpPr>
        <p:spPr>
          <a:xfrm>
            <a:off x="647581" y="6481247"/>
            <a:ext cx="9633300" cy="1959767"/>
          </a:xfrm>
          <a:prstGeom prst="rect">
            <a:avLst/>
          </a:prstGeom>
          <a:noFill/>
          <a:ln>
            <a:noFill/>
          </a:ln>
        </p:spPr>
        <p:txBody>
          <a:bodyPr spcFirstLastPara="1" wrap="square" lIns="0" tIns="0" rIns="0" bIns="0" anchor="t" anchorCtr="0">
            <a:spAutoFit/>
          </a:bodyPr>
          <a:lstStyle/>
          <a:p>
            <a:pPr marL="0" marR="0" lvl="0" indent="0" algn="l" rtl="0">
              <a:lnSpc>
                <a:spcPct val="129001"/>
              </a:lnSpc>
              <a:spcBef>
                <a:spcPts val="0"/>
              </a:spcBef>
              <a:spcAft>
                <a:spcPts val="0"/>
              </a:spcAft>
              <a:buNone/>
            </a:pPr>
            <a:r>
              <a:rPr lang="en-US" sz="9872" i="0" u="none" strike="noStrike" cap="none" dirty="0">
                <a:solidFill>
                  <a:srgbClr val="00B050"/>
                </a:solidFill>
                <a:latin typeface="Old Standard TT"/>
                <a:ea typeface="Old Standard TT"/>
                <a:cs typeface="Old Standard TT"/>
                <a:sym typeface="Old Standard TT"/>
              </a:rPr>
              <a:t>Background</a:t>
            </a:r>
            <a:endParaRPr dirty="0">
              <a:solidFill>
                <a:srgbClr val="00B050"/>
              </a:solidFill>
              <a:latin typeface="Old Standard TT"/>
              <a:ea typeface="Old Standard TT"/>
              <a:cs typeface="Old Standard TT"/>
              <a:sym typeface="Old Standard TT"/>
            </a:endParaRPr>
          </a:p>
        </p:txBody>
      </p:sp>
      <p:sp>
        <p:nvSpPr>
          <p:cNvPr id="195" name="Google Shape;195;p20"/>
          <p:cNvSpPr txBox="1"/>
          <p:nvPr/>
        </p:nvSpPr>
        <p:spPr>
          <a:xfrm>
            <a:off x="391598" y="585603"/>
            <a:ext cx="9995415" cy="5240537"/>
          </a:xfrm>
          <a:prstGeom prst="rect">
            <a:avLst/>
          </a:prstGeom>
          <a:noFill/>
          <a:ln>
            <a:noFill/>
          </a:ln>
        </p:spPr>
        <p:txBody>
          <a:bodyPr spcFirstLastPara="1" wrap="square" lIns="0" tIns="0" rIns="0" bIns="0" anchor="t" anchorCtr="0">
            <a:spAutoFit/>
          </a:bodyPr>
          <a:lstStyle/>
          <a:p>
            <a:pPr marL="0" marR="0" lvl="0" indent="0" algn="l" rtl="0">
              <a:lnSpc>
                <a:spcPct val="129000"/>
              </a:lnSpc>
              <a:spcBef>
                <a:spcPts val="0"/>
              </a:spcBef>
              <a:spcAft>
                <a:spcPts val="0"/>
              </a:spcAft>
              <a:buNone/>
            </a:pPr>
            <a:r>
              <a:rPr lang="en-US" sz="2400" b="0" i="0" u="none" strike="noStrike" cap="none" dirty="0" err="1">
                <a:solidFill>
                  <a:schemeClr val="tx1"/>
                </a:solidFill>
                <a:latin typeface="Open Sans"/>
                <a:ea typeface="Open Sans"/>
                <a:cs typeface="Open Sans"/>
                <a:sym typeface="Open Sans"/>
              </a:rPr>
              <a:t>Dalam</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industri</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ritel</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pemahaman</a:t>
            </a:r>
            <a:r>
              <a:rPr lang="en-US" sz="2400" b="0" i="0" u="none" strike="noStrike" cap="none" dirty="0">
                <a:solidFill>
                  <a:schemeClr val="tx1"/>
                </a:solidFill>
                <a:latin typeface="Open Sans"/>
                <a:ea typeface="Open Sans"/>
                <a:cs typeface="Open Sans"/>
                <a:sym typeface="Open Sans"/>
              </a:rPr>
              <a:t> yang </a:t>
            </a:r>
            <a:r>
              <a:rPr lang="en-US" sz="2400" b="0" i="0" u="none" strike="noStrike" cap="none" dirty="0" err="1">
                <a:solidFill>
                  <a:schemeClr val="tx1"/>
                </a:solidFill>
                <a:latin typeface="Open Sans"/>
                <a:ea typeface="Open Sans"/>
                <a:cs typeface="Open Sans"/>
                <a:sym typeface="Open Sans"/>
              </a:rPr>
              <a:t>mendalam</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tentang</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pelanggan</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adalah</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kunci</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keberhasilan</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untuk</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meningkatkan</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penjualan</a:t>
            </a:r>
            <a:r>
              <a:rPr lang="en-US" sz="2400" b="0" i="0" u="none" strike="noStrike" cap="none" dirty="0">
                <a:solidFill>
                  <a:schemeClr val="tx1"/>
                </a:solidFill>
                <a:latin typeface="Open Sans"/>
                <a:ea typeface="Open Sans"/>
                <a:cs typeface="Open Sans"/>
                <a:sym typeface="Open Sans"/>
              </a:rPr>
              <a:t> dan </a:t>
            </a:r>
            <a:r>
              <a:rPr lang="en-US" sz="2400" b="0" i="0" u="none" strike="noStrike" cap="none" dirty="0" err="1">
                <a:solidFill>
                  <a:schemeClr val="tx1"/>
                </a:solidFill>
                <a:latin typeface="Open Sans"/>
                <a:ea typeface="Open Sans"/>
                <a:cs typeface="Open Sans"/>
                <a:sym typeface="Open Sans"/>
              </a:rPr>
              <a:t>mempertahankan</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loyalitas</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pelanggan</a:t>
            </a:r>
            <a:r>
              <a:rPr lang="en-US" sz="2400" b="0" i="0" u="none" strike="noStrike" cap="none" dirty="0">
                <a:solidFill>
                  <a:schemeClr val="tx1"/>
                </a:solidFill>
                <a:latin typeface="Open Sans"/>
                <a:ea typeface="Open Sans"/>
                <a:cs typeface="Open Sans"/>
                <a:sym typeface="Open Sans"/>
              </a:rPr>
              <a:t>. Supermarket yang </a:t>
            </a:r>
            <a:r>
              <a:rPr lang="en-US" sz="2400" b="0" i="0" u="none" strike="noStrike" cap="none" dirty="0" err="1">
                <a:solidFill>
                  <a:schemeClr val="tx1"/>
                </a:solidFill>
                <a:latin typeface="Open Sans"/>
                <a:ea typeface="Open Sans"/>
                <a:cs typeface="Open Sans"/>
                <a:sym typeface="Open Sans"/>
              </a:rPr>
              <a:t>beroperasi</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dalam</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lingkungan</a:t>
            </a:r>
            <a:r>
              <a:rPr lang="en-US" sz="2400" b="0" i="0" u="none" strike="noStrike" cap="none" dirty="0">
                <a:solidFill>
                  <a:schemeClr val="tx1"/>
                </a:solidFill>
                <a:latin typeface="Open Sans"/>
                <a:ea typeface="Open Sans"/>
                <a:cs typeface="Open Sans"/>
                <a:sym typeface="Open Sans"/>
              </a:rPr>
              <a:t> yang sangat </a:t>
            </a:r>
            <a:r>
              <a:rPr lang="en-US" sz="2400" b="0" i="0" u="none" strike="noStrike" cap="none" dirty="0" err="1">
                <a:solidFill>
                  <a:schemeClr val="tx1"/>
                </a:solidFill>
                <a:latin typeface="Open Sans"/>
                <a:ea typeface="Open Sans"/>
                <a:cs typeface="Open Sans"/>
                <a:sym typeface="Open Sans"/>
              </a:rPr>
              <a:t>kompetitif</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harus</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dapat</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mengenali</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pola</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belanja</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pelanggan</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mereka</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mengidentifikasi</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segmen</a:t>
            </a:r>
            <a:r>
              <a:rPr lang="en-US" sz="2400" b="0" i="0" u="none" strike="noStrike" cap="none" dirty="0">
                <a:solidFill>
                  <a:schemeClr val="tx1"/>
                </a:solidFill>
                <a:latin typeface="Open Sans"/>
                <a:ea typeface="Open Sans"/>
                <a:cs typeface="Open Sans"/>
                <a:sym typeface="Open Sans"/>
              </a:rPr>
              <a:t> pasar yang </a:t>
            </a:r>
            <a:r>
              <a:rPr lang="en-US" sz="2400" b="0" i="0" u="none" strike="noStrike" cap="none" dirty="0" err="1">
                <a:solidFill>
                  <a:schemeClr val="tx1"/>
                </a:solidFill>
                <a:latin typeface="Open Sans"/>
                <a:ea typeface="Open Sans"/>
                <a:cs typeface="Open Sans"/>
                <a:sym typeface="Open Sans"/>
              </a:rPr>
              <a:t>berbeda</a:t>
            </a:r>
            <a:r>
              <a:rPr lang="en-US" sz="2400" b="0" i="0" u="none" strike="noStrike" cap="none" dirty="0">
                <a:solidFill>
                  <a:schemeClr val="tx1"/>
                </a:solidFill>
                <a:latin typeface="Open Sans"/>
                <a:ea typeface="Open Sans"/>
                <a:cs typeface="Open Sans"/>
                <a:sym typeface="Open Sans"/>
              </a:rPr>
              <a:t>, dan </a:t>
            </a:r>
            <a:r>
              <a:rPr lang="en-US" sz="2400" b="0" i="0" u="none" strike="noStrike" cap="none" dirty="0" err="1">
                <a:solidFill>
                  <a:schemeClr val="tx1"/>
                </a:solidFill>
                <a:latin typeface="Open Sans"/>
                <a:ea typeface="Open Sans"/>
                <a:cs typeface="Open Sans"/>
                <a:sym typeface="Open Sans"/>
              </a:rPr>
              <a:t>merespons</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kebutuhan</a:t>
            </a:r>
            <a:r>
              <a:rPr lang="en-US" sz="2400" b="0" i="0" u="none" strike="noStrike" cap="none" dirty="0">
                <a:solidFill>
                  <a:schemeClr val="tx1"/>
                </a:solidFill>
                <a:latin typeface="Open Sans"/>
                <a:ea typeface="Open Sans"/>
                <a:cs typeface="Open Sans"/>
                <a:sym typeface="Open Sans"/>
              </a:rPr>
              <a:t> dan </a:t>
            </a:r>
            <a:r>
              <a:rPr lang="en-US" sz="2400" b="0" i="0" u="none" strike="noStrike" cap="none" dirty="0" err="1">
                <a:solidFill>
                  <a:schemeClr val="tx1"/>
                </a:solidFill>
                <a:latin typeface="Open Sans"/>
                <a:ea typeface="Open Sans"/>
                <a:cs typeface="Open Sans"/>
                <a:sym typeface="Open Sans"/>
              </a:rPr>
              <a:t>preferensi</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pelanggan</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dengan</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tepat</a:t>
            </a:r>
            <a:r>
              <a:rPr lang="en-US" sz="2400" b="0" i="0" u="none" strike="noStrike" cap="none" dirty="0">
                <a:solidFill>
                  <a:schemeClr val="tx1"/>
                </a:solidFill>
                <a:latin typeface="Open Sans"/>
                <a:ea typeface="Open Sans"/>
                <a:cs typeface="Open Sans"/>
                <a:sym typeface="Open Sans"/>
              </a:rPr>
              <a:t>.</a:t>
            </a:r>
          </a:p>
          <a:p>
            <a:pPr marL="0" marR="0" lvl="0" indent="0" algn="l" rtl="0">
              <a:lnSpc>
                <a:spcPct val="129000"/>
              </a:lnSpc>
              <a:spcBef>
                <a:spcPts val="0"/>
              </a:spcBef>
              <a:spcAft>
                <a:spcPts val="0"/>
              </a:spcAft>
              <a:buNone/>
            </a:pPr>
            <a:endParaRPr lang="en-US" sz="2400" b="0" i="0" u="none" strike="noStrike" cap="none" dirty="0">
              <a:solidFill>
                <a:schemeClr val="tx1"/>
              </a:solidFill>
              <a:latin typeface="Open Sans"/>
              <a:ea typeface="Open Sans"/>
              <a:cs typeface="Open Sans"/>
              <a:sym typeface="Open Sans"/>
            </a:endParaRPr>
          </a:p>
          <a:p>
            <a:pPr marL="0" marR="0" lvl="0" indent="0" algn="l" rtl="0">
              <a:lnSpc>
                <a:spcPct val="129000"/>
              </a:lnSpc>
              <a:spcBef>
                <a:spcPts val="0"/>
              </a:spcBef>
              <a:spcAft>
                <a:spcPts val="0"/>
              </a:spcAft>
              <a:buNone/>
            </a:pPr>
            <a:r>
              <a:rPr lang="en-US" sz="2400" b="0" i="0" u="none" strike="noStrike" cap="none" dirty="0">
                <a:solidFill>
                  <a:schemeClr val="tx1"/>
                </a:solidFill>
                <a:latin typeface="Open Sans"/>
                <a:ea typeface="Open Sans"/>
                <a:cs typeface="Open Sans"/>
                <a:sym typeface="Open Sans"/>
              </a:rPr>
              <a:t>Dataset "Supermarket Customer" </a:t>
            </a:r>
            <a:r>
              <a:rPr lang="en-US" sz="2400" b="0" i="0" u="none" strike="noStrike" cap="none" dirty="0" err="1">
                <a:solidFill>
                  <a:schemeClr val="tx1"/>
                </a:solidFill>
                <a:latin typeface="Open Sans"/>
                <a:ea typeface="Open Sans"/>
                <a:cs typeface="Open Sans"/>
                <a:sym typeface="Open Sans"/>
              </a:rPr>
              <a:t>mengandung</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informasi</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penting</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mengenai</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demografi</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pelanggan</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perilaku</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pembelian</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respons</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terhadap</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kampanye</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promosi</a:t>
            </a:r>
            <a:r>
              <a:rPr lang="en-US" sz="2400" b="0" i="0" u="none" strike="noStrike" cap="none" dirty="0">
                <a:solidFill>
                  <a:schemeClr val="tx1"/>
                </a:solidFill>
                <a:latin typeface="Open Sans"/>
                <a:ea typeface="Open Sans"/>
                <a:cs typeface="Open Sans"/>
                <a:sym typeface="Open Sans"/>
              </a:rPr>
              <a:t>, dan </a:t>
            </a:r>
            <a:r>
              <a:rPr lang="en-US" sz="2400" b="0" i="0" u="none" strike="noStrike" cap="none" dirty="0" err="1">
                <a:solidFill>
                  <a:schemeClr val="tx1"/>
                </a:solidFill>
                <a:latin typeface="Open Sans"/>
                <a:ea typeface="Open Sans"/>
                <a:cs typeface="Open Sans"/>
                <a:sym typeface="Open Sans"/>
              </a:rPr>
              <a:t>preferensi</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produk</a:t>
            </a:r>
            <a:r>
              <a:rPr lang="en-US" sz="2400" b="0" i="0" u="none" strike="noStrike" cap="none" dirty="0">
                <a:solidFill>
                  <a:schemeClr val="tx1"/>
                </a:solidFill>
                <a:latin typeface="Open Sans"/>
                <a:ea typeface="Open Sans"/>
                <a:cs typeface="Open Sans"/>
                <a:sym typeface="Open Sans"/>
              </a:rPr>
              <a:t>.</a:t>
            </a:r>
            <a:endParaRPr lang="en-US" sz="2400" dirty="0">
              <a:solidFill>
                <a:schemeClr val="tx1"/>
              </a:solidFill>
            </a:endParaRPr>
          </a:p>
        </p:txBody>
      </p:sp>
      <p:sp>
        <p:nvSpPr>
          <p:cNvPr id="2" name="Slide Number Placeholder 1">
            <a:extLst>
              <a:ext uri="{FF2B5EF4-FFF2-40B4-BE49-F238E27FC236}">
                <a16:creationId xmlns:a16="http://schemas.microsoft.com/office/drawing/2014/main" id="{410A0A4A-6DCA-698E-38E6-4AC24C219686}"/>
              </a:ext>
            </a:extLst>
          </p:cNvPr>
          <p:cNvSpPr>
            <a:spLocks noGrp="1"/>
          </p:cNvSpPr>
          <p:nvPr>
            <p:ph type="sldNum" idx="12"/>
          </p:nvPr>
        </p:nvSpPr>
        <p:spPr>
          <a:xfrm>
            <a:off x="8436453" y="9875088"/>
            <a:ext cx="2133600" cy="365100"/>
          </a:xfrm>
        </p:spPr>
        <p:txBody>
          <a:bodyPr/>
          <a:lstStyle/>
          <a:p>
            <a:pPr marL="0" lvl="0" indent="0" algn="r" rtl="0">
              <a:spcBef>
                <a:spcPts val="0"/>
              </a:spcBef>
              <a:spcAft>
                <a:spcPts val="0"/>
              </a:spcAft>
              <a:buNone/>
            </a:pPr>
            <a:fld id="{00000000-1234-1234-1234-123412341234}" type="slidenum">
              <a:rPr lang="en-US" smtClean="0"/>
              <a:t>2</a:t>
            </a:fld>
            <a:endParaRPr lang="en-US" dirty="0"/>
          </a:p>
        </p:txBody>
      </p:sp>
      <p:pic>
        <p:nvPicPr>
          <p:cNvPr id="4" name="Picture 3">
            <a:extLst>
              <a:ext uri="{FF2B5EF4-FFF2-40B4-BE49-F238E27FC236}">
                <a16:creationId xmlns:a16="http://schemas.microsoft.com/office/drawing/2014/main" id="{5FF231D6-06C8-0885-0A24-FB6E9C515920}"/>
              </a:ext>
            </a:extLst>
          </p:cNvPr>
          <p:cNvPicPr>
            <a:picLocks noChangeAspect="1"/>
          </p:cNvPicPr>
          <p:nvPr/>
        </p:nvPicPr>
        <p:blipFill>
          <a:blip r:embed="rId3"/>
          <a:stretch>
            <a:fillRect/>
          </a:stretch>
        </p:blipFill>
        <p:spPr>
          <a:xfrm>
            <a:off x="10570053" y="0"/>
            <a:ext cx="7717872" cy="102870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CEBD0-A293-E257-44F6-568D38705B99}"/>
              </a:ext>
            </a:extLst>
          </p:cNvPr>
          <p:cNvSpPr>
            <a:spLocks noGrp="1"/>
          </p:cNvSpPr>
          <p:nvPr>
            <p:ph type="title"/>
          </p:nvPr>
        </p:nvSpPr>
        <p:spPr/>
        <p:txBody>
          <a:bodyPr/>
          <a:lstStyle/>
          <a:p>
            <a:r>
              <a:rPr lang="en-US" dirty="0" err="1"/>
              <a:t>Rekomendasi</a:t>
            </a:r>
            <a:r>
              <a:rPr lang="en-US" dirty="0"/>
              <a:t> </a:t>
            </a:r>
            <a:r>
              <a:rPr lang="en-US" dirty="0" err="1"/>
              <a:t>untuk</a:t>
            </a:r>
            <a:r>
              <a:rPr lang="en-US" dirty="0"/>
              <a:t> </a:t>
            </a:r>
            <a:r>
              <a:rPr lang="en-US" dirty="0" err="1"/>
              <a:t>mengurangi</a:t>
            </a:r>
            <a:r>
              <a:rPr lang="en-US" dirty="0"/>
              <a:t> </a:t>
            </a:r>
            <a:r>
              <a:rPr lang="en-ID" i="0" dirty="0">
                <a:effectLst/>
                <a:highlight>
                  <a:srgbClr val="FFFFFF"/>
                </a:highlight>
              </a:rPr>
              <a:t>Complaints </a:t>
            </a:r>
            <a:r>
              <a:rPr lang="sv-SE" i="0" dirty="0">
                <a:effectLst/>
                <a:highlight>
                  <a:srgbClr val="FFFFFF"/>
                </a:highlight>
              </a:rPr>
              <a:t>pada kanal Web, Catalog , dan Store.</a:t>
            </a:r>
            <a:endParaRPr lang="en-ID" dirty="0"/>
          </a:p>
        </p:txBody>
      </p:sp>
      <p:sp>
        <p:nvSpPr>
          <p:cNvPr id="3" name="Text Placeholder 2">
            <a:extLst>
              <a:ext uri="{FF2B5EF4-FFF2-40B4-BE49-F238E27FC236}">
                <a16:creationId xmlns:a16="http://schemas.microsoft.com/office/drawing/2014/main" id="{8249B871-D2C8-0CDF-F481-09434F160D40}"/>
              </a:ext>
            </a:extLst>
          </p:cNvPr>
          <p:cNvSpPr>
            <a:spLocks noGrp="1"/>
          </p:cNvSpPr>
          <p:nvPr>
            <p:ph type="body" sz="quarter" idx="10"/>
          </p:nvPr>
        </p:nvSpPr>
        <p:spPr>
          <a:xfrm>
            <a:off x="844060" y="2263140"/>
            <a:ext cx="16611131" cy="7395210"/>
          </a:xfrm>
        </p:spPr>
        <p:txBody>
          <a:bodyPr>
            <a:normAutofit/>
          </a:bodyPr>
          <a:lstStyle/>
          <a:p>
            <a:r>
              <a:rPr lang="en-ID" sz="2000" b="0" dirty="0">
                <a:solidFill>
                  <a:srgbClr val="0000FF"/>
                </a:solidFill>
                <a:effectLst/>
                <a:highlight>
                  <a:srgbClr val="F7F7F7"/>
                </a:highlight>
                <a:latin typeface="Courier New" panose="02070309020205020404" pitchFamily="49" charset="0"/>
              </a:rPr>
              <a:t>- </a:t>
            </a:r>
            <a:r>
              <a:rPr lang="en-ID" sz="2800" b="0" dirty="0">
                <a:solidFill>
                  <a:srgbClr val="000000"/>
                </a:solidFill>
                <a:effectLst/>
                <a:highlight>
                  <a:srgbClr val="F7F7F7"/>
                </a:highlight>
                <a:latin typeface="+mj-lt"/>
              </a:rPr>
              <a:t>Web:</a:t>
            </a:r>
          </a:p>
          <a:p>
            <a:r>
              <a:rPr lang="en-ID" sz="2800" b="0" dirty="0">
                <a:solidFill>
                  <a:srgbClr val="0000FF"/>
                </a:solidFill>
                <a:effectLst/>
                <a:highlight>
                  <a:srgbClr val="F7F7F7"/>
                </a:highlight>
                <a:latin typeface="+mj-lt"/>
              </a:rPr>
              <a:t>  - </a:t>
            </a:r>
            <a:r>
              <a:rPr lang="en-ID" sz="2800" b="0" dirty="0">
                <a:solidFill>
                  <a:srgbClr val="000000"/>
                </a:solidFill>
                <a:effectLst/>
                <a:highlight>
                  <a:srgbClr val="F7F7F7"/>
                </a:highlight>
                <a:latin typeface="+mj-lt"/>
              </a:rPr>
              <a:t>Target: </a:t>
            </a:r>
            <a:r>
              <a:rPr lang="en-ID" sz="2800" b="0" dirty="0" err="1">
                <a:solidFill>
                  <a:srgbClr val="000000"/>
                </a:solidFill>
                <a:effectLst/>
                <a:highlight>
                  <a:srgbClr val="F7F7F7"/>
                </a:highlight>
                <a:latin typeface="+mj-lt"/>
              </a:rPr>
              <a:t>Mengurangi</a:t>
            </a:r>
            <a:r>
              <a:rPr lang="en-ID" sz="2800" b="0" dirty="0">
                <a:solidFill>
                  <a:srgbClr val="000000"/>
                </a:solidFill>
                <a:effectLst/>
                <a:highlight>
                  <a:srgbClr val="F7F7F7"/>
                </a:highlight>
                <a:latin typeface="+mj-lt"/>
              </a:rPr>
              <a:t> complain </a:t>
            </a:r>
            <a:r>
              <a:rPr lang="en-ID" sz="2800" b="0" dirty="0" err="1">
                <a:solidFill>
                  <a:srgbClr val="000000"/>
                </a:solidFill>
                <a:effectLst/>
                <a:highlight>
                  <a:srgbClr val="F7F7F7"/>
                </a:highlight>
                <a:latin typeface="+mj-lt"/>
              </a:rPr>
              <a:t>sehingga</a:t>
            </a:r>
            <a:r>
              <a:rPr lang="en-ID" sz="2800" b="0" dirty="0">
                <a:solidFill>
                  <a:srgbClr val="000000"/>
                </a:solidFill>
                <a:effectLst/>
                <a:highlight>
                  <a:srgbClr val="F7F7F7"/>
                </a:highlight>
                <a:latin typeface="+mj-lt"/>
              </a:rPr>
              <a:t> rata-rata </a:t>
            </a:r>
            <a:r>
              <a:rPr lang="en-ID" sz="2800" b="0" dirty="0" err="1">
                <a:solidFill>
                  <a:srgbClr val="000000"/>
                </a:solidFill>
                <a:effectLst/>
                <a:highlight>
                  <a:srgbClr val="F7F7F7"/>
                </a:highlight>
                <a:latin typeface="+mj-lt"/>
              </a:rPr>
              <a:t>pengeluaran</a:t>
            </a:r>
            <a:r>
              <a:rPr lang="en-ID" sz="2800" b="0" dirty="0">
                <a:solidFill>
                  <a:srgbClr val="000000"/>
                </a:solidFill>
                <a:effectLst/>
                <a:highlight>
                  <a:srgbClr val="F7F7F7"/>
                </a:highlight>
                <a:latin typeface="+mj-lt"/>
              </a:rPr>
              <a:t> </a:t>
            </a:r>
            <a:r>
              <a:rPr lang="en-ID" sz="2800" b="0" dirty="0" err="1">
                <a:solidFill>
                  <a:srgbClr val="000000"/>
                </a:solidFill>
                <a:effectLst/>
                <a:highlight>
                  <a:srgbClr val="F7F7F7"/>
                </a:highlight>
                <a:latin typeface="+mj-lt"/>
              </a:rPr>
              <a:t>dari</a:t>
            </a:r>
            <a:r>
              <a:rPr lang="en-ID" sz="2800" b="0" dirty="0">
                <a:solidFill>
                  <a:srgbClr val="000000"/>
                </a:solidFill>
                <a:effectLst/>
                <a:highlight>
                  <a:srgbClr val="F7F7F7"/>
                </a:highlight>
                <a:latin typeface="+mj-lt"/>
              </a:rPr>
              <a:t> </a:t>
            </a:r>
            <a:r>
              <a:rPr lang="en-ID" sz="2800" b="0" dirty="0" err="1">
                <a:solidFill>
                  <a:srgbClr val="000000"/>
                </a:solidFill>
                <a:effectLst/>
                <a:highlight>
                  <a:srgbClr val="F7F7F7"/>
                </a:highlight>
                <a:latin typeface="+mj-lt"/>
              </a:rPr>
              <a:t>pelanggan</a:t>
            </a:r>
            <a:r>
              <a:rPr lang="en-ID" sz="2800" b="0" dirty="0">
                <a:solidFill>
                  <a:srgbClr val="000000"/>
                </a:solidFill>
                <a:effectLst/>
                <a:highlight>
                  <a:srgbClr val="F7F7F7"/>
                </a:highlight>
                <a:latin typeface="+mj-lt"/>
              </a:rPr>
              <a:t> yang </a:t>
            </a:r>
            <a:r>
              <a:rPr lang="en-ID" sz="2800" b="0" dirty="0" err="1">
                <a:solidFill>
                  <a:srgbClr val="000000"/>
                </a:solidFill>
                <a:effectLst/>
                <a:highlight>
                  <a:srgbClr val="F7F7F7"/>
                </a:highlight>
                <a:latin typeface="+mj-lt"/>
              </a:rPr>
              <a:t>tidak</a:t>
            </a:r>
            <a:r>
              <a:rPr lang="en-ID" sz="2800" b="0" dirty="0">
                <a:solidFill>
                  <a:srgbClr val="000000"/>
                </a:solidFill>
                <a:effectLst/>
                <a:highlight>
                  <a:srgbClr val="F7F7F7"/>
                </a:highlight>
                <a:latin typeface="+mj-lt"/>
              </a:rPr>
              <a:t> </a:t>
            </a:r>
            <a:r>
              <a:rPr lang="en-ID" sz="2800" b="0" dirty="0" err="1">
                <a:solidFill>
                  <a:srgbClr val="000000"/>
                </a:solidFill>
                <a:effectLst/>
                <a:highlight>
                  <a:srgbClr val="F7F7F7"/>
                </a:highlight>
                <a:latin typeface="+mj-lt"/>
              </a:rPr>
              <a:t>melakukan</a:t>
            </a:r>
            <a:r>
              <a:rPr lang="en-ID" sz="2800" b="0" dirty="0">
                <a:solidFill>
                  <a:srgbClr val="000000"/>
                </a:solidFill>
                <a:effectLst/>
                <a:highlight>
                  <a:srgbClr val="F7F7F7"/>
                </a:highlight>
                <a:latin typeface="+mj-lt"/>
              </a:rPr>
              <a:t> complain </a:t>
            </a:r>
            <a:r>
              <a:rPr lang="en-ID" sz="2800" b="0" dirty="0" err="1">
                <a:solidFill>
                  <a:srgbClr val="000000"/>
                </a:solidFill>
                <a:effectLst/>
                <a:highlight>
                  <a:srgbClr val="F7F7F7"/>
                </a:highlight>
                <a:latin typeface="+mj-lt"/>
              </a:rPr>
              <a:t>bisa</a:t>
            </a:r>
            <a:r>
              <a:rPr lang="en-ID" sz="2800" b="0" dirty="0">
                <a:solidFill>
                  <a:srgbClr val="000000"/>
                </a:solidFill>
                <a:effectLst/>
                <a:highlight>
                  <a:srgbClr val="F7F7F7"/>
                </a:highlight>
                <a:latin typeface="+mj-lt"/>
              </a:rPr>
              <a:t> </a:t>
            </a:r>
            <a:r>
              <a:rPr lang="en-ID" sz="2800" b="0" dirty="0" err="1">
                <a:solidFill>
                  <a:srgbClr val="000000"/>
                </a:solidFill>
                <a:effectLst/>
                <a:highlight>
                  <a:srgbClr val="F7F7F7"/>
                </a:highlight>
                <a:latin typeface="+mj-lt"/>
              </a:rPr>
              <a:t>mencapai</a:t>
            </a:r>
            <a:r>
              <a:rPr lang="en-ID" sz="2800" b="0" dirty="0">
                <a:solidFill>
                  <a:srgbClr val="000000"/>
                </a:solidFill>
                <a:effectLst/>
                <a:highlight>
                  <a:srgbClr val="F7F7F7"/>
                </a:highlight>
                <a:latin typeface="+mj-lt"/>
              </a:rPr>
              <a:t> 1928,6.</a:t>
            </a:r>
          </a:p>
          <a:p>
            <a:r>
              <a:rPr lang="en-ID" sz="2800" b="0" dirty="0">
                <a:solidFill>
                  <a:srgbClr val="0000FF"/>
                </a:solidFill>
                <a:effectLst/>
                <a:highlight>
                  <a:srgbClr val="F7F7F7"/>
                </a:highlight>
                <a:latin typeface="+mj-lt"/>
              </a:rPr>
              <a:t>  - </a:t>
            </a:r>
            <a:r>
              <a:rPr lang="en-ID" sz="2800" b="0" dirty="0" err="1">
                <a:solidFill>
                  <a:srgbClr val="000000"/>
                </a:solidFill>
                <a:effectLst/>
                <a:highlight>
                  <a:srgbClr val="F7F7F7"/>
                </a:highlight>
                <a:latin typeface="+mj-lt"/>
              </a:rPr>
              <a:t>Alasan</a:t>
            </a:r>
            <a:r>
              <a:rPr lang="en-ID" sz="2800" b="0" dirty="0">
                <a:solidFill>
                  <a:srgbClr val="000000"/>
                </a:solidFill>
                <a:effectLst/>
                <a:highlight>
                  <a:srgbClr val="F7F7F7"/>
                </a:highlight>
                <a:latin typeface="+mj-lt"/>
              </a:rPr>
              <a:t>: </a:t>
            </a:r>
            <a:r>
              <a:rPr lang="en-ID" sz="2800" b="0" dirty="0" err="1">
                <a:solidFill>
                  <a:srgbClr val="000000"/>
                </a:solidFill>
                <a:effectLst/>
                <a:highlight>
                  <a:srgbClr val="F7F7F7"/>
                </a:highlight>
                <a:latin typeface="+mj-lt"/>
              </a:rPr>
              <a:t>Dengan</a:t>
            </a:r>
            <a:r>
              <a:rPr lang="en-ID" sz="2800" b="0" dirty="0">
                <a:solidFill>
                  <a:srgbClr val="000000"/>
                </a:solidFill>
                <a:effectLst/>
                <a:highlight>
                  <a:srgbClr val="F7F7F7"/>
                </a:highlight>
                <a:latin typeface="+mj-lt"/>
              </a:rPr>
              <a:t> </a:t>
            </a:r>
            <a:r>
              <a:rPr lang="en-ID" sz="2800" b="0" dirty="0" err="1">
                <a:solidFill>
                  <a:srgbClr val="000000"/>
                </a:solidFill>
                <a:effectLst/>
                <a:highlight>
                  <a:srgbClr val="F7F7F7"/>
                </a:highlight>
                <a:latin typeface="+mj-lt"/>
              </a:rPr>
              <a:t>peningkatan</a:t>
            </a:r>
            <a:r>
              <a:rPr lang="en-ID" sz="2800" b="0" dirty="0">
                <a:solidFill>
                  <a:srgbClr val="000000"/>
                </a:solidFill>
                <a:effectLst/>
                <a:highlight>
                  <a:srgbClr val="F7F7F7"/>
                </a:highlight>
                <a:latin typeface="+mj-lt"/>
              </a:rPr>
              <a:t> </a:t>
            </a:r>
            <a:r>
              <a:rPr lang="en-ID" sz="2800" b="0" dirty="0" err="1">
                <a:solidFill>
                  <a:srgbClr val="000000"/>
                </a:solidFill>
                <a:effectLst/>
                <a:highlight>
                  <a:srgbClr val="F7F7F7"/>
                </a:highlight>
                <a:latin typeface="+mj-lt"/>
              </a:rPr>
              <a:t>layanan</a:t>
            </a:r>
            <a:r>
              <a:rPr lang="en-ID" sz="2800" b="0" dirty="0">
                <a:solidFill>
                  <a:srgbClr val="000000"/>
                </a:solidFill>
                <a:effectLst/>
                <a:highlight>
                  <a:srgbClr val="F7F7F7"/>
                </a:highlight>
                <a:latin typeface="+mj-lt"/>
              </a:rPr>
              <a:t> </a:t>
            </a:r>
            <a:r>
              <a:rPr lang="en-ID" sz="2800" b="0" dirty="0" err="1">
                <a:solidFill>
                  <a:srgbClr val="000000"/>
                </a:solidFill>
                <a:effectLst/>
                <a:highlight>
                  <a:srgbClr val="F7F7F7"/>
                </a:highlight>
                <a:latin typeface="+mj-lt"/>
              </a:rPr>
              <a:t>pelanggan</a:t>
            </a:r>
            <a:r>
              <a:rPr lang="en-ID" sz="2800" b="0" dirty="0">
                <a:solidFill>
                  <a:srgbClr val="000000"/>
                </a:solidFill>
                <a:effectLst/>
                <a:highlight>
                  <a:srgbClr val="F7F7F7"/>
                </a:highlight>
                <a:latin typeface="+mj-lt"/>
              </a:rPr>
              <a:t> online, </a:t>
            </a:r>
            <a:r>
              <a:rPr lang="en-ID" sz="2800" b="0" dirty="0" err="1">
                <a:solidFill>
                  <a:srgbClr val="000000"/>
                </a:solidFill>
                <a:effectLst/>
                <a:highlight>
                  <a:srgbClr val="F7F7F7"/>
                </a:highlight>
                <a:latin typeface="+mj-lt"/>
              </a:rPr>
              <a:t>mengurangi</a:t>
            </a:r>
            <a:r>
              <a:rPr lang="en-ID" sz="2800" b="0" dirty="0">
                <a:solidFill>
                  <a:srgbClr val="000000"/>
                </a:solidFill>
                <a:effectLst/>
                <a:highlight>
                  <a:srgbClr val="F7F7F7"/>
                </a:highlight>
                <a:latin typeface="+mj-lt"/>
              </a:rPr>
              <a:t> complain dan </a:t>
            </a:r>
            <a:r>
              <a:rPr lang="en-ID" sz="2800" b="0" dirty="0" err="1">
                <a:solidFill>
                  <a:srgbClr val="000000"/>
                </a:solidFill>
                <a:effectLst/>
                <a:highlight>
                  <a:srgbClr val="F7F7F7"/>
                </a:highlight>
                <a:latin typeface="+mj-lt"/>
              </a:rPr>
              <a:t>menjaga</a:t>
            </a:r>
            <a:r>
              <a:rPr lang="en-ID" sz="2800" b="0" dirty="0">
                <a:solidFill>
                  <a:srgbClr val="000000"/>
                </a:solidFill>
                <a:effectLst/>
                <a:highlight>
                  <a:srgbClr val="F7F7F7"/>
                </a:highlight>
                <a:latin typeface="+mj-lt"/>
              </a:rPr>
              <a:t> </a:t>
            </a:r>
            <a:r>
              <a:rPr lang="en-ID" sz="2800" b="0" dirty="0" err="1">
                <a:solidFill>
                  <a:srgbClr val="000000"/>
                </a:solidFill>
                <a:effectLst/>
                <a:highlight>
                  <a:srgbClr val="F7F7F7"/>
                </a:highlight>
                <a:latin typeface="+mj-lt"/>
              </a:rPr>
              <a:t>kepuasan</a:t>
            </a:r>
            <a:r>
              <a:rPr lang="en-ID" sz="2800" b="0" dirty="0">
                <a:solidFill>
                  <a:srgbClr val="000000"/>
                </a:solidFill>
                <a:effectLst/>
                <a:highlight>
                  <a:srgbClr val="F7F7F7"/>
                </a:highlight>
                <a:latin typeface="+mj-lt"/>
              </a:rPr>
              <a:t> </a:t>
            </a:r>
            <a:r>
              <a:rPr lang="en-ID" sz="2800" b="0" dirty="0" err="1">
                <a:solidFill>
                  <a:srgbClr val="000000"/>
                </a:solidFill>
                <a:effectLst/>
                <a:highlight>
                  <a:srgbClr val="F7F7F7"/>
                </a:highlight>
                <a:latin typeface="+mj-lt"/>
              </a:rPr>
              <a:t>pelanggan</a:t>
            </a:r>
            <a:r>
              <a:rPr lang="en-ID" sz="2800" b="0" dirty="0">
                <a:solidFill>
                  <a:srgbClr val="000000"/>
                </a:solidFill>
                <a:effectLst/>
                <a:highlight>
                  <a:srgbClr val="F7F7F7"/>
                </a:highlight>
                <a:latin typeface="+mj-lt"/>
              </a:rPr>
              <a:t> </a:t>
            </a:r>
            <a:r>
              <a:rPr lang="en-ID" sz="2800" b="0" dirty="0" err="1">
                <a:solidFill>
                  <a:srgbClr val="000000"/>
                </a:solidFill>
                <a:effectLst/>
                <a:highlight>
                  <a:srgbClr val="F7F7F7"/>
                </a:highlight>
                <a:latin typeface="+mj-lt"/>
              </a:rPr>
              <a:t>adalah</a:t>
            </a:r>
            <a:r>
              <a:rPr lang="en-ID" sz="2800" b="0" dirty="0">
                <a:solidFill>
                  <a:srgbClr val="000000"/>
                </a:solidFill>
                <a:effectLst/>
                <a:highlight>
                  <a:srgbClr val="F7F7F7"/>
                </a:highlight>
                <a:latin typeface="+mj-lt"/>
              </a:rPr>
              <a:t> target yang </a:t>
            </a:r>
            <a:r>
              <a:rPr lang="en-ID" sz="2800" b="0" dirty="0" err="1">
                <a:solidFill>
                  <a:srgbClr val="000000"/>
                </a:solidFill>
                <a:effectLst/>
                <a:highlight>
                  <a:srgbClr val="F7F7F7"/>
                </a:highlight>
                <a:latin typeface="+mj-lt"/>
              </a:rPr>
              <a:t>realistis</a:t>
            </a:r>
            <a:r>
              <a:rPr lang="en-ID" sz="2800" b="0" dirty="0">
                <a:solidFill>
                  <a:srgbClr val="000000"/>
                </a:solidFill>
                <a:effectLst/>
                <a:highlight>
                  <a:srgbClr val="F7F7F7"/>
                </a:highlight>
                <a:latin typeface="+mj-lt"/>
              </a:rPr>
              <a:t>.</a:t>
            </a:r>
          </a:p>
          <a:p>
            <a:r>
              <a:rPr lang="en-ID" sz="2800" b="0" dirty="0">
                <a:solidFill>
                  <a:srgbClr val="0000FF"/>
                </a:solidFill>
                <a:effectLst/>
                <a:highlight>
                  <a:srgbClr val="F7F7F7"/>
                </a:highlight>
                <a:latin typeface="+mj-lt"/>
              </a:rPr>
              <a:t>- </a:t>
            </a:r>
            <a:r>
              <a:rPr lang="en-ID" sz="2800" b="0" dirty="0" err="1">
                <a:solidFill>
                  <a:srgbClr val="000000"/>
                </a:solidFill>
                <a:effectLst/>
                <a:highlight>
                  <a:srgbClr val="F7F7F7"/>
                </a:highlight>
                <a:latin typeface="+mj-lt"/>
              </a:rPr>
              <a:t>Catalog</a:t>
            </a:r>
            <a:r>
              <a:rPr lang="en-ID" sz="2800" b="0" dirty="0">
                <a:solidFill>
                  <a:srgbClr val="000000"/>
                </a:solidFill>
                <a:effectLst/>
                <a:highlight>
                  <a:srgbClr val="F7F7F7"/>
                </a:highlight>
                <a:latin typeface="+mj-lt"/>
              </a:rPr>
              <a:t>:</a:t>
            </a:r>
          </a:p>
          <a:p>
            <a:r>
              <a:rPr lang="en-ID" sz="2800" b="0" dirty="0">
                <a:solidFill>
                  <a:srgbClr val="0000FF"/>
                </a:solidFill>
                <a:effectLst/>
                <a:highlight>
                  <a:srgbClr val="F7F7F7"/>
                </a:highlight>
                <a:latin typeface="+mj-lt"/>
              </a:rPr>
              <a:t>  - </a:t>
            </a:r>
            <a:r>
              <a:rPr lang="en-ID" sz="2800" b="0" dirty="0">
                <a:solidFill>
                  <a:srgbClr val="000000"/>
                </a:solidFill>
                <a:effectLst/>
                <a:highlight>
                  <a:srgbClr val="F7F7F7"/>
                </a:highlight>
                <a:latin typeface="+mj-lt"/>
              </a:rPr>
              <a:t>Target: </a:t>
            </a:r>
            <a:r>
              <a:rPr lang="en-ID" sz="2800" b="0" dirty="0" err="1">
                <a:solidFill>
                  <a:srgbClr val="000000"/>
                </a:solidFill>
                <a:effectLst/>
                <a:highlight>
                  <a:srgbClr val="F7F7F7"/>
                </a:highlight>
                <a:latin typeface="+mj-lt"/>
              </a:rPr>
              <a:t>Mengurangi</a:t>
            </a:r>
            <a:r>
              <a:rPr lang="en-ID" sz="2800" b="0" dirty="0">
                <a:solidFill>
                  <a:srgbClr val="000000"/>
                </a:solidFill>
                <a:effectLst/>
                <a:highlight>
                  <a:srgbClr val="F7F7F7"/>
                </a:highlight>
                <a:latin typeface="+mj-lt"/>
              </a:rPr>
              <a:t> complain </a:t>
            </a:r>
            <a:r>
              <a:rPr lang="en-ID" sz="2800" b="0" dirty="0" err="1">
                <a:solidFill>
                  <a:srgbClr val="000000"/>
                </a:solidFill>
                <a:effectLst/>
                <a:highlight>
                  <a:srgbClr val="F7F7F7"/>
                </a:highlight>
                <a:latin typeface="+mj-lt"/>
              </a:rPr>
              <a:t>sehingga</a:t>
            </a:r>
            <a:r>
              <a:rPr lang="en-ID" sz="2800" b="0" dirty="0">
                <a:solidFill>
                  <a:srgbClr val="000000"/>
                </a:solidFill>
                <a:effectLst/>
                <a:highlight>
                  <a:srgbClr val="F7F7F7"/>
                </a:highlight>
                <a:latin typeface="+mj-lt"/>
              </a:rPr>
              <a:t> rata-rata </a:t>
            </a:r>
            <a:r>
              <a:rPr lang="en-ID" sz="2800" b="0" dirty="0" err="1">
                <a:solidFill>
                  <a:srgbClr val="000000"/>
                </a:solidFill>
                <a:effectLst/>
                <a:highlight>
                  <a:srgbClr val="F7F7F7"/>
                </a:highlight>
                <a:latin typeface="+mj-lt"/>
              </a:rPr>
              <a:t>pengeluaran</a:t>
            </a:r>
            <a:r>
              <a:rPr lang="en-ID" sz="2800" b="0" dirty="0">
                <a:solidFill>
                  <a:srgbClr val="000000"/>
                </a:solidFill>
                <a:effectLst/>
                <a:highlight>
                  <a:srgbClr val="F7F7F7"/>
                </a:highlight>
                <a:latin typeface="+mj-lt"/>
              </a:rPr>
              <a:t> </a:t>
            </a:r>
            <a:r>
              <a:rPr lang="en-ID" sz="2800" b="0" dirty="0" err="1">
                <a:solidFill>
                  <a:srgbClr val="000000"/>
                </a:solidFill>
                <a:effectLst/>
                <a:highlight>
                  <a:srgbClr val="F7F7F7"/>
                </a:highlight>
                <a:latin typeface="+mj-lt"/>
              </a:rPr>
              <a:t>dari</a:t>
            </a:r>
            <a:r>
              <a:rPr lang="en-ID" sz="2800" b="0" dirty="0">
                <a:solidFill>
                  <a:srgbClr val="000000"/>
                </a:solidFill>
                <a:effectLst/>
                <a:highlight>
                  <a:srgbClr val="F7F7F7"/>
                </a:highlight>
                <a:latin typeface="+mj-lt"/>
              </a:rPr>
              <a:t> </a:t>
            </a:r>
            <a:r>
              <a:rPr lang="en-ID" sz="2800" b="0" dirty="0" err="1">
                <a:solidFill>
                  <a:srgbClr val="000000"/>
                </a:solidFill>
                <a:effectLst/>
                <a:highlight>
                  <a:srgbClr val="F7F7F7"/>
                </a:highlight>
                <a:latin typeface="+mj-lt"/>
              </a:rPr>
              <a:t>pelanggan</a:t>
            </a:r>
            <a:r>
              <a:rPr lang="en-ID" sz="2800" b="0" dirty="0">
                <a:solidFill>
                  <a:srgbClr val="000000"/>
                </a:solidFill>
                <a:effectLst/>
                <a:highlight>
                  <a:srgbClr val="F7F7F7"/>
                </a:highlight>
                <a:latin typeface="+mj-lt"/>
              </a:rPr>
              <a:t> yang </a:t>
            </a:r>
            <a:r>
              <a:rPr lang="en-ID" sz="2800" b="0" dirty="0" err="1">
                <a:solidFill>
                  <a:srgbClr val="000000"/>
                </a:solidFill>
                <a:effectLst/>
                <a:highlight>
                  <a:srgbClr val="F7F7F7"/>
                </a:highlight>
                <a:latin typeface="+mj-lt"/>
              </a:rPr>
              <a:t>tidak</a:t>
            </a:r>
            <a:r>
              <a:rPr lang="en-ID" sz="2800" b="0" dirty="0">
                <a:solidFill>
                  <a:srgbClr val="000000"/>
                </a:solidFill>
                <a:effectLst/>
                <a:highlight>
                  <a:srgbClr val="F7F7F7"/>
                </a:highlight>
                <a:latin typeface="+mj-lt"/>
              </a:rPr>
              <a:t> </a:t>
            </a:r>
            <a:r>
              <a:rPr lang="en-ID" sz="2800" b="0" dirty="0" err="1">
                <a:solidFill>
                  <a:srgbClr val="000000"/>
                </a:solidFill>
                <a:effectLst/>
                <a:highlight>
                  <a:srgbClr val="F7F7F7"/>
                </a:highlight>
                <a:latin typeface="+mj-lt"/>
              </a:rPr>
              <a:t>melakukan</a:t>
            </a:r>
            <a:r>
              <a:rPr lang="en-ID" sz="2800" b="0" dirty="0">
                <a:solidFill>
                  <a:srgbClr val="000000"/>
                </a:solidFill>
                <a:effectLst/>
                <a:highlight>
                  <a:srgbClr val="F7F7F7"/>
                </a:highlight>
                <a:latin typeface="+mj-lt"/>
              </a:rPr>
              <a:t> complain </a:t>
            </a:r>
            <a:r>
              <a:rPr lang="en-ID" sz="2800" b="0" dirty="0" err="1">
                <a:solidFill>
                  <a:srgbClr val="000000"/>
                </a:solidFill>
                <a:effectLst/>
                <a:highlight>
                  <a:srgbClr val="F7F7F7"/>
                </a:highlight>
                <a:latin typeface="+mj-lt"/>
              </a:rPr>
              <a:t>bisa</a:t>
            </a:r>
            <a:r>
              <a:rPr lang="en-ID" sz="2800" b="0" dirty="0">
                <a:solidFill>
                  <a:srgbClr val="000000"/>
                </a:solidFill>
                <a:effectLst/>
                <a:highlight>
                  <a:srgbClr val="F7F7F7"/>
                </a:highlight>
                <a:latin typeface="+mj-lt"/>
              </a:rPr>
              <a:t> </a:t>
            </a:r>
            <a:r>
              <a:rPr lang="en-ID" sz="2800" b="0" dirty="0" err="1">
                <a:solidFill>
                  <a:srgbClr val="000000"/>
                </a:solidFill>
                <a:effectLst/>
                <a:highlight>
                  <a:srgbClr val="F7F7F7"/>
                </a:highlight>
                <a:latin typeface="+mj-lt"/>
              </a:rPr>
              <a:t>mencapai</a:t>
            </a:r>
            <a:r>
              <a:rPr lang="en-ID" sz="2800" b="0" dirty="0">
                <a:solidFill>
                  <a:srgbClr val="000000"/>
                </a:solidFill>
                <a:effectLst/>
                <a:highlight>
                  <a:srgbClr val="F7F7F7"/>
                </a:highlight>
                <a:latin typeface="+mj-lt"/>
              </a:rPr>
              <a:t> 914,4.</a:t>
            </a:r>
          </a:p>
          <a:p>
            <a:r>
              <a:rPr lang="en-ID" sz="2800" b="0" dirty="0">
                <a:solidFill>
                  <a:srgbClr val="0000FF"/>
                </a:solidFill>
                <a:effectLst/>
                <a:highlight>
                  <a:srgbClr val="F7F7F7"/>
                </a:highlight>
                <a:latin typeface="+mj-lt"/>
              </a:rPr>
              <a:t>  - </a:t>
            </a:r>
            <a:r>
              <a:rPr lang="en-ID" sz="2800" b="0" dirty="0" err="1">
                <a:solidFill>
                  <a:srgbClr val="000000"/>
                </a:solidFill>
                <a:effectLst/>
                <a:highlight>
                  <a:srgbClr val="F7F7F7"/>
                </a:highlight>
                <a:latin typeface="+mj-lt"/>
              </a:rPr>
              <a:t>Alasan</a:t>
            </a:r>
            <a:r>
              <a:rPr lang="en-ID" sz="2800" b="0" dirty="0">
                <a:solidFill>
                  <a:srgbClr val="000000"/>
                </a:solidFill>
                <a:effectLst/>
                <a:highlight>
                  <a:srgbClr val="F7F7F7"/>
                </a:highlight>
                <a:latin typeface="+mj-lt"/>
              </a:rPr>
              <a:t>: </a:t>
            </a:r>
            <a:r>
              <a:rPr lang="en-ID" sz="2800" b="0" dirty="0" err="1">
                <a:solidFill>
                  <a:srgbClr val="000000"/>
                </a:solidFill>
                <a:effectLst/>
                <a:highlight>
                  <a:srgbClr val="F7F7F7"/>
                </a:highlight>
                <a:latin typeface="+mj-lt"/>
              </a:rPr>
              <a:t>Dengan</a:t>
            </a:r>
            <a:r>
              <a:rPr lang="en-ID" sz="2800" b="0" dirty="0">
                <a:solidFill>
                  <a:srgbClr val="000000"/>
                </a:solidFill>
                <a:effectLst/>
                <a:highlight>
                  <a:srgbClr val="F7F7F7"/>
                </a:highlight>
                <a:latin typeface="+mj-lt"/>
              </a:rPr>
              <a:t> </a:t>
            </a:r>
            <a:r>
              <a:rPr lang="en-ID" sz="2800" b="0" dirty="0" err="1">
                <a:solidFill>
                  <a:srgbClr val="000000"/>
                </a:solidFill>
                <a:effectLst/>
                <a:highlight>
                  <a:srgbClr val="F7F7F7"/>
                </a:highlight>
                <a:latin typeface="+mj-lt"/>
              </a:rPr>
              <a:t>pengiriman</a:t>
            </a:r>
            <a:r>
              <a:rPr lang="en-ID" sz="2800" b="0" dirty="0">
                <a:solidFill>
                  <a:srgbClr val="000000"/>
                </a:solidFill>
                <a:effectLst/>
                <a:highlight>
                  <a:srgbClr val="F7F7F7"/>
                </a:highlight>
                <a:latin typeface="+mj-lt"/>
              </a:rPr>
              <a:t> yang </a:t>
            </a:r>
            <a:r>
              <a:rPr lang="en-ID" sz="2800" b="0" dirty="0" err="1">
                <a:solidFill>
                  <a:srgbClr val="000000"/>
                </a:solidFill>
                <a:effectLst/>
                <a:highlight>
                  <a:srgbClr val="F7F7F7"/>
                </a:highlight>
                <a:latin typeface="+mj-lt"/>
              </a:rPr>
              <a:t>tepat</a:t>
            </a:r>
            <a:r>
              <a:rPr lang="en-ID" sz="2800" b="0" dirty="0">
                <a:solidFill>
                  <a:srgbClr val="000000"/>
                </a:solidFill>
                <a:effectLst/>
                <a:highlight>
                  <a:srgbClr val="F7F7F7"/>
                </a:highlight>
                <a:latin typeface="+mj-lt"/>
              </a:rPr>
              <a:t> </a:t>
            </a:r>
            <a:r>
              <a:rPr lang="en-ID" sz="2800" b="0" dirty="0" err="1">
                <a:solidFill>
                  <a:srgbClr val="000000"/>
                </a:solidFill>
                <a:effectLst/>
                <a:highlight>
                  <a:srgbClr val="F7F7F7"/>
                </a:highlight>
                <a:latin typeface="+mj-lt"/>
              </a:rPr>
              <a:t>waktu</a:t>
            </a:r>
            <a:r>
              <a:rPr lang="en-ID" sz="2800" b="0" dirty="0">
                <a:solidFill>
                  <a:srgbClr val="000000"/>
                </a:solidFill>
                <a:effectLst/>
                <a:highlight>
                  <a:srgbClr val="F7F7F7"/>
                </a:highlight>
                <a:latin typeface="+mj-lt"/>
              </a:rPr>
              <a:t> dan </a:t>
            </a:r>
            <a:r>
              <a:rPr lang="en-ID" sz="2800" b="0" dirty="0" err="1">
                <a:solidFill>
                  <a:srgbClr val="000000"/>
                </a:solidFill>
                <a:effectLst/>
                <a:highlight>
                  <a:srgbClr val="F7F7F7"/>
                </a:highlight>
                <a:latin typeface="+mj-lt"/>
              </a:rPr>
              <a:t>produk</a:t>
            </a:r>
            <a:r>
              <a:rPr lang="en-ID" sz="2800" b="0" dirty="0">
                <a:solidFill>
                  <a:srgbClr val="000000"/>
                </a:solidFill>
                <a:effectLst/>
                <a:highlight>
                  <a:srgbClr val="F7F7F7"/>
                </a:highlight>
                <a:latin typeface="+mj-lt"/>
              </a:rPr>
              <a:t> </a:t>
            </a:r>
            <a:r>
              <a:rPr lang="en-ID" sz="2800" b="0" dirty="0" err="1">
                <a:solidFill>
                  <a:srgbClr val="000000"/>
                </a:solidFill>
                <a:effectLst/>
                <a:highlight>
                  <a:srgbClr val="F7F7F7"/>
                </a:highlight>
                <a:latin typeface="+mj-lt"/>
              </a:rPr>
              <a:t>berkualitas</a:t>
            </a:r>
            <a:r>
              <a:rPr lang="en-ID" sz="2800" b="0" dirty="0">
                <a:solidFill>
                  <a:srgbClr val="000000"/>
                </a:solidFill>
                <a:effectLst/>
                <a:highlight>
                  <a:srgbClr val="F7F7F7"/>
                </a:highlight>
                <a:latin typeface="+mj-lt"/>
              </a:rPr>
              <a:t>, complain </a:t>
            </a:r>
            <a:r>
              <a:rPr lang="en-ID" sz="2800" b="0" dirty="0" err="1">
                <a:solidFill>
                  <a:srgbClr val="000000"/>
                </a:solidFill>
                <a:effectLst/>
                <a:highlight>
                  <a:srgbClr val="F7F7F7"/>
                </a:highlight>
                <a:latin typeface="+mj-lt"/>
              </a:rPr>
              <a:t>bisa</a:t>
            </a:r>
            <a:r>
              <a:rPr lang="en-ID" sz="2800" b="0" dirty="0">
                <a:solidFill>
                  <a:srgbClr val="000000"/>
                </a:solidFill>
                <a:effectLst/>
                <a:highlight>
                  <a:srgbClr val="F7F7F7"/>
                </a:highlight>
                <a:latin typeface="+mj-lt"/>
              </a:rPr>
              <a:t> </a:t>
            </a:r>
            <a:r>
              <a:rPr lang="en-ID" sz="2800" b="0" dirty="0" err="1">
                <a:solidFill>
                  <a:srgbClr val="000000"/>
                </a:solidFill>
                <a:effectLst/>
                <a:highlight>
                  <a:srgbClr val="F7F7F7"/>
                </a:highlight>
                <a:latin typeface="+mj-lt"/>
              </a:rPr>
              <a:t>dikurangi</a:t>
            </a:r>
            <a:r>
              <a:rPr lang="en-ID" sz="2800" b="0" dirty="0">
                <a:solidFill>
                  <a:srgbClr val="000000"/>
                </a:solidFill>
                <a:effectLst/>
                <a:highlight>
                  <a:srgbClr val="F7F7F7"/>
                </a:highlight>
                <a:latin typeface="+mj-lt"/>
              </a:rPr>
              <a:t>, dan </a:t>
            </a:r>
            <a:r>
              <a:rPr lang="en-ID" sz="2800" b="0" dirty="0" err="1">
                <a:solidFill>
                  <a:srgbClr val="000000"/>
                </a:solidFill>
                <a:effectLst/>
                <a:highlight>
                  <a:srgbClr val="F7F7F7"/>
                </a:highlight>
                <a:latin typeface="+mj-lt"/>
              </a:rPr>
              <a:t>kepuasan</a:t>
            </a:r>
            <a:r>
              <a:rPr lang="en-ID" sz="2800" b="0" dirty="0">
                <a:solidFill>
                  <a:srgbClr val="000000"/>
                </a:solidFill>
                <a:effectLst/>
                <a:highlight>
                  <a:srgbClr val="F7F7F7"/>
                </a:highlight>
                <a:latin typeface="+mj-lt"/>
              </a:rPr>
              <a:t> </a:t>
            </a:r>
            <a:r>
              <a:rPr lang="en-ID" sz="2800" b="0" dirty="0" err="1">
                <a:solidFill>
                  <a:srgbClr val="000000"/>
                </a:solidFill>
                <a:effectLst/>
                <a:highlight>
                  <a:srgbClr val="F7F7F7"/>
                </a:highlight>
                <a:latin typeface="+mj-lt"/>
              </a:rPr>
              <a:t>pelanggan</a:t>
            </a:r>
            <a:r>
              <a:rPr lang="en-ID" sz="2800" b="0" dirty="0">
                <a:solidFill>
                  <a:srgbClr val="000000"/>
                </a:solidFill>
                <a:effectLst/>
                <a:highlight>
                  <a:srgbClr val="F7F7F7"/>
                </a:highlight>
                <a:latin typeface="+mj-lt"/>
              </a:rPr>
              <a:t> </a:t>
            </a:r>
            <a:r>
              <a:rPr lang="en-ID" sz="2800" b="0" dirty="0" err="1">
                <a:solidFill>
                  <a:srgbClr val="000000"/>
                </a:solidFill>
                <a:effectLst/>
                <a:highlight>
                  <a:srgbClr val="F7F7F7"/>
                </a:highlight>
                <a:latin typeface="+mj-lt"/>
              </a:rPr>
              <a:t>akan</a:t>
            </a:r>
            <a:r>
              <a:rPr lang="en-ID" sz="2800" b="0" dirty="0">
                <a:solidFill>
                  <a:srgbClr val="000000"/>
                </a:solidFill>
                <a:effectLst/>
                <a:highlight>
                  <a:srgbClr val="F7F7F7"/>
                </a:highlight>
                <a:latin typeface="+mj-lt"/>
              </a:rPr>
              <a:t> </a:t>
            </a:r>
            <a:r>
              <a:rPr lang="en-ID" sz="2800" b="0" dirty="0" err="1">
                <a:solidFill>
                  <a:srgbClr val="000000"/>
                </a:solidFill>
                <a:effectLst/>
                <a:highlight>
                  <a:srgbClr val="F7F7F7"/>
                </a:highlight>
                <a:latin typeface="+mj-lt"/>
              </a:rPr>
              <a:t>meningkat</a:t>
            </a:r>
            <a:r>
              <a:rPr lang="en-ID" sz="2800" b="0" dirty="0">
                <a:solidFill>
                  <a:srgbClr val="000000"/>
                </a:solidFill>
                <a:effectLst/>
                <a:highlight>
                  <a:srgbClr val="F7F7F7"/>
                </a:highlight>
                <a:latin typeface="+mj-lt"/>
              </a:rPr>
              <a:t>.</a:t>
            </a:r>
          </a:p>
          <a:p>
            <a:r>
              <a:rPr lang="en-ID" sz="2800" b="0" dirty="0">
                <a:solidFill>
                  <a:srgbClr val="0000FF"/>
                </a:solidFill>
                <a:effectLst/>
                <a:highlight>
                  <a:srgbClr val="F7F7F7"/>
                </a:highlight>
                <a:latin typeface="+mj-lt"/>
              </a:rPr>
              <a:t>- </a:t>
            </a:r>
            <a:r>
              <a:rPr lang="en-ID" sz="2800" b="0" dirty="0">
                <a:solidFill>
                  <a:srgbClr val="000000"/>
                </a:solidFill>
                <a:effectLst/>
                <a:highlight>
                  <a:srgbClr val="F7F7F7"/>
                </a:highlight>
                <a:latin typeface="+mj-lt"/>
              </a:rPr>
              <a:t>Store:</a:t>
            </a:r>
          </a:p>
          <a:p>
            <a:r>
              <a:rPr lang="en-ID" sz="2800" b="0" dirty="0">
                <a:solidFill>
                  <a:srgbClr val="0000FF"/>
                </a:solidFill>
                <a:effectLst/>
                <a:highlight>
                  <a:srgbClr val="F7F7F7"/>
                </a:highlight>
                <a:latin typeface="+mj-lt"/>
              </a:rPr>
              <a:t>  - </a:t>
            </a:r>
            <a:r>
              <a:rPr lang="en-ID" sz="2800" b="0" dirty="0">
                <a:solidFill>
                  <a:srgbClr val="000000"/>
                </a:solidFill>
                <a:effectLst/>
                <a:highlight>
                  <a:srgbClr val="F7F7F7"/>
                </a:highlight>
                <a:latin typeface="+mj-lt"/>
              </a:rPr>
              <a:t>Target: </a:t>
            </a:r>
            <a:r>
              <a:rPr lang="en-ID" sz="2800" b="0" dirty="0" err="1">
                <a:solidFill>
                  <a:srgbClr val="000000"/>
                </a:solidFill>
                <a:effectLst/>
                <a:highlight>
                  <a:srgbClr val="F7F7F7"/>
                </a:highlight>
                <a:latin typeface="+mj-lt"/>
              </a:rPr>
              <a:t>Mengurangi</a:t>
            </a:r>
            <a:r>
              <a:rPr lang="en-ID" sz="2800" b="0" dirty="0">
                <a:solidFill>
                  <a:srgbClr val="000000"/>
                </a:solidFill>
                <a:effectLst/>
                <a:highlight>
                  <a:srgbClr val="F7F7F7"/>
                </a:highlight>
                <a:latin typeface="+mj-lt"/>
              </a:rPr>
              <a:t> complain </a:t>
            </a:r>
            <a:r>
              <a:rPr lang="en-ID" sz="2800" b="0" dirty="0" err="1">
                <a:solidFill>
                  <a:srgbClr val="000000"/>
                </a:solidFill>
                <a:effectLst/>
                <a:highlight>
                  <a:srgbClr val="F7F7F7"/>
                </a:highlight>
                <a:latin typeface="+mj-lt"/>
              </a:rPr>
              <a:t>sehingga</a:t>
            </a:r>
            <a:r>
              <a:rPr lang="en-ID" sz="2800" b="0" dirty="0">
                <a:solidFill>
                  <a:srgbClr val="000000"/>
                </a:solidFill>
                <a:effectLst/>
                <a:highlight>
                  <a:srgbClr val="F7F7F7"/>
                </a:highlight>
                <a:latin typeface="+mj-lt"/>
              </a:rPr>
              <a:t> rata-rata </a:t>
            </a:r>
            <a:r>
              <a:rPr lang="en-ID" sz="2800" b="0" dirty="0" err="1">
                <a:solidFill>
                  <a:srgbClr val="000000"/>
                </a:solidFill>
                <a:effectLst/>
                <a:highlight>
                  <a:srgbClr val="F7F7F7"/>
                </a:highlight>
                <a:latin typeface="+mj-lt"/>
              </a:rPr>
              <a:t>pengeluaran</a:t>
            </a:r>
            <a:r>
              <a:rPr lang="en-ID" sz="2800" b="0" dirty="0">
                <a:solidFill>
                  <a:srgbClr val="000000"/>
                </a:solidFill>
                <a:effectLst/>
                <a:highlight>
                  <a:srgbClr val="F7F7F7"/>
                </a:highlight>
                <a:latin typeface="+mj-lt"/>
              </a:rPr>
              <a:t> </a:t>
            </a:r>
            <a:r>
              <a:rPr lang="en-ID" sz="2800" b="0" dirty="0" err="1">
                <a:solidFill>
                  <a:srgbClr val="000000"/>
                </a:solidFill>
                <a:effectLst/>
                <a:highlight>
                  <a:srgbClr val="F7F7F7"/>
                </a:highlight>
                <a:latin typeface="+mj-lt"/>
              </a:rPr>
              <a:t>dari</a:t>
            </a:r>
            <a:r>
              <a:rPr lang="en-ID" sz="2800" b="0" dirty="0">
                <a:solidFill>
                  <a:srgbClr val="000000"/>
                </a:solidFill>
                <a:effectLst/>
                <a:highlight>
                  <a:srgbClr val="F7F7F7"/>
                </a:highlight>
                <a:latin typeface="+mj-lt"/>
              </a:rPr>
              <a:t> </a:t>
            </a:r>
            <a:r>
              <a:rPr lang="en-ID" sz="2800" b="0" dirty="0" err="1">
                <a:solidFill>
                  <a:srgbClr val="000000"/>
                </a:solidFill>
                <a:effectLst/>
                <a:highlight>
                  <a:srgbClr val="F7F7F7"/>
                </a:highlight>
                <a:latin typeface="+mj-lt"/>
              </a:rPr>
              <a:t>pelanggan</a:t>
            </a:r>
            <a:r>
              <a:rPr lang="en-ID" sz="2800" b="0" dirty="0">
                <a:solidFill>
                  <a:srgbClr val="000000"/>
                </a:solidFill>
                <a:effectLst/>
                <a:highlight>
                  <a:srgbClr val="F7F7F7"/>
                </a:highlight>
                <a:latin typeface="+mj-lt"/>
              </a:rPr>
              <a:t> yang </a:t>
            </a:r>
            <a:r>
              <a:rPr lang="en-ID" sz="2800" b="0" dirty="0" err="1">
                <a:solidFill>
                  <a:srgbClr val="000000"/>
                </a:solidFill>
                <a:effectLst/>
                <a:highlight>
                  <a:srgbClr val="F7F7F7"/>
                </a:highlight>
                <a:latin typeface="+mj-lt"/>
              </a:rPr>
              <a:t>tidak</a:t>
            </a:r>
            <a:r>
              <a:rPr lang="en-ID" sz="2800" b="0" dirty="0">
                <a:solidFill>
                  <a:srgbClr val="000000"/>
                </a:solidFill>
                <a:effectLst/>
                <a:highlight>
                  <a:srgbClr val="F7F7F7"/>
                </a:highlight>
                <a:latin typeface="+mj-lt"/>
              </a:rPr>
              <a:t> </a:t>
            </a:r>
            <a:r>
              <a:rPr lang="en-ID" sz="2800" b="0" dirty="0" err="1">
                <a:solidFill>
                  <a:srgbClr val="000000"/>
                </a:solidFill>
                <a:effectLst/>
                <a:highlight>
                  <a:srgbClr val="F7F7F7"/>
                </a:highlight>
                <a:latin typeface="+mj-lt"/>
              </a:rPr>
              <a:t>melakukan</a:t>
            </a:r>
            <a:r>
              <a:rPr lang="en-ID" sz="2800" b="0" dirty="0">
                <a:solidFill>
                  <a:srgbClr val="000000"/>
                </a:solidFill>
                <a:effectLst/>
                <a:highlight>
                  <a:srgbClr val="F7F7F7"/>
                </a:highlight>
                <a:latin typeface="+mj-lt"/>
              </a:rPr>
              <a:t> complain </a:t>
            </a:r>
            <a:r>
              <a:rPr lang="en-ID" sz="2800" b="0" dirty="0" err="1">
                <a:solidFill>
                  <a:srgbClr val="000000"/>
                </a:solidFill>
                <a:effectLst/>
                <a:highlight>
                  <a:srgbClr val="F7F7F7"/>
                </a:highlight>
                <a:latin typeface="+mj-lt"/>
              </a:rPr>
              <a:t>bisa</a:t>
            </a:r>
            <a:r>
              <a:rPr lang="en-ID" sz="2800" b="0" dirty="0">
                <a:solidFill>
                  <a:srgbClr val="000000"/>
                </a:solidFill>
                <a:effectLst/>
                <a:highlight>
                  <a:srgbClr val="F7F7F7"/>
                </a:highlight>
                <a:latin typeface="+mj-lt"/>
              </a:rPr>
              <a:t> </a:t>
            </a:r>
            <a:r>
              <a:rPr lang="en-ID" sz="2800" b="0" dirty="0" err="1">
                <a:solidFill>
                  <a:srgbClr val="000000"/>
                </a:solidFill>
                <a:effectLst/>
                <a:highlight>
                  <a:srgbClr val="F7F7F7"/>
                </a:highlight>
                <a:latin typeface="+mj-lt"/>
              </a:rPr>
              <a:t>mencapai</a:t>
            </a:r>
            <a:r>
              <a:rPr lang="en-ID" sz="2800" b="0" dirty="0">
                <a:solidFill>
                  <a:srgbClr val="000000"/>
                </a:solidFill>
                <a:effectLst/>
                <a:highlight>
                  <a:srgbClr val="F7F7F7"/>
                </a:highlight>
                <a:latin typeface="+mj-lt"/>
              </a:rPr>
              <a:t> 914,4.</a:t>
            </a:r>
          </a:p>
          <a:p>
            <a:r>
              <a:rPr lang="en-ID" sz="2800" b="0" dirty="0">
                <a:solidFill>
                  <a:srgbClr val="0000FF"/>
                </a:solidFill>
                <a:effectLst/>
                <a:highlight>
                  <a:srgbClr val="F7F7F7"/>
                </a:highlight>
                <a:latin typeface="+mj-lt"/>
              </a:rPr>
              <a:t>  - </a:t>
            </a:r>
            <a:r>
              <a:rPr lang="en-ID" sz="2800" b="0" dirty="0" err="1">
                <a:solidFill>
                  <a:srgbClr val="000000"/>
                </a:solidFill>
                <a:effectLst/>
                <a:highlight>
                  <a:srgbClr val="F7F7F7"/>
                </a:highlight>
                <a:latin typeface="+mj-lt"/>
              </a:rPr>
              <a:t>Alasan</a:t>
            </a:r>
            <a:r>
              <a:rPr lang="en-ID" sz="2800" b="0" dirty="0">
                <a:solidFill>
                  <a:srgbClr val="000000"/>
                </a:solidFill>
                <a:effectLst/>
                <a:highlight>
                  <a:srgbClr val="F7F7F7"/>
                </a:highlight>
                <a:latin typeface="+mj-lt"/>
              </a:rPr>
              <a:t>: </a:t>
            </a:r>
            <a:r>
              <a:rPr lang="en-ID" sz="2800" b="0" dirty="0" err="1">
                <a:solidFill>
                  <a:srgbClr val="000000"/>
                </a:solidFill>
                <a:effectLst/>
                <a:highlight>
                  <a:srgbClr val="F7F7F7"/>
                </a:highlight>
                <a:latin typeface="+mj-lt"/>
              </a:rPr>
              <a:t>Dengan</a:t>
            </a:r>
            <a:r>
              <a:rPr lang="en-ID" sz="2800" b="0" dirty="0">
                <a:solidFill>
                  <a:srgbClr val="000000"/>
                </a:solidFill>
                <a:effectLst/>
                <a:highlight>
                  <a:srgbClr val="F7F7F7"/>
                </a:highlight>
                <a:latin typeface="+mj-lt"/>
              </a:rPr>
              <a:t> </a:t>
            </a:r>
            <a:r>
              <a:rPr lang="en-ID" sz="2800" b="0" dirty="0" err="1">
                <a:solidFill>
                  <a:srgbClr val="000000"/>
                </a:solidFill>
                <a:effectLst/>
                <a:highlight>
                  <a:srgbClr val="F7F7F7"/>
                </a:highlight>
                <a:latin typeface="+mj-lt"/>
              </a:rPr>
              <a:t>penanganan</a:t>
            </a:r>
            <a:r>
              <a:rPr lang="en-ID" sz="2800" b="0" dirty="0">
                <a:solidFill>
                  <a:srgbClr val="000000"/>
                </a:solidFill>
                <a:effectLst/>
                <a:highlight>
                  <a:srgbClr val="F7F7F7"/>
                </a:highlight>
                <a:latin typeface="+mj-lt"/>
              </a:rPr>
              <a:t> complain yang </a:t>
            </a:r>
            <a:r>
              <a:rPr lang="en-ID" sz="2800" b="0" dirty="0" err="1">
                <a:solidFill>
                  <a:srgbClr val="000000"/>
                </a:solidFill>
                <a:effectLst/>
                <a:highlight>
                  <a:srgbClr val="F7F7F7"/>
                </a:highlight>
                <a:latin typeface="+mj-lt"/>
              </a:rPr>
              <a:t>cepat</a:t>
            </a:r>
            <a:r>
              <a:rPr lang="en-ID" sz="2800" b="0" dirty="0">
                <a:solidFill>
                  <a:srgbClr val="000000"/>
                </a:solidFill>
                <a:effectLst/>
                <a:highlight>
                  <a:srgbClr val="F7F7F7"/>
                </a:highlight>
                <a:latin typeface="+mj-lt"/>
              </a:rPr>
              <a:t> dan </a:t>
            </a:r>
            <a:r>
              <a:rPr lang="en-ID" sz="2800" b="0" dirty="0" err="1">
                <a:solidFill>
                  <a:srgbClr val="000000"/>
                </a:solidFill>
                <a:effectLst/>
                <a:highlight>
                  <a:srgbClr val="F7F7F7"/>
                </a:highlight>
                <a:latin typeface="+mj-lt"/>
              </a:rPr>
              <a:t>efisien</a:t>
            </a:r>
            <a:r>
              <a:rPr lang="en-ID" sz="2800" b="0" dirty="0">
                <a:solidFill>
                  <a:srgbClr val="000000"/>
                </a:solidFill>
                <a:effectLst/>
                <a:highlight>
                  <a:srgbClr val="F7F7F7"/>
                </a:highlight>
                <a:latin typeface="+mj-lt"/>
              </a:rPr>
              <a:t> di toko, target </a:t>
            </a:r>
            <a:r>
              <a:rPr lang="en-ID" sz="2800" b="0" dirty="0" err="1">
                <a:solidFill>
                  <a:srgbClr val="000000"/>
                </a:solidFill>
                <a:effectLst/>
                <a:highlight>
                  <a:srgbClr val="F7F7F7"/>
                </a:highlight>
                <a:latin typeface="+mj-lt"/>
              </a:rPr>
              <a:t>ini</a:t>
            </a:r>
            <a:r>
              <a:rPr lang="en-ID" sz="2800" b="0" dirty="0">
                <a:solidFill>
                  <a:srgbClr val="000000"/>
                </a:solidFill>
                <a:effectLst/>
                <a:highlight>
                  <a:srgbClr val="F7F7F7"/>
                </a:highlight>
                <a:latin typeface="+mj-lt"/>
              </a:rPr>
              <a:t> </a:t>
            </a:r>
            <a:r>
              <a:rPr lang="en-ID" sz="2800" b="0" dirty="0" err="1">
                <a:solidFill>
                  <a:srgbClr val="000000"/>
                </a:solidFill>
                <a:effectLst/>
                <a:highlight>
                  <a:srgbClr val="F7F7F7"/>
                </a:highlight>
                <a:latin typeface="+mj-lt"/>
              </a:rPr>
              <a:t>bisa</a:t>
            </a:r>
            <a:r>
              <a:rPr lang="en-ID" sz="2800" b="0" dirty="0">
                <a:solidFill>
                  <a:srgbClr val="000000"/>
                </a:solidFill>
                <a:effectLst/>
                <a:highlight>
                  <a:srgbClr val="F7F7F7"/>
                </a:highlight>
                <a:latin typeface="+mj-lt"/>
              </a:rPr>
              <a:t> </a:t>
            </a:r>
            <a:r>
              <a:rPr lang="en-ID" sz="2800" b="0" dirty="0" err="1">
                <a:solidFill>
                  <a:srgbClr val="000000"/>
                </a:solidFill>
                <a:effectLst/>
                <a:highlight>
                  <a:srgbClr val="F7F7F7"/>
                </a:highlight>
                <a:latin typeface="+mj-lt"/>
              </a:rPr>
              <a:t>dicapai</a:t>
            </a:r>
            <a:r>
              <a:rPr lang="en-ID" sz="2800" b="0" dirty="0">
                <a:solidFill>
                  <a:srgbClr val="000000"/>
                </a:solidFill>
                <a:effectLst/>
                <a:highlight>
                  <a:srgbClr val="F7F7F7"/>
                </a:highlight>
                <a:latin typeface="+mj-lt"/>
              </a:rPr>
              <a:t>, </a:t>
            </a:r>
            <a:r>
              <a:rPr lang="en-ID" sz="2800" b="0" dirty="0" err="1">
                <a:solidFill>
                  <a:srgbClr val="000000"/>
                </a:solidFill>
                <a:effectLst/>
                <a:highlight>
                  <a:srgbClr val="F7F7F7"/>
                </a:highlight>
                <a:latin typeface="+mj-lt"/>
              </a:rPr>
              <a:t>menjaga</a:t>
            </a:r>
            <a:r>
              <a:rPr lang="en-ID" sz="2800" b="0" dirty="0">
                <a:solidFill>
                  <a:srgbClr val="000000"/>
                </a:solidFill>
                <a:effectLst/>
                <a:highlight>
                  <a:srgbClr val="F7F7F7"/>
                </a:highlight>
                <a:latin typeface="+mj-lt"/>
              </a:rPr>
              <a:t> </a:t>
            </a:r>
            <a:r>
              <a:rPr lang="en-ID" sz="2800" b="0" dirty="0" err="1">
                <a:solidFill>
                  <a:srgbClr val="000000"/>
                </a:solidFill>
                <a:effectLst/>
                <a:highlight>
                  <a:srgbClr val="F7F7F7"/>
                </a:highlight>
                <a:latin typeface="+mj-lt"/>
              </a:rPr>
              <a:t>pelanggan</a:t>
            </a:r>
            <a:r>
              <a:rPr lang="en-ID" sz="2800" b="0" dirty="0">
                <a:solidFill>
                  <a:srgbClr val="000000"/>
                </a:solidFill>
                <a:effectLst/>
                <a:highlight>
                  <a:srgbClr val="F7F7F7"/>
                </a:highlight>
                <a:latin typeface="+mj-lt"/>
              </a:rPr>
              <a:t> </a:t>
            </a:r>
            <a:r>
              <a:rPr lang="en-ID" sz="2800" b="0" dirty="0" err="1">
                <a:solidFill>
                  <a:srgbClr val="000000"/>
                </a:solidFill>
                <a:effectLst/>
                <a:highlight>
                  <a:srgbClr val="F7F7F7"/>
                </a:highlight>
                <a:latin typeface="+mj-lt"/>
              </a:rPr>
              <a:t>untuk</a:t>
            </a:r>
            <a:r>
              <a:rPr lang="en-ID" sz="2800" b="0" dirty="0">
                <a:solidFill>
                  <a:srgbClr val="000000"/>
                </a:solidFill>
                <a:effectLst/>
                <a:highlight>
                  <a:srgbClr val="F7F7F7"/>
                </a:highlight>
                <a:latin typeface="+mj-lt"/>
              </a:rPr>
              <a:t> </a:t>
            </a:r>
            <a:r>
              <a:rPr lang="en-ID" sz="2800" b="0" dirty="0" err="1">
                <a:solidFill>
                  <a:srgbClr val="000000"/>
                </a:solidFill>
                <a:effectLst/>
                <a:highlight>
                  <a:srgbClr val="F7F7F7"/>
                </a:highlight>
                <a:latin typeface="+mj-lt"/>
              </a:rPr>
              <a:t>kembali</a:t>
            </a:r>
            <a:r>
              <a:rPr lang="en-ID" sz="2800" b="0" dirty="0">
                <a:solidFill>
                  <a:srgbClr val="000000"/>
                </a:solidFill>
                <a:effectLst/>
                <a:highlight>
                  <a:srgbClr val="F7F7F7"/>
                </a:highlight>
                <a:latin typeface="+mj-lt"/>
              </a:rPr>
              <a:t> </a:t>
            </a:r>
            <a:r>
              <a:rPr lang="en-ID" sz="2800" b="0" dirty="0" err="1">
                <a:solidFill>
                  <a:srgbClr val="000000"/>
                </a:solidFill>
                <a:effectLst/>
                <a:highlight>
                  <a:srgbClr val="F7F7F7"/>
                </a:highlight>
                <a:latin typeface="+mj-lt"/>
              </a:rPr>
              <a:t>berbelanja</a:t>
            </a:r>
            <a:r>
              <a:rPr lang="en-ID" sz="2800" b="0" dirty="0">
                <a:solidFill>
                  <a:srgbClr val="000000"/>
                </a:solidFill>
                <a:effectLst/>
                <a:highlight>
                  <a:srgbClr val="F7F7F7"/>
                </a:highlight>
                <a:latin typeface="+mj-lt"/>
              </a:rPr>
              <a:t>.</a:t>
            </a:r>
          </a:p>
          <a:p>
            <a:endParaRPr lang="en-ID" dirty="0"/>
          </a:p>
        </p:txBody>
      </p:sp>
    </p:spTree>
    <p:extLst>
      <p:ext uri="{BB962C8B-B14F-4D97-AF65-F5344CB8AC3E}">
        <p14:creationId xmlns:p14="http://schemas.microsoft.com/office/powerpoint/2010/main" val="3909516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EAEF9-BF4F-D030-A0B7-01C6C8C4C502}"/>
              </a:ext>
            </a:extLst>
          </p:cNvPr>
          <p:cNvSpPr>
            <a:spLocks noGrp="1"/>
          </p:cNvSpPr>
          <p:nvPr>
            <p:ph type="title"/>
          </p:nvPr>
        </p:nvSpPr>
        <p:spPr/>
        <p:txBody>
          <a:bodyPr/>
          <a:lstStyle/>
          <a:p>
            <a:r>
              <a:rPr lang="en-US" dirty="0" err="1"/>
              <a:t>Rekomendasi</a:t>
            </a:r>
            <a:r>
              <a:rPr lang="en-US" dirty="0"/>
              <a:t> </a:t>
            </a:r>
            <a:r>
              <a:rPr lang="en-US" dirty="0" err="1"/>
              <a:t>untuk</a:t>
            </a:r>
            <a:r>
              <a:rPr lang="en-US" dirty="0"/>
              <a:t> </a:t>
            </a:r>
            <a:r>
              <a:rPr lang="en-US" dirty="0" err="1"/>
              <a:t>Efektivitas</a:t>
            </a:r>
            <a:r>
              <a:rPr lang="en-US" dirty="0"/>
              <a:t> </a:t>
            </a:r>
            <a:r>
              <a:rPr lang="en-US" dirty="0" err="1"/>
              <a:t>Kampanye</a:t>
            </a:r>
            <a:r>
              <a:rPr lang="en-US" dirty="0"/>
              <a:t> </a:t>
            </a:r>
            <a:r>
              <a:rPr lang="en-US" dirty="0" err="1"/>
              <a:t>Pemasaran</a:t>
            </a:r>
            <a:r>
              <a:rPr lang="en-US" dirty="0"/>
              <a:t> </a:t>
            </a:r>
            <a:r>
              <a:rPr lang="sv-SE" i="0" dirty="0">
                <a:effectLst/>
                <a:highlight>
                  <a:srgbClr val="FFFFFF"/>
                </a:highlight>
              </a:rPr>
              <a:t>pada kanal Web, Catalog , dan Store.</a:t>
            </a:r>
            <a:endParaRPr lang="en-ID" dirty="0"/>
          </a:p>
        </p:txBody>
      </p:sp>
      <p:sp>
        <p:nvSpPr>
          <p:cNvPr id="3" name="Text Placeholder 2">
            <a:extLst>
              <a:ext uri="{FF2B5EF4-FFF2-40B4-BE49-F238E27FC236}">
                <a16:creationId xmlns:a16="http://schemas.microsoft.com/office/drawing/2014/main" id="{83253981-845B-443F-5A20-0161826E0383}"/>
              </a:ext>
            </a:extLst>
          </p:cNvPr>
          <p:cNvSpPr>
            <a:spLocks noGrp="1"/>
          </p:cNvSpPr>
          <p:nvPr>
            <p:ph type="body" sz="quarter" idx="10"/>
          </p:nvPr>
        </p:nvSpPr>
        <p:spPr>
          <a:xfrm>
            <a:off x="844060" y="2263140"/>
            <a:ext cx="16611131" cy="7452360"/>
          </a:xfrm>
        </p:spPr>
        <p:txBody>
          <a:bodyPr/>
          <a:lstStyle/>
          <a:p>
            <a:pPr algn="l">
              <a:buFont typeface="Arial" panose="020B0604020202020204" pitchFamily="34" charset="0"/>
              <a:buChar char="•"/>
            </a:pPr>
            <a:r>
              <a:rPr lang="en-ID" sz="2800" b="0" i="0" dirty="0">
                <a:solidFill>
                  <a:srgbClr val="212121"/>
                </a:solidFill>
                <a:effectLst/>
                <a:highlight>
                  <a:srgbClr val="FFFFFF"/>
                </a:highlight>
                <a:latin typeface="+mj-lt"/>
              </a:rPr>
              <a:t>Store:</a:t>
            </a:r>
          </a:p>
          <a:p>
            <a:pPr marL="742950" lvl="1" indent="-285750" algn="l">
              <a:buFont typeface="Arial" panose="020B0604020202020204" pitchFamily="34" charset="0"/>
              <a:buChar char="•"/>
            </a:pPr>
            <a:r>
              <a:rPr lang="en-ID" sz="2800" b="0" i="0" dirty="0">
                <a:solidFill>
                  <a:srgbClr val="212121"/>
                </a:solidFill>
                <a:effectLst/>
                <a:highlight>
                  <a:srgbClr val="FFFFFF"/>
                </a:highlight>
                <a:latin typeface="+mj-lt"/>
              </a:rPr>
              <a:t>Target: </a:t>
            </a:r>
            <a:r>
              <a:rPr lang="en-ID" sz="2800" b="0" i="0" dirty="0" err="1">
                <a:solidFill>
                  <a:srgbClr val="212121"/>
                </a:solidFill>
                <a:effectLst/>
                <a:highlight>
                  <a:srgbClr val="FFFFFF"/>
                </a:highlight>
                <a:latin typeface="+mj-lt"/>
              </a:rPr>
              <a:t>Meningkatkan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penerimaan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kampanye</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pemasaran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menjadi</a:t>
            </a:r>
            <a:r>
              <a:rPr lang="en-ID" sz="2800" b="0" i="0" dirty="0">
                <a:solidFill>
                  <a:srgbClr val="212121"/>
                </a:solidFill>
                <a:effectLst/>
                <a:highlight>
                  <a:srgbClr val="FFFFFF"/>
                </a:highlight>
                <a:latin typeface="+mj-lt"/>
              </a:rPr>
              <a:t> 3.800 </a:t>
            </a:r>
            <a:r>
              <a:rPr lang="en-ID" sz="2800" b="0" i="0" dirty="0" err="1">
                <a:solidFill>
                  <a:srgbClr val="212121"/>
                </a:solidFill>
                <a:effectLst/>
                <a:highlight>
                  <a:srgbClr val="FFFFFF"/>
                </a:highlight>
                <a:latin typeface="+mj-lt"/>
              </a:rPr>
              <a:t>penerimaan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kampanye</a:t>
            </a:r>
            <a:r>
              <a:rPr lang="en-ID" sz="2800" b="0" i="0" dirty="0">
                <a:solidFill>
                  <a:srgbClr val="212121"/>
                </a:solidFill>
                <a:effectLst/>
                <a:highlight>
                  <a:srgbClr val="FFFFFF"/>
                </a:highlight>
                <a:latin typeface="+mj-lt"/>
              </a:rPr>
              <a:t>.</a:t>
            </a:r>
          </a:p>
          <a:p>
            <a:pPr marL="742950" lvl="1" indent="-285750" algn="l">
              <a:buFont typeface="Arial" panose="020B0604020202020204" pitchFamily="34" charset="0"/>
              <a:buChar char="•"/>
            </a:pPr>
            <a:r>
              <a:rPr lang="en-ID" sz="2800" b="0" i="0" dirty="0" err="1">
                <a:solidFill>
                  <a:srgbClr val="212121"/>
                </a:solidFill>
                <a:effectLst/>
                <a:highlight>
                  <a:srgbClr val="FFFFFF"/>
                </a:highlight>
                <a:latin typeface="+mj-lt"/>
              </a:rPr>
              <a:t>Alasan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Dengan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promosi</a:t>
            </a:r>
            <a:r>
              <a:rPr lang="en-ID" sz="2800" b="0" i="0" dirty="0">
                <a:solidFill>
                  <a:srgbClr val="212121"/>
                </a:solidFill>
                <a:effectLst/>
                <a:highlight>
                  <a:srgbClr val="FFFFFF"/>
                </a:highlight>
                <a:latin typeface="+mj-lt"/>
              </a:rPr>
              <a:t> yang </a:t>
            </a:r>
            <a:r>
              <a:rPr lang="en-ID" sz="2800" b="0" i="0" dirty="0" err="1">
                <a:solidFill>
                  <a:srgbClr val="212121"/>
                </a:solidFill>
                <a:effectLst/>
                <a:highlight>
                  <a:srgbClr val="FFFFFF"/>
                </a:highlight>
                <a:latin typeface="+mj-lt"/>
              </a:rPr>
              <a:t>lebih</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intensif</a:t>
            </a:r>
            <a:r>
              <a:rPr lang="en-ID" sz="2800" b="0" i="0" dirty="0">
                <a:solidFill>
                  <a:srgbClr val="212121"/>
                </a:solidFill>
                <a:effectLst/>
                <a:highlight>
                  <a:srgbClr val="FFFFFF"/>
                </a:highlight>
                <a:latin typeface="+mj-lt"/>
              </a:rPr>
              <a:t> dan acara-acara di toko, </a:t>
            </a:r>
            <a:r>
              <a:rPr lang="en-ID" sz="2800" b="0" i="0" dirty="0" err="1">
                <a:solidFill>
                  <a:srgbClr val="212121"/>
                </a:solidFill>
                <a:effectLst/>
                <a:highlight>
                  <a:srgbClr val="FFFFFF"/>
                </a:highlight>
                <a:latin typeface="+mj-lt"/>
              </a:rPr>
              <a:t>respons</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terhadap</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kampanye</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dapat</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meningkat</a:t>
            </a:r>
            <a:r>
              <a:rPr lang="en-ID" sz="2800" b="0" i="0" dirty="0">
                <a:solidFill>
                  <a:srgbClr val="212121"/>
                </a:solidFill>
                <a:effectLst/>
                <a:highlight>
                  <a:srgbClr val="FFFFFF"/>
                </a:highlight>
                <a:latin typeface="+mj-lt"/>
              </a:rPr>
              <a:t>.</a:t>
            </a:r>
          </a:p>
          <a:p>
            <a:pPr algn="l">
              <a:buFont typeface="Arial" panose="020B0604020202020204" pitchFamily="34" charset="0"/>
              <a:buChar char="•"/>
            </a:pPr>
            <a:r>
              <a:rPr lang="en-ID" sz="2800" b="0" i="0" dirty="0">
                <a:solidFill>
                  <a:srgbClr val="212121"/>
                </a:solidFill>
                <a:effectLst/>
                <a:highlight>
                  <a:srgbClr val="FFFFFF"/>
                </a:highlight>
                <a:latin typeface="+mj-lt"/>
              </a:rPr>
              <a:t>Web:</a:t>
            </a:r>
          </a:p>
          <a:p>
            <a:pPr marL="742950" lvl="1" indent="-285750" algn="l">
              <a:buFont typeface="Arial" panose="020B0604020202020204" pitchFamily="34" charset="0"/>
              <a:buChar char="•"/>
            </a:pPr>
            <a:r>
              <a:rPr lang="en-ID" sz="2800" b="0" i="0" dirty="0">
                <a:solidFill>
                  <a:srgbClr val="212121"/>
                </a:solidFill>
                <a:effectLst/>
                <a:highlight>
                  <a:srgbClr val="FFFFFF"/>
                </a:highlight>
                <a:latin typeface="+mj-lt"/>
              </a:rPr>
              <a:t>Target: </a:t>
            </a:r>
            <a:r>
              <a:rPr lang="en-ID" sz="2800" b="0" i="0" dirty="0" err="1">
                <a:solidFill>
                  <a:srgbClr val="212121"/>
                </a:solidFill>
                <a:effectLst/>
                <a:highlight>
                  <a:srgbClr val="FFFFFF"/>
                </a:highlight>
                <a:latin typeface="+mj-lt"/>
              </a:rPr>
              <a:t>Meningkatkan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penerimaan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kampanye</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pemasaran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menjadi</a:t>
            </a:r>
            <a:r>
              <a:rPr lang="en-ID" sz="2800" b="0" i="0" dirty="0">
                <a:solidFill>
                  <a:srgbClr val="212121"/>
                </a:solidFill>
                <a:effectLst/>
                <a:highlight>
                  <a:srgbClr val="FFFFFF"/>
                </a:highlight>
                <a:latin typeface="+mj-lt"/>
              </a:rPr>
              <a:t> 2.900 </a:t>
            </a:r>
            <a:r>
              <a:rPr lang="en-ID" sz="2800" b="0" i="0" dirty="0" err="1">
                <a:solidFill>
                  <a:srgbClr val="212121"/>
                </a:solidFill>
                <a:effectLst/>
                <a:highlight>
                  <a:srgbClr val="FFFFFF"/>
                </a:highlight>
                <a:latin typeface="+mj-lt"/>
              </a:rPr>
              <a:t>penerimaan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kampanye</a:t>
            </a:r>
            <a:r>
              <a:rPr lang="en-ID" sz="2800" b="0" i="0" dirty="0">
                <a:solidFill>
                  <a:srgbClr val="212121"/>
                </a:solidFill>
                <a:effectLst/>
                <a:highlight>
                  <a:srgbClr val="FFFFFF"/>
                </a:highlight>
                <a:latin typeface="+mj-lt"/>
              </a:rPr>
              <a:t>.</a:t>
            </a:r>
          </a:p>
          <a:p>
            <a:pPr marL="742950" lvl="1" indent="-285750" algn="l">
              <a:buFont typeface="Arial" panose="020B0604020202020204" pitchFamily="34" charset="0"/>
              <a:buChar char="•"/>
            </a:pPr>
            <a:r>
              <a:rPr lang="en-ID" sz="2800" b="0" i="0" dirty="0" err="1">
                <a:solidFill>
                  <a:srgbClr val="212121"/>
                </a:solidFill>
                <a:effectLst/>
                <a:highlight>
                  <a:srgbClr val="FFFFFF"/>
                </a:highlight>
                <a:latin typeface="+mj-lt"/>
              </a:rPr>
              <a:t>Alasan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Dengan</a:t>
            </a:r>
            <a:r>
              <a:rPr lang="en-ID" sz="2800" b="0" i="0" dirty="0">
                <a:solidFill>
                  <a:srgbClr val="212121"/>
                </a:solidFill>
                <a:effectLst/>
                <a:highlight>
                  <a:srgbClr val="FFFFFF"/>
                </a:highlight>
                <a:latin typeface="+mj-lt"/>
              </a:rPr>
              <a:t> strategi retargeting yang </a:t>
            </a:r>
            <a:r>
              <a:rPr lang="en-ID" sz="2800" b="0" i="0" dirty="0" err="1">
                <a:solidFill>
                  <a:srgbClr val="212121"/>
                </a:solidFill>
                <a:effectLst/>
                <a:highlight>
                  <a:srgbClr val="FFFFFF"/>
                </a:highlight>
                <a:latin typeface="+mj-lt"/>
              </a:rPr>
              <a:t>lebih</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baik</a:t>
            </a:r>
            <a:r>
              <a:rPr lang="en-ID" sz="2800" b="0" i="0" dirty="0">
                <a:solidFill>
                  <a:srgbClr val="212121"/>
                </a:solidFill>
                <a:effectLst/>
                <a:highlight>
                  <a:srgbClr val="FFFFFF"/>
                </a:highlight>
                <a:latin typeface="+mj-lt"/>
              </a:rPr>
              <a:t> dan </a:t>
            </a:r>
            <a:r>
              <a:rPr lang="en-ID" sz="2800" b="0" i="0" dirty="0" err="1">
                <a:solidFill>
                  <a:srgbClr val="212121"/>
                </a:solidFill>
                <a:effectLst/>
                <a:highlight>
                  <a:srgbClr val="FFFFFF"/>
                </a:highlight>
                <a:latin typeface="+mj-lt"/>
              </a:rPr>
              <a:t>personalisasi</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penawaran</a:t>
            </a:r>
            <a:r>
              <a:rPr lang="en-ID" sz="2800" b="0" i="0" dirty="0">
                <a:solidFill>
                  <a:srgbClr val="212121"/>
                </a:solidFill>
                <a:effectLst/>
                <a:highlight>
                  <a:srgbClr val="FFFFFF"/>
                </a:highlight>
                <a:latin typeface="+mj-lt"/>
              </a:rPr>
              <a:t> online, </a:t>
            </a:r>
            <a:r>
              <a:rPr lang="en-ID" sz="2800" b="0" i="0" dirty="0" err="1">
                <a:solidFill>
                  <a:srgbClr val="212121"/>
                </a:solidFill>
                <a:effectLst/>
                <a:highlight>
                  <a:srgbClr val="FFFFFF"/>
                </a:highlight>
                <a:latin typeface="+mj-lt"/>
              </a:rPr>
              <a:t>peningkatan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ini</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bisa</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dicapai</a:t>
            </a:r>
            <a:r>
              <a:rPr lang="en-ID" sz="2800" b="0" i="0" dirty="0">
                <a:solidFill>
                  <a:srgbClr val="212121"/>
                </a:solidFill>
                <a:effectLst/>
                <a:highlight>
                  <a:srgbClr val="FFFFFF"/>
                </a:highlight>
                <a:latin typeface="+mj-lt"/>
              </a:rPr>
              <a:t>.</a:t>
            </a:r>
          </a:p>
          <a:p>
            <a:pPr algn="l">
              <a:buFont typeface="Arial" panose="020B0604020202020204" pitchFamily="34" charset="0"/>
              <a:buChar char="•"/>
            </a:pPr>
            <a:r>
              <a:rPr lang="en-ID" sz="2800" b="0" i="0" dirty="0" err="1">
                <a:solidFill>
                  <a:srgbClr val="212121"/>
                </a:solidFill>
                <a:effectLst/>
                <a:highlight>
                  <a:srgbClr val="FFFFFF"/>
                </a:highlight>
                <a:latin typeface="+mj-lt"/>
              </a:rPr>
              <a:t>Catalog</a:t>
            </a:r>
            <a:r>
              <a:rPr lang="en-ID" sz="2800" b="0" i="0" dirty="0">
                <a:solidFill>
                  <a:srgbClr val="212121"/>
                </a:solidFill>
                <a:effectLst/>
                <a:highlight>
                  <a:srgbClr val="FFFFFF"/>
                </a:highlight>
                <a:latin typeface="+mj-lt"/>
              </a:rPr>
              <a:t>:</a:t>
            </a:r>
          </a:p>
          <a:p>
            <a:pPr marL="742950" lvl="1" indent="-285750" algn="l">
              <a:buFont typeface="Arial" panose="020B0604020202020204" pitchFamily="34" charset="0"/>
              <a:buChar char="•"/>
            </a:pPr>
            <a:r>
              <a:rPr lang="en-ID" sz="2800" b="0" i="0" dirty="0">
                <a:solidFill>
                  <a:srgbClr val="212121"/>
                </a:solidFill>
                <a:effectLst/>
                <a:highlight>
                  <a:srgbClr val="FFFFFF"/>
                </a:highlight>
                <a:latin typeface="+mj-lt"/>
              </a:rPr>
              <a:t>Target: </a:t>
            </a:r>
            <a:r>
              <a:rPr lang="en-ID" sz="2800" b="0" i="0" dirty="0" err="1">
                <a:solidFill>
                  <a:srgbClr val="212121"/>
                </a:solidFill>
                <a:effectLst/>
                <a:highlight>
                  <a:srgbClr val="FFFFFF"/>
                </a:highlight>
                <a:latin typeface="+mj-lt"/>
              </a:rPr>
              <a:t>Meningkatkan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penerimaan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kampanye</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pemasaran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menjadi</a:t>
            </a:r>
            <a:r>
              <a:rPr lang="en-ID" sz="2800" b="0" i="0" dirty="0">
                <a:solidFill>
                  <a:srgbClr val="212121"/>
                </a:solidFill>
                <a:effectLst/>
                <a:highlight>
                  <a:srgbClr val="FFFFFF"/>
                </a:highlight>
                <a:latin typeface="+mj-lt"/>
              </a:rPr>
              <a:t> 2.500 </a:t>
            </a:r>
            <a:r>
              <a:rPr lang="en-ID" sz="2800" b="0" i="0" dirty="0" err="1">
                <a:solidFill>
                  <a:srgbClr val="212121"/>
                </a:solidFill>
                <a:effectLst/>
                <a:highlight>
                  <a:srgbClr val="FFFFFF"/>
                </a:highlight>
                <a:latin typeface="+mj-lt"/>
              </a:rPr>
              <a:t>penerimaan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kampanye</a:t>
            </a:r>
            <a:r>
              <a:rPr lang="en-ID" sz="2800" b="0" i="0" dirty="0">
                <a:solidFill>
                  <a:srgbClr val="212121"/>
                </a:solidFill>
                <a:effectLst/>
                <a:highlight>
                  <a:srgbClr val="FFFFFF"/>
                </a:highlight>
                <a:latin typeface="+mj-lt"/>
              </a:rPr>
              <a:t>.</a:t>
            </a:r>
          </a:p>
          <a:p>
            <a:pPr marL="742950" lvl="1" indent="-285750" algn="l">
              <a:buFont typeface="Arial" panose="020B0604020202020204" pitchFamily="34" charset="0"/>
              <a:buChar char="•"/>
            </a:pPr>
            <a:r>
              <a:rPr lang="en-ID" sz="2800" b="0" i="0" dirty="0" err="1">
                <a:solidFill>
                  <a:srgbClr val="212121"/>
                </a:solidFill>
                <a:effectLst/>
                <a:highlight>
                  <a:srgbClr val="FFFFFF"/>
                </a:highlight>
                <a:latin typeface="+mj-lt"/>
              </a:rPr>
              <a:t>Alasan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Mengirim</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katalog</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dengan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lebih</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sering</a:t>
            </a:r>
            <a:r>
              <a:rPr lang="en-ID" sz="2800" b="0" i="0" dirty="0">
                <a:solidFill>
                  <a:srgbClr val="212121"/>
                </a:solidFill>
                <a:effectLst/>
                <a:highlight>
                  <a:srgbClr val="FFFFFF"/>
                </a:highlight>
                <a:latin typeface="+mj-lt"/>
              </a:rPr>
              <a:t> dan </a:t>
            </a:r>
            <a:r>
              <a:rPr lang="en-ID" sz="2800" b="0" i="0" dirty="0" err="1">
                <a:solidFill>
                  <a:srgbClr val="212121"/>
                </a:solidFill>
                <a:effectLst/>
                <a:highlight>
                  <a:srgbClr val="FFFFFF"/>
                </a:highlight>
                <a:latin typeface="+mj-lt"/>
              </a:rPr>
              <a:t>menyertakan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penawaran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menarik</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bisa</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meningkatkan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efektivitas</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kampanye</a:t>
            </a:r>
            <a:r>
              <a:rPr lang="en-ID" sz="2800" b="0" i="0" dirty="0">
                <a:solidFill>
                  <a:srgbClr val="212121"/>
                </a:solidFill>
                <a:effectLst/>
                <a:highlight>
                  <a:srgbClr val="FFFFFF"/>
                </a:highlight>
                <a:latin typeface="+mj-lt"/>
              </a:rPr>
              <a:t> di </a:t>
            </a:r>
            <a:r>
              <a:rPr lang="en-ID" sz="2800" b="0" i="0" dirty="0" err="1">
                <a:solidFill>
                  <a:srgbClr val="212121"/>
                </a:solidFill>
                <a:effectLst/>
                <a:highlight>
                  <a:srgbClr val="FFFFFF"/>
                </a:highlight>
                <a:latin typeface="+mj-lt"/>
              </a:rPr>
              <a:t>kanal</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ini</a:t>
            </a:r>
            <a:r>
              <a:rPr lang="en-ID" sz="2800" b="0" i="0" dirty="0">
                <a:solidFill>
                  <a:srgbClr val="212121"/>
                </a:solidFill>
                <a:effectLst/>
                <a:highlight>
                  <a:srgbClr val="FFFFFF"/>
                </a:highlight>
                <a:latin typeface="+mj-lt"/>
              </a:rPr>
              <a:t>.</a:t>
            </a:r>
          </a:p>
          <a:p>
            <a:endParaRPr lang="en-ID" dirty="0"/>
          </a:p>
        </p:txBody>
      </p:sp>
    </p:spTree>
    <p:extLst>
      <p:ext uri="{BB962C8B-B14F-4D97-AF65-F5344CB8AC3E}">
        <p14:creationId xmlns:p14="http://schemas.microsoft.com/office/powerpoint/2010/main" val="4196703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6735-FC74-27D6-46B2-2B093F276230}"/>
              </a:ext>
            </a:extLst>
          </p:cNvPr>
          <p:cNvSpPr>
            <a:spLocks noGrp="1"/>
          </p:cNvSpPr>
          <p:nvPr>
            <p:ph type="title"/>
          </p:nvPr>
        </p:nvSpPr>
        <p:spPr/>
        <p:txBody>
          <a:bodyPr/>
          <a:lstStyle/>
          <a:p>
            <a:r>
              <a:rPr lang="en-US" dirty="0"/>
              <a:t>Disclaimer</a:t>
            </a:r>
            <a:endParaRPr lang="en-ID" dirty="0"/>
          </a:p>
        </p:txBody>
      </p:sp>
      <p:sp>
        <p:nvSpPr>
          <p:cNvPr id="3" name="Text Placeholder 2">
            <a:extLst>
              <a:ext uri="{FF2B5EF4-FFF2-40B4-BE49-F238E27FC236}">
                <a16:creationId xmlns:a16="http://schemas.microsoft.com/office/drawing/2014/main" id="{75FE1FF9-BFBB-9555-DF77-2DCDF951C637}"/>
              </a:ext>
            </a:extLst>
          </p:cNvPr>
          <p:cNvSpPr>
            <a:spLocks noGrp="1"/>
          </p:cNvSpPr>
          <p:nvPr>
            <p:ph type="body" sz="quarter" idx="10"/>
          </p:nvPr>
        </p:nvSpPr>
        <p:spPr>
          <a:xfrm>
            <a:off x="835023" y="3303270"/>
            <a:ext cx="16611131" cy="3680460"/>
          </a:xfrm>
        </p:spPr>
        <p:txBody>
          <a:bodyPr>
            <a:normAutofit/>
          </a:bodyPr>
          <a:lstStyle/>
          <a:p>
            <a:r>
              <a:rPr lang="en-US" b="0" dirty="0" err="1"/>
              <a:t>Penelitian</a:t>
            </a:r>
            <a:r>
              <a:rPr lang="en-US" b="0" dirty="0"/>
              <a:t> </a:t>
            </a:r>
            <a:r>
              <a:rPr lang="en-US" b="0" dirty="0" err="1"/>
              <a:t>ini</a:t>
            </a:r>
            <a:r>
              <a:rPr lang="en-US" b="0" dirty="0"/>
              <a:t> </a:t>
            </a:r>
            <a:r>
              <a:rPr lang="en-US" b="0" dirty="0" err="1"/>
              <a:t>bertujuan</a:t>
            </a:r>
            <a:r>
              <a:rPr lang="en-US" b="0" dirty="0"/>
              <a:t> </a:t>
            </a:r>
            <a:r>
              <a:rPr lang="en-US" b="0" dirty="0" err="1"/>
              <a:t>untuk</a:t>
            </a:r>
            <a:r>
              <a:rPr lang="en-US" b="0" dirty="0"/>
              <a:t> </a:t>
            </a:r>
            <a:r>
              <a:rPr lang="en-US" b="0" dirty="0" err="1"/>
              <a:t>mencari</a:t>
            </a:r>
            <a:r>
              <a:rPr lang="en-US" b="0" dirty="0"/>
              <a:t> </a:t>
            </a:r>
            <a:r>
              <a:rPr lang="en-US" b="0" dirty="0" err="1"/>
              <a:t>Anomali</a:t>
            </a:r>
            <a:r>
              <a:rPr lang="en-US" b="0" dirty="0"/>
              <a:t> pada dataset Supermarket Customer yang </a:t>
            </a:r>
            <a:r>
              <a:rPr lang="en-US" b="0" dirty="0" err="1"/>
              <a:t>telah</a:t>
            </a:r>
            <a:r>
              <a:rPr lang="en-US" b="0" dirty="0"/>
              <a:t> </a:t>
            </a:r>
            <a:r>
              <a:rPr lang="en-US" b="0" dirty="0" err="1"/>
              <a:t>diberikan</a:t>
            </a:r>
            <a:r>
              <a:rPr lang="en-US" b="0" dirty="0"/>
              <a:t> oleh </a:t>
            </a:r>
            <a:r>
              <a:rPr lang="en-US" b="0" dirty="0" err="1"/>
              <a:t>Purwadikha</a:t>
            </a:r>
            <a:r>
              <a:rPr lang="en-US" b="0" dirty="0"/>
              <a:t> </a:t>
            </a:r>
            <a:r>
              <a:rPr lang="en-US" b="0" dirty="0" err="1"/>
              <a:t>untuk</a:t>
            </a:r>
            <a:r>
              <a:rPr lang="en-US" b="0" dirty="0"/>
              <a:t> </a:t>
            </a:r>
            <a:r>
              <a:rPr lang="en-US" b="0" dirty="0" err="1"/>
              <a:t>dianalisis</a:t>
            </a:r>
            <a:r>
              <a:rPr lang="en-US" b="0" dirty="0"/>
              <a:t> dan </a:t>
            </a:r>
            <a:r>
              <a:rPr lang="en-US" b="0" dirty="0" err="1"/>
              <a:t>diberikan</a:t>
            </a:r>
            <a:r>
              <a:rPr lang="en-US" b="0" dirty="0"/>
              <a:t> Kesimpulan </a:t>
            </a:r>
            <a:r>
              <a:rPr lang="en-US" b="0" dirty="0" err="1"/>
              <a:t>beserta</a:t>
            </a:r>
            <a:r>
              <a:rPr lang="en-US" b="0" dirty="0"/>
              <a:t> </a:t>
            </a:r>
            <a:r>
              <a:rPr lang="en-US" b="0" dirty="0" err="1"/>
              <a:t>rekomendasi</a:t>
            </a:r>
            <a:r>
              <a:rPr lang="en-US" b="0" dirty="0"/>
              <a:t> </a:t>
            </a:r>
            <a:r>
              <a:rPr lang="en-US" b="0" dirty="0" err="1"/>
              <a:t>berdasarkan</a:t>
            </a:r>
            <a:r>
              <a:rPr lang="en-US" b="0" dirty="0"/>
              <a:t> Business Knowledge.</a:t>
            </a:r>
          </a:p>
          <a:p>
            <a:endParaRPr lang="en-US" b="0" dirty="0"/>
          </a:p>
          <a:p>
            <a:r>
              <a:rPr lang="en-ID" b="0" i="0" dirty="0">
                <a:solidFill>
                  <a:srgbClr val="212121"/>
                </a:solidFill>
                <a:effectLst/>
                <a:highlight>
                  <a:srgbClr val="FFFFFF"/>
                </a:highlight>
                <a:latin typeface="+mj-lt"/>
              </a:rPr>
              <a:t>Target-target </a:t>
            </a:r>
            <a:r>
              <a:rPr lang="en-ID" b="0" i="0" dirty="0" err="1">
                <a:solidFill>
                  <a:srgbClr val="212121"/>
                </a:solidFill>
                <a:effectLst/>
                <a:highlight>
                  <a:srgbClr val="FFFFFF"/>
                </a:highlight>
                <a:latin typeface="+mj-lt"/>
              </a:rPr>
              <a:t>sebelumnya</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dibuat</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berdasarkan</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peningkatan</a:t>
            </a:r>
            <a:r>
              <a:rPr lang="en-ID" b="0" i="0" dirty="0">
                <a:solidFill>
                  <a:srgbClr val="212121"/>
                </a:solidFill>
                <a:effectLst/>
                <a:highlight>
                  <a:srgbClr val="FFFFFF"/>
                </a:highlight>
                <a:latin typeface="+mj-lt"/>
              </a:rPr>
              <a:t> yang </a:t>
            </a:r>
            <a:r>
              <a:rPr lang="en-ID" b="0" i="0" dirty="0" err="1">
                <a:solidFill>
                  <a:srgbClr val="212121"/>
                </a:solidFill>
                <a:effectLst/>
                <a:highlight>
                  <a:srgbClr val="FFFFFF"/>
                </a:highlight>
                <a:latin typeface="+mj-lt"/>
              </a:rPr>
              <a:t>realistis</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dengan</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mempertimbangkan</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potensi</a:t>
            </a:r>
            <a:r>
              <a:rPr lang="en-ID" b="0" i="0" dirty="0">
                <a:solidFill>
                  <a:srgbClr val="212121"/>
                </a:solidFill>
                <a:effectLst/>
                <a:highlight>
                  <a:srgbClr val="FFFFFF"/>
                </a:highlight>
                <a:latin typeface="+mj-lt"/>
              </a:rPr>
              <a:t> pasar dan </a:t>
            </a:r>
            <a:r>
              <a:rPr lang="en-ID" b="0" i="0" dirty="0" err="1">
                <a:solidFill>
                  <a:srgbClr val="212121"/>
                </a:solidFill>
                <a:effectLst/>
                <a:highlight>
                  <a:srgbClr val="FFFFFF"/>
                </a:highlight>
                <a:latin typeface="+mj-lt"/>
              </a:rPr>
              <a:t>bisnis</a:t>
            </a:r>
            <a:r>
              <a:rPr lang="en-ID" b="0" i="0" dirty="0">
                <a:solidFill>
                  <a:srgbClr val="212121"/>
                </a:solidFill>
                <a:effectLst/>
                <a:highlight>
                  <a:srgbClr val="FFFFFF"/>
                </a:highlight>
                <a:latin typeface="+mj-lt"/>
              </a:rPr>
              <a:t> di </a:t>
            </a:r>
            <a:r>
              <a:rPr lang="en-ID" b="0" i="0" dirty="0" err="1">
                <a:solidFill>
                  <a:srgbClr val="212121"/>
                </a:solidFill>
                <a:effectLst/>
                <a:highlight>
                  <a:srgbClr val="FFFFFF"/>
                </a:highlight>
                <a:latin typeface="+mj-lt"/>
              </a:rPr>
              <a:t>industri</a:t>
            </a:r>
            <a:r>
              <a:rPr lang="en-ID" b="0" i="0" dirty="0">
                <a:solidFill>
                  <a:srgbClr val="212121"/>
                </a:solidFill>
                <a:effectLst/>
                <a:highlight>
                  <a:srgbClr val="FFFFFF"/>
                </a:highlight>
                <a:latin typeface="+mj-lt"/>
              </a:rPr>
              <a:t> supermarket. </a:t>
            </a:r>
            <a:r>
              <a:rPr lang="en-ID" b="0" i="0" dirty="0" err="1">
                <a:solidFill>
                  <a:srgbClr val="212121"/>
                </a:solidFill>
                <a:effectLst/>
                <a:highlight>
                  <a:srgbClr val="FFFFFF"/>
                </a:highlight>
                <a:latin typeface="+mj-lt"/>
              </a:rPr>
              <a:t>Peningkatan</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ini</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diharapkan</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bisa</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dicapai</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dengan</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implementasi</a:t>
            </a:r>
            <a:r>
              <a:rPr lang="en-ID" b="0" i="0" dirty="0">
                <a:solidFill>
                  <a:srgbClr val="212121"/>
                </a:solidFill>
                <a:effectLst/>
                <a:highlight>
                  <a:srgbClr val="FFFFFF"/>
                </a:highlight>
                <a:latin typeface="+mj-lt"/>
              </a:rPr>
              <a:t> strategi </a:t>
            </a:r>
            <a:r>
              <a:rPr lang="en-ID" b="0" i="0" dirty="0" err="1">
                <a:solidFill>
                  <a:srgbClr val="212121"/>
                </a:solidFill>
                <a:effectLst/>
                <a:highlight>
                  <a:srgbClr val="FFFFFF"/>
                </a:highlight>
                <a:latin typeface="+mj-lt"/>
              </a:rPr>
              <a:t>pemasaran</a:t>
            </a:r>
            <a:r>
              <a:rPr lang="en-ID" b="0" i="0" dirty="0">
                <a:solidFill>
                  <a:srgbClr val="212121"/>
                </a:solidFill>
                <a:effectLst/>
                <a:highlight>
                  <a:srgbClr val="FFFFFF"/>
                </a:highlight>
                <a:latin typeface="+mj-lt"/>
              </a:rPr>
              <a:t> yang </a:t>
            </a:r>
            <a:r>
              <a:rPr lang="en-ID" b="0" i="0" dirty="0" err="1">
                <a:solidFill>
                  <a:srgbClr val="212121"/>
                </a:solidFill>
                <a:effectLst/>
                <a:highlight>
                  <a:srgbClr val="FFFFFF"/>
                </a:highlight>
                <a:latin typeface="+mj-lt"/>
              </a:rPr>
              <a:t>tepat</a:t>
            </a:r>
            <a:r>
              <a:rPr lang="en-ID" b="0" i="0" dirty="0">
                <a:solidFill>
                  <a:srgbClr val="212121"/>
                </a:solidFill>
                <a:effectLst/>
                <a:highlight>
                  <a:srgbClr val="FFFFFF"/>
                </a:highlight>
                <a:latin typeface="+mj-lt"/>
              </a:rPr>
              <a:t> dan </a:t>
            </a:r>
            <a:r>
              <a:rPr lang="en-ID" b="0" i="0" dirty="0" err="1">
                <a:solidFill>
                  <a:srgbClr val="212121"/>
                </a:solidFill>
                <a:effectLst/>
                <a:highlight>
                  <a:srgbClr val="FFFFFF"/>
                </a:highlight>
                <a:latin typeface="+mj-lt"/>
              </a:rPr>
              <a:t>optimalisasi</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pengalaman</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pelanggan</a:t>
            </a:r>
            <a:r>
              <a:rPr lang="en-ID" b="0" i="0" dirty="0">
                <a:solidFill>
                  <a:srgbClr val="212121"/>
                </a:solidFill>
                <a:effectLst/>
                <a:highlight>
                  <a:srgbClr val="FFFFFF"/>
                </a:highlight>
                <a:latin typeface="+mj-lt"/>
              </a:rPr>
              <a:t> di masing-masing </a:t>
            </a:r>
            <a:r>
              <a:rPr lang="en-ID" b="0" i="0" dirty="0" err="1">
                <a:solidFill>
                  <a:srgbClr val="212121"/>
                </a:solidFill>
                <a:effectLst/>
                <a:highlight>
                  <a:srgbClr val="FFFFFF"/>
                </a:highlight>
                <a:latin typeface="+mj-lt"/>
              </a:rPr>
              <a:t>kanal</a:t>
            </a:r>
            <a:r>
              <a:rPr lang="en-ID" b="0" i="0" dirty="0">
                <a:solidFill>
                  <a:srgbClr val="212121"/>
                </a:solidFill>
                <a:effectLst/>
                <a:highlight>
                  <a:srgbClr val="FFFFFF"/>
                </a:highlight>
                <a:latin typeface="+mj-lt"/>
              </a:rPr>
              <a:t>.</a:t>
            </a:r>
          </a:p>
          <a:p>
            <a:endParaRPr lang="en-ID" b="0" dirty="0">
              <a:solidFill>
                <a:srgbClr val="212121"/>
              </a:solidFill>
              <a:highlight>
                <a:srgbClr val="FFFFFF"/>
              </a:highlight>
              <a:latin typeface="+mj-lt"/>
            </a:endParaRPr>
          </a:p>
          <a:p>
            <a:r>
              <a:rPr lang="nl-NL" b="0" dirty="0">
                <a:solidFill>
                  <a:srgbClr val="000000"/>
                </a:solidFill>
                <a:effectLst/>
                <a:highlight>
                  <a:srgbClr val="F7F7F7"/>
                </a:highlight>
                <a:latin typeface="+mj-lt"/>
              </a:rPr>
              <a:t>Link artikel untuk strategi sebelumnya:</a:t>
            </a:r>
            <a:r>
              <a:rPr lang="nl-NL" b="0" dirty="0">
                <a:solidFill>
                  <a:srgbClr val="A31515"/>
                </a:solidFill>
                <a:effectLst/>
                <a:highlight>
                  <a:srgbClr val="F7F7F7"/>
                </a:highlight>
                <a:latin typeface="+mj-lt"/>
              </a:rPr>
              <a:t>(https://www.appier.com/en/blog/7-powerful-strategies-to-increase-repeat-purchase)</a:t>
            </a:r>
            <a:r>
              <a:rPr lang="nl-NL" b="0" dirty="0">
                <a:solidFill>
                  <a:srgbClr val="000000"/>
                </a:solidFill>
                <a:effectLst/>
                <a:highlight>
                  <a:srgbClr val="F7F7F7"/>
                </a:highlight>
                <a:latin typeface="+mj-lt"/>
              </a:rPr>
              <a:t> dan </a:t>
            </a:r>
            <a:r>
              <a:rPr lang="nl-NL" b="0" dirty="0">
                <a:solidFill>
                  <a:srgbClr val="A31515"/>
                </a:solidFill>
                <a:effectLst/>
                <a:highlight>
                  <a:srgbClr val="F7F7F7"/>
                </a:highlight>
                <a:latin typeface="+mj-lt"/>
              </a:rPr>
              <a:t>(https://demandscience.com/resources/blog/ways-to-measure-campaign-success/)</a:t>
            </a:r>
            <a:endParaRPr lang="nl-NL" b="0" dirty="0">
              <a:solidFill>
                <a:srgbClr val="000000"/>
              </a:solidFill>
              <a:effectLst/>
              <a:highlight>
                <a:srgbClr val="F7F7F7"/>
              </a:highlight>
              <a:latin typeface="+mj-lt"/>
            </a:endParaRPr>
          </a:p>
          <a:p>
            <a:endParaRPr lang="en-ID" dirty="0">
              <a:latin typeface="+mj-lt"/>
            </a:endParaRPr>
          </a:p>
        </p:txBody>
      </p:sp>
    </p:spTree>
    <p:extLst>
      <p:ext uri="{BB962C8B-B14F-4D97-AF65-F5344CB8AC3E}">
        <p14:creationId xmlns:p14="http://schemas.microsoft.com/office/powerpoint/2010/main" val="539577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DA627E-2BD4-EE13-F77A-153C98B785BA}"/>
              </a:ext>
            </a:extLst>
          </p:cNvPr>
          <p:cNvSpPr txBox="1"/>
          <p:nvPr/>
        </p:nvSpPr>
        <p:spPr>
          <a:xfrm>
            <a:off x="1307307" y="4498623"/>
            <a:ext cx="14787562" cy="1289753"/>
          </a:xfrm>
          <a:prstGeom prst="rect">
            <a:avLst/>
          </a:prstGeom>
          <a:noFill/>
        </p:spPr>
        <p:txBody>
          <a:bodyPr wrap="square" tIns="90000" bIns="90000" rtlCol="0" anchor="t">
            <a:spAutoFit/>
          </a:bodyPr>
          <a:lstStyle/>
          <a:p>
            <a:pPr algn="ctr"/>
            <a:r>
              <a:rPr lang="en-US" sz="7200" dirty="0">
                <a:latin typeface="Arial" pitchFamily="34" charset="0"/>
                <a:cs typeface="Arial" pitchFamily="34" charset="0"/>
              </a:rPr>
              <a:t>Thank You</a:t>
            </a:r>
            <a:endParaRPr lang="en-ID" sz="72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1445425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Catatan</a:t>
            </a:r>
            <a:r>
              <a:rPr lang="en-US" dirty="0"/>
              <a:t> </a:t>
            </a:r>
            <a:r>
              <a:rPr lang="en-US" dirty="0" err="1"/>
              <a:t>untuk</a:t>
            </a:r>
            <a:r>
              <a:rPr lang="en-US" dirty="0"/>
              <a:t> </a:t>
            </a:r>
            <a:r>
              <a:rPr lang="en-US" dirty="0" err="1"/>
              <a:t>pembaca</a:t>
            </a:r>
            <a:endParaRPr lang="en-US" dirty="0"/>
          </a:p>
        </p:txBody>
      </p:sp>
      <p:sp>
        <p:nvSpPr>
          <p:cNvPr id="16" name="Text Placeholder 12">
            <a:hlinkClick r:id="rId3" action="ppaction://hlinksldjump"/>
          </p:cNvPr>
          <p:cNvSpPr>
            <a:spLocks noGrp="1"/>
          </p:cNvSpPr>
          <p:nvPr>
            <p:custDataLst>
              <p:tags r:id="rId1"/>
            </p:custDataLst>
          </p:nvPr>
        </p:nvSpPr>
        <p:spPr bwMode="gray">
          <a:xfrm>
            <a:off x="728646" y="1828800"/>
            <a:ext cx="16602092" cy="7715250"/>
          </a:xfrm>
          <a:prstGeom prst="rect">
            <a:avLst/>
          </a:prstGeom>
          <a:noFill/>
          <a:effectLst/>
        </p:spPr>
        <p:txBody>
          <a:bodyPr vert="horz" lIns="685800" tIns="342900" rIns="0" bIns="381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ID" sz="2000" b="0" i="0" dirty="0" err="1">
                <a:solidFill>
                  <a:srgbClr val="212121"/>
                </a:solidFill>
                <a:effectLst/>
                <a:highlight>
                  <a:srgbClr val="FFFFFF"/>
                </a:highlight>
                <a:latin typeface="Roboto" panose="02000000000000000000" pitchFamily="2" charset="0"/>
              </a:rPr>
              <a:t>Berikut</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beberapa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fakta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mengenai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perilaku</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pembelian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pelanggan</a:t>
            </a:r>
            <a:r>
              <a:rPr lang="en-ID" sz="2000" b="0" i="0" dirty="0">
                <a:solidFill>
                  <a:srgbClr val="212121"/>
                </a:solidFill>
                <a:effectLst/>
                <a:highlight>
                  <a:srgbClr val="FFFFFF"/>
                </a:highlight>
                <a:latin typeface="Roboto" panose="02000000000000000000" pitchFamily="2" charset="0"/>
              </a:rPr>
              <a:t> supermarket di </a:t>
            </a:r>
            <a:r>
              <a:rPr lang="en-ID" sz="2000" b="0" i="0" dirty="0" err="1">
                <a:solidFill>
                  <a:srgbClr val="212121"/>
                </a:solidFill>
                <a:effectLst/>
                <a:highlight>
                  <a:srgbClr val="FFFFFF"/>
                </a:highlight>
                <a:latin typeface="Roboto" panose="02000000000000000000" pitchFamily="2" charset="0"/>
              </a:rPr>
              <a:t>Eropa</a:t>
            </a:r>
            <a:r>
              <a:rPr lang="en-ID" sz="2000" b="0" i="0" dirty="0">
                <a:solidFill>
                  <a:srgbClr val="212121"/>
                </a:solidFill>
                <a:effectLst/>
                <a:highlight>
                  <a:srgbClr val="FFFFFF"/>
                </a:highlight>
                <a:latin typeface="Roboto" panose="02000000000000000000" pitchFamily="2" charset="0"/>
              </a:rPr>
              <a:t> dan Amerika, yang </a:t>
            </a:r>
            <a:r>
              <a:rPr lang="en-ID" sz="2000" b="0" i="0" dirty="0" err="1">
                <a:solidFill>
                  <a:srgbClr val="212121"/>
                </a:solidFill>
                <a:effectLst/>
                <a:highlight>
                  <a:srgbClr val="FFFFFF"/>
                </a:highlight>
                <a:latin typeface="Roboto" panose="02000000000000000000" pitchFamily="2" charset="0"/>
              </a:rPr>
              <a:t>membandingkan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perilaku</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pembelian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melalui</a:t>
            </a:r>
            <a:r>
              <a:rPr lang="en-ID" sz="2000" b="0" i="0" dirty="0">
                <a:solidFill>
                  <a:srgbClr val="212121"/>
                </a:solidFill>
                <a:effectLst/>
                <a:highlight>
                  <a:srgbClr val="FFFFFF"/>
                </a:highlight>
                <a:latin typeface="Roboto" panose="02000000000000000000" pitchFamily="2" charset="0"/>
              </a:rPr>
              <a:t> Web, </a:t>
            </a:r>
            <a:r>
              <a:rPr lang="en-ID" sz="2000" b="0" i="0" dirty="0" err="1">
                <a:solidFill>
                  <a:srgbClr val="212121"/>
                </a:solidFill>
                <a:effectLst/>
                <a:highlight>
                  <a:srgbClr val="FFFFFF"/>
                </a:highlight>
                <a:latin typeface="Roboto" panose="02000000000000000000" pitchFamily="2" charset="0"/>
              </a:rPr>
              <a:t>Katalog</a:t>
            </a:r>
            <a:r>
              <a:rPr lang="en-ID" sz="2000" b="0" i="0" dirty="0">
                <a:solidFill>
                  <a:srgbClr val="212121"/>
                </a:solidFill>
                <a:effectLst/>
                <a:highlight>
                  <a:srgbClr val="FFFFFF"/>
                </a:highlight>
                <a:latin typeface="Roboto" panose="02000000000000000000" pitchFamily="2" charset="0"/>
              </a:rPr>
              <a:t>, dan Toko </a:t>
            </a:r>
            <a:r>
              <a:rPr lang="en-ID" sz="2000" b="0" i="0" dirty="0" err="1">
                <a:solidFill>
                  <a:srgbClr val="212121"/>
                </a:solidFill>
                <a:effectLst/>
                <a:highlight>
                  <a:srgbClr val="FFFFFF"/>
                </a:highlight>
                <a:latin typeface="Roboto" panose="02000000000000000000" pitchFamily="2" charset="0"/>
              </a:rPr>
              <a:t>Fisik</a:t>
            </a:r>
            <a:r>
              <a:rPr lang="en-ID" sz="2000" b="0" i="0" dirty="0">
                <a:solidFill>
                  <a:srgbClr val="212121"/>
                </a:solidFill>
                <a:effectLst/>
                <a:highlight>
                  <a:srgbClr val="FFFFFF"/>
                </a:highlight>
                <a:latin typeface="Roboto" panose="02000000000000000000" pitchFamily="2" charset="0"/>
              </a:rPr>
              <a:t>:</a:t>
            </a:r>
          </a:p>
          <a:p>
            <a:pPr algn="l"/>
            <a:endParaRPr lang="en-ID" sz="2000" b="0" i="0" dirty="0">
              <a:solidFill>
                <a:srgbClr val="212121"/>
              </a:solidFill>
              <a:effectLst/>
              <a:highlight>
                <a:srgbClr val="FFFFFF"/>
              </a:highlight>
              <a:latin typeface="Roboto" panose="02000000000000000000" pitchFamily="2" charset="0"/>
            </a:endParaRPr>
          </a:p>
          <a:p>
            <a:pPr algn="l">
              <a:buFont typeface="Arial" panose="020B0604020202020204" pitchFamily="34" charset="0"/>
              <a:buChar char="•"/>
            </a:pPr>
            <a:r>
              <a:rPr lang="en-ID" sz="2000" b="0" i="0" dirty="0" err="1">
                <a:solidFill>
                  <a:srgbClr val="212121"/>
                </a:solidFill>
                <a:effectLst/>
                <a:highlight>
                  <a:srgbClr val="FFFFFF"/>
                </a:highlight>
                <a:latin typeface="Roboto" panose="02000000000000000000" pitchFamily="2" charset="0"/>
              </a:rPr>
              <a:t>Eropa</a:t>
            </a:r>
            <a:r>
              <a:rPr lang="en-ID" sz="2000" b="0" i="0" dirty="0">
                <a:solidFill>
                  <a:srgbClr val="212121"/>
                </a:solidFill>
                <a:effectLst/>
                <a:highlight>
                  <a:srgbClr val="FFFFFF"/>
                </a:highlight>
                <a:latin typeface="Roboto" panose="02000000000000000000" pitchFamily="2" charset="0"/>
              </a:rPr>
              <a:t>:</a:t>
            </a:r>
          </a:p>
          <a:p>
            <a:pPr marL="742950" lvl="1" indent="-285750" algn="l">
              <a:buFont typeface="Arial" panose="020B0604020202020204" pitchFamily="34" charset="0"/>
              <a:buChar char="•"/>
            </a:pPr>
            <a:r>
              <a:rPr lang="en-ID" sz="2000" b="0" i="0" dirty="0" err="1">
                <a:solidFill>
                  <a:srgbClr val="212121"/>
                </a:solidFill>
                <a:effectLst/>
                <a:highlight>
                  <a:srgbClr val="FFFFFF"/>
                </a:highlight>
                <a:latin typeface="Roboto" panose="02000000000000000000" pitchFamily="2" charset="0"/>
              </a:rPr>
              <a:t>Perubahan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Selama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Pandemi</a:t>
            </a:r>
            <a:r>
              <a:rPr lang="en-ID" sz="2000" b="0" i="0" dirty="0">
                <a:solidFill>
                  <a:srgbClr val="212121"/>
                </a:solidFill>
                <a:effectLst/>
                <a:highlight>
                  <a:srgbClr val="FFFFFF"/>
                </a:highlight>
                <a:latin typeface="Roboto" panose="02000000000000000000" pitchFamily="2" charset="0"/>
              </a:rPr>
              <a:t>: Di </a:t>
            </a:r>
            <a:r>
              <a:rPr lang="en-ID" sz="2000" b="0" i="0" dirty="0" err="1">
                <a:solidFill>
                  <a:srgbClr val="212121"/>
                </a:solidFill>
                <a:effectLst/>
                <a:highlight>
                  <a:srgbClr val="FFFFFF"/>
                </a:highlight>
                <a:latin typeface="Roboto" panose="02000000000000000000" pitchFamily="2" charset="0"/>
              </a:rPr>
              <a:t>Eropa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khususnya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selama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pandemi</a:t>
            </a:r>
            <a:r>
              <a:rPr lang="en-ID" sz="2000" b="0" i="0" dirty="0">
                <a:solidFill>
                  <a:srgbClr val="212121"/>
                </a:solidFill>
                <a:effectLst/>
                <a:highlight>
                  <a:srgbClr val="FFFFFF"/>
                </a:highlight>
                <a:latin typeface="Roboto" panose="02000000000000000000" pitchFamily="2" charset="0"/>
              </a:rPr>
              <a:t> COVID-19, </a:t>
            </a:r>
            <a:r>
              <a:rPr lang="en-ID" sz="2000" b="0" i="0" dirty="0" err="1">
                <a:solidFill>
                  <a:srgbClr val="212121"/>
                </a:solidFill>
                <a:effectLst/>
                <a:highlight>
                  <a:srgbClr val="FFFFFF"/>
                </a:highlight>
                <a:latin typeface="Roboto" panose="02000000000000000000" pitchFamily="2" charset="0"/>
              </a:rPr>
              <a:t>terjadi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lonjakan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besar</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dalam</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pembelian</a:t>
            </a:r>
            <a:r>
              <a:rPr lang="en-ID" sz="2000" b="0" i="0" dirty="0">
                <a:solidFill>
                  <a:srgbClr val="212121"/>
                </a:solidFill>
                <a:effectLst/>
                <a:highlight>
                  <a:srgbClr val="FFFFFF"/>
                </a:highlight>
                <a:latin typeface="Roboto" panose="02000000000000000000" pitchFamily="2" charset="0"/>
              </a:rPr>
              <a:t> online, </a:t>
            </a:r>
            <a:r>
              <a:rPr lang="en-ID" sz="2000" b="0" i="0" dirty="0" err="1">
                <a:solidFill>
                  <a:srgbClr val="212121"/>
                </a:solidFill>
                <a:effectLst/>
                <a:highlight>
                  <a:srgbClr val="FFFFFF"/>
                </a:highlight>
                <a:latin typeface="Roboto" panose="02000000000000000000" pitchFamily="2" charset="0"/>
              </a:rPr>
              <a:t>terutama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untuk</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kebutuhan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pokok</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seperti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makanan</a:t>
            </a:r>
            <a:r>
              <a:rPr lang="en-ID" sz="2000" b="0" i="0" dirty="0">
                <a:solidFill>
                  <a:srgbClr val="212121"/>
                </a:solidFill>
                <a:effectLst/>
                <a:highlight>
                  <a:srgbClr val="FFFFFF"/>
                </a:highlight>
                <a:latin typeface="Roboto" panose="02000000000000000000" pitchFamily="2" charset="0"/>
              </a:rPr>
              <a:t>. Di </a:t>
            </a:r>
            <a:r>
              <a:rPr lang="en-ID" sz="2000" b="0" i="0" dirty="0" err="1">
                <a:solidFill>
                  <a:srgbClr val="212121"/>
                </a:solidFill>
                <a:effectLst/>
                <a:highlight>
                  <a:srgbClr val="FFFFFF"/>
                </a:highlight>
                <a:latin typeface="Roboto" panose="02000000000000000000" pitchFamily="2" charset="0"/>
              </a:rPr>
              <a:t>Swedia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misalnya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pembelian</a:t>
            </a:r>
            <a:r>
              <a:rPr lang="en-ID" sz="2000" b="0" i="0" dirty="0">
                <a:solidFill>
                  <a:srgbClr val="212121"/>
                </a:solidFill>
                <a:effectLst/>
                <a:highlight>
                  <a:srgbClr val="FFFFFF"/>
                </a:highlight>
                <a:latin typeface="Roboto" panose="02000000000000000000" pitchFamily="2" charset="0"/>
              </a:rPr>
              <a:t> online </a:t>
            </a:r>
            <a:r>
              <a:rPr lang="en-ID" sz="2000" b="0" i="0" dirty="0" err="1">
                <a:solidFill>
                  <a:srgbClr val="212121"/>
                </a:solidFill>
                <a:effectLst/>
                <a:highlight>
                  <a:srgbClr val="FFFFFF"/>
                </a:highlight>
                <a:latin typeface="Roboto" panose="02000000000000000000" pitchFamily="2" charset="0"/>
              </a:rPr>
              <a:t>meningkat</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sebesar</a:t>
            </a:r>
            <a:r>
              <a:rPr lang="en-ID" sz="2000" b="0" i="0" dirty="0">
                <a:solidFill>
                  <a:srgbClr val="212121"/>
                </a:solidFill>
                <a:effectLst/>
                <a:highlight>
                  <a:srgbClr val="FFFFFF"/>
                </a:highlight>
                <a:latin typeface="Roboto" panose="02000000000000000000" pitchFamily="2" charset="0"/>
              </a:rPr>
              <a:t> 49% pada </a:t>
            </a:r>
            <a:r>
              <a:rPr lang="en-ID" sz="2000" b="0" i="0" dirty="0" err="1">
                <a:solidFill>
                  <a:srgbClr val="212121"/>
                </a:solidFill>
                <a:effectLst/>
                <a:highlight>
                  <a:srgbClr val="FFFFFF"/>
                </a:highlight>
                <a:latin typeface="Roboto" panose="02000000000000000000" pitchFamily="2" charset="0"/>
              </a:rPr>
              <a:t>tahun</a:t>
            </a:r>
            <a:r>
              <a:rPr lang="en-ID" sz="2000" b="0" i="0" dirty="0">
                <a:solidFill>
                  <a:srgbClr val="212121"/>
                </a:solidFill>
                <a:effectLst/>
                <a:highlight>
                  <a:srgbClr val="FFFFFF"/>
                </a:highlight>
                <a:latin typeface="Roboto" panose="02000000000000000000" pitchFamily="2" charset="0"/>
              </a:rPr>
              <a:t> 2020 </a:t>
            </a:r>
            <a:r>
              <a:rPr lang="en-ID" sz="2000" b="0" i="0" dirty="0" err="1">
                <a:solidFill>
                  <a:srgbClr val="212121"/>
                </a:solidFill>
                <a:effectLst/>
                <a:highlight>
                  <a:srgbClr val="FFFFFF"/>
                </a:highlight>
                <a:latin typeface="Roboto" panose="02000000000000000000" pitchFamily="2" charset="0"/>
              </a:rPr>
              <a:t>dibandingkan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dengan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tahun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sebelumnya</a:t>
            </a:r>
            <a:r>
              <a:rPr lang="en-ID" sz="2000" b="0" i="0" dirty="0">
                <a:solidFill>
                  <a:srgbClr val="212121"/>
                </a:solidFill>
                <a:effectLst/>
                <a:highlight>
                  <a:srgbClr val="FFFFFF"/>
                </a:highlight>
                <a:latin typeface="Roboto" panose="02000000000000000000" pitchFamily="2" charset="0"/>
              </a:rPr>
              <a:t>. Hal </a:t>
            </a:r>
            <a:r>
              <a:rPr lang="en-ID" sz="2000" b="0" i="0" dirty="0" err="1">
                <a:solidFill>
                  <a:srgbClr val="212121"/>
                </a:solidFill>
                <a:effectLst/>
                <a:highlight>
                  <a:srgbClr val="FFFFFF"/>
                </a:highlight>
                <a:latin typeface="Roboto" panose="02000000000000000000" pitchFamily="2" charset="0"/>
              </a:rPr>
              <a:t>ini</a:t>
            </a:r>
            <a:r>
              <a:rPr lang="en-ID" sz="2000" b="0" i="0" dirty="0">
                <a:solidFill>
                  <a:srgbClr val="212121"/>
                </a:solidFill>
                <a:effectLst/>
                <a:highlight>
                  <a:srgbClr val="FFFFFF"/>
                </a:highlight>
                <a:latin typeface="Roboto" panose="02000000000000000000" pitchFamily="2" charset="0"/>
              </a:rPr>
              <a:t> juga </a:t>
            </a:r>
            <a:r>
              <a:rPr lang="en-ID" sz="2000" b="0" i="0" dirty="0" err="1">
                <a:solidFill>
                  <a:srgbClr val="212121"/>
                </a:solidFill>
                <a:effectLst/>
                <a:highlight>
                  <a:srgbClr val="FFFFFF"/>
                </a:highlight>
                <a:latin typeface="Roboto" panose="02000000000000000000" pitchFamily="2" charset="0"/>
              </a:rPr>
              <a:t>terlihat</a:t>
            </a:r>
            <a:r>
              <a:rPr lang="en-ID" sz="2000" b="0" i="0" dirty="0">
                <a:solidFill>
                  <a:srgbClr val="212121"/>
                </a:solidFill>
                <a:effectLst/>
                <a:highlight>
                  <a:srgbClr val="FFFFFF"/>
                </a:highlight>
                <a:latin typeface="Roboto" panose="02000000000000000000" pitchFamily="2" charset="0"/>
              </a:rPr>
              <a:t> di Italia, di mana </a:t>
            </a:r>
            <a:r>
              <a:rPr lang="en-ID" sz="2000" b="0" i="0" dirty="0" err="1">
                <a:solidFill>
                  <a:srgbClr val="212121"/>
                </a:solidFill>
                <a:effectLst/>
                <a:highlight>
                  <a:srgbClr val="FFFFFF"/>
                </a:highlight>
                <a:latin typeface="Roboto" panose="02000000000000000000" pitchFamily="2" charset="0"/>
              </a:rPr>
              <a:t>pembelian</a:t>
            </a:r>
            <a:r>
              <a:rPr lang="en-ID" sz="2000" b="0" i="0" dirty="0">
                <a:solidFill>
                  <a:srgbClr val="212121"/>
                </a:solidFill>
                <a:effectLst/>
                <a:highlight>
                  <a:srgbClr val="FFFFFF"/>
                </a:highlight>
                <a:latin typeface="Roboto" panose="02000000000000000000" pitchFamily="2" charset="0"/>
              </a:rPr>
              <a:t> online </a:t>
            </a:r>
            <a:r>
              <a:rPr lang="en-ID" sz="2000" b="0" i="0" dirty="0" err="1">
                <a:solidFill>
                  <a:srgbClr val="212121"/>
                </a:solidFill>
                <a:effectLst/>
                <a:highlight>
                  <a:srgbClr val="FFFFFF"/>
                </a:highlight>
                <a:latin typeface="Roboto" panose="02000000000000000000" pitchFamily="2" charset="0"/>
              </a:rPr>
              <a:t>meningkat</a:t>
            </a:r>
            <a:r>
              <a:rPr lang="en-ID" sz="2000" b="0" i="0" dirty="0">
                <a:solidFill>
                  <a:srgbClr val="212121"/>
                </a:solidFill>
                <a:effectLst/>
                <a:highlight>
                  <a:srgbClr val="FFFFFF"/>
                </a:highlight>
                <a:latin typeface="Roboto" panose="02000000000000000000" pitchFamily="2" charset="0"/>
              </a:rPr>
              <a:t> 56% </a:t>
            </a:r>
            <a:r>
              <a:rPr lang="en-ID" sz="2000" b="0" i="0" dirty="0" err="1">
                <a:solidFill>
                  <a:srgbClr val="212121"/>
                </a:solidFill>
                <a:effectLst/>
                <a:highlight>
                  <a:srgbClr val="FFFFFF"/>
                </a:highlight>
                <a:latin typeface="Roboto" panose="02000000000000000000" pitchFamily="2" charset="0"/>
              </a:rPr>
              <a:t>dari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perkiraan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awal</a:t>
            </a:r>
            <a:r>
              <a:rPr lang="en-ID" sz="2000" b="0" i="0" dirty="0">
                <a:solidFill>
                  <a:srgbClr val="212121"/>
                </a:solidFill>
                <a:effectLst/>
                <a:highlight>
                  <a:srgbClr val="FFFFFF"/>
                </a:highlight>
                <a:latin typeface="Roboto" panose="02000000000000000000" pitchFamily="2" charset="0"/>
              </a:rPr>
              <a:t> 26%. Link </a:t>
            </a:r>
            <a:r>
              <a:rPr lang="en-ID" sz="2000" b="0" i="0" dirty="0" err="1">
                <a:solidFill>
                  <a:srgbClr val="212121"/>
                </a:solidFill>
                <a:effectLst/>
                <a:highlight>
                  <a:srgbClr val="FFFFFF"/>
                </a:highlight>
                <a:latin typeface="Roboto" panose="02000000000000000000" pitchFamily="2" charset="0"/>
              </a:rPr>
              <a:t>artikel</a:t>
            </a:r>
            <a:r>
              <a:rPr lang="en-ID" sz="2000" b="0" i="0" dirty="0">
                <a:solidFill>
                  <a:srgbClr val="212121"/>
                </a:solidFill>
                <a:effectLst/>
                <a:highlight>
                  <a:srgbClr val="FFFFFF"/>
                </a:highlight>
                <a:latin typeface="Roboto" panose="02000000000000000000" pitchFamily="2" charset="0"/>
              </a:rPr>
              <a:t>: </a:t>
            </a:r>
            <a:r>
              <a:rPr lang="en-ID" sz="2000" b="0" i="0" dirty="0">
                <a:solidFill>
                  <a:srgbClr val="212121"/>
                </a:solidFill>
                <a:effectLst/>
                <a:highlight>
                  <a:srgbClr val="FFFFFF"/>
                </a:highlight>
                <a:latin typeface="Roboto" panose="02000000000000000000" pitchFamily="2" charset="0"/>
                <a:hlinkClick r:id="rId4"/>
              </a:rPr>
              <a:t>link text</a:t>
            </a:r>
            <a:endParaRPr lang="en-ID" sz="2000" b="0" i="0" dirty="0">
              <a:solidFill>
                <a:srgbClr val="212121"/>
              </a:solidFill>
              <a:effectLst/>
              <a:highlight>
                <a:srgbClr val="FFFFFF"/>
              </a:highlight>
              <a:latin typeface="Roboto" panose="02000000000000000000" pitchFamily="2" charset="0"/>
            </a:endParaRPr>
          </a:p>
          <a:p>
            <a:pPr marL="742950" lvl="1" indent="-285750" algn="l">
              <a:buFont typeface="Arial" panose="020B0604020202020204" pitchFamily="34" charset="0"/>
              <a:buChar char="•"/>
            </a:pPr>
            <a:r>
              <a:rPr lang="en-ID" sz="2000" b="0" i="0" dirty="0" err="1">
                <a:solidFill>
                  <a:srgbClr val="212121"/>
                </a:solidFill>
                <a:effectLst/>
                <a:highlight>
                  <a:srgbClr val="FFFFFF"/>
                </a:highlight>
                <a:latin typeface="Roboto" panose="02000000000000000000" pitchFamily="2" charset="0"/>
              </a:rPr>
              <a:t>Preferensi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Produk</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Lokal</a:t>
            </a:r>
            <a:r>
              <a:rPr lang="en-ID" sz="2000" b="0" i="0" dirty="0">
                <a:solidFill>
                  <a:srgbClr val="212121"/>
                </a:solidFill>
                <a:effectLst/>
                <a:highlight>
                  <a:srgbClr val="FFFFFF"/>
                </a:highlight>
                <a:latin typeface="Roboto" panose="02000000000000000000" pitchFamily="2" charset="0"/>
              </a:rPr>
              <a:t> dan </a:t>
            </a:r>
            <a:r>
              <a:rPr lang="en-ID" sz="2000" b="0" i="0" dirty="0" err="1">
                <a:solidFill>
                  <a:srgbClr val="212121"/>
                </a:solidFill>
                <a:effectLst/>
                <a:highlight>
                  <a:srgbClr val="FFFFFF"/>
                </a:highlight>
                <a:latin typeface="Roboto" panose="02000000000000000000" pitchFamily="2" charset="0"/>
              </a:rPr>
              <a:t>Kesadaran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Lingkungan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Konsumen</a:t>
            </a:r>
            <a:r>
              <a:rPr lang="en-ID" sz="2000" b="0" i="0" dirty="0">
                <a:solidFill>
                  <a:srgbClr val="212121"/>
                </a:solidFill>
                <a:effectLst/>
                <a:highlight>
                  <a:srgbClr val="FFFFFF"/>
                </a:highlight>
                <a:latin typeface="Roboto" panose="02000000000000000000" pitchFamily="2" charset="0"/>
              </a:rPr>
              <a:t> di </a:t>
            </a:r>
            <a:r>
              <a:rPr lang="en-ID" sz="2000" b="0" i="0" dirty="0" err="1">
                <a:solidFill>
                  <a:srgbClr val="212121"/>
                </a:solidFill>
                <a:effectLst/>
                <a:highlight>
                  <a:srgbClr val="FFFFFF"/>
                </a:highlight>
                <a:latin typeface="Roboto" panose="02000000000000000000" pitchFamily="2" charset="0"/>
              </a:rPr>
              <a:t>Eropa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terutama</a:t>
            </a:r>
            <a:r>
              <a:rPr lang="en-ID" sz="2000" b="0" i="0" dirty="0">
                <a:solidFill>
                  <a:srgbClr val="212121"/>
                </a:solidFill>
                <a:effectLst/>
                <a:highlight>
                  <a:srgbClr val="FFFFFF"/>
                </a:highlight>
                <a:latin typeface="Roboto" panose="02000000000000000000" pitchFamily="2" charset="0"/>
              </a:rPr>
              <a:t> yang </a:t>
            </a:r>
            <a:r>
              <a:rPr lang="en-ID" sz="2000" b="0" i="0" dirty="0" err="1">
                <a:solidFill>
                  <a:srgbClr val="212121"/>
                </a:solidFill>
                <a:effectLst/>
                <a:highlight>
                  <a:srgbClr val="FFFFFF"/>
                </a:highlight>
                <a:latin typeface="Roboto" panose="02000000000000000000" pitchFamily="2" charset="0"/>
              </a:rPr>
              <a:t>berbelanja</a:t>
            </a:r>
            <a:r>
              <a:rPr lang="en-ID" sz="2000" b="0" i="0" dirty="0">
                <a:solidFill>
                  <a:srgbClr val="212121"/>
                </a:solidFill>
                <a:effectLst/>
                <a:highlight>
                  <a:srgbClr val="FFFFFF"/>
                </a:highlight>
                <a:latin typeface="Roboto" panose="02000000000000000000" pitchFamily="2" charset="0"/>
              </a:rPr>
              <a:t> online, </a:t>
            </a:r>
            <a:r>
              <a:rPr lang="en-ID" sz="2000" b="0" i="0" dirty="0" err="1">
                <a:solidFill>
                  <a:srgbClr val="212121"/>
                </a:solidFill>
                <a:effectLst/>
                <a:highlight>
                  <a:srgbClr val="FFFFFF"/>
                </a:highlight>
                <a:latin typeface="Roboto" panose="02000000000000000000" pitchFamily="2" charset="0"/>
              </a:rPr>
              <a:t>cenderung</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memiliki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kesadaran</a:t>
            </a:r>
            <a:r>
              <a:rPr lang="en-ID" sz="2000" b="0" i="0" dirty="0">
                <a:solidFill>
                  <a:srgbClr val="212121"/>
                </a:solidFill>
                <a:effectLst/>
                <a:highlight>
                  <a:srgbClr val="FFFFFF"/>
                </a:highlight>
                <a:latin typeface="Roboto" panose="02000000000000000000" pitchFamily="2" charset="0"/>
              </a:rPr>
              <a:t> yang </a:t>
            </a:r>
            <a:r>
              <a:rPr lang="en-ID" sz="2000" b="0" i="0" dirty="0" err="1">
                <a:solidFill>
                  <a:srgbClr val="212121"/>
                </a:solidFill>
                <a:effectLst/>
                <a:highlight>
                  <a:srgbClr val="FFFFFF"/>
                </a:highlight>
                <a:latin typeface="Roboto" panose="02000000000000000000" pitchFamily="2" charset="0"/>
              </a:rPr>
              <a:t>lebih</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tinggi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terhadap</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lingkungan</a:t>
            </a:r>
            <a:r>
              <a:rPr lang="en-ID" sz="2000" b="0" i="0" dirty="0">
                <a:solidFill>
                  <a:srgbClr val="212121"/>
                </a:solidFill>
                <a:effectLst/>
                <a:highlight>
                  <a:srgbClr val="FFFFFF"/>
                </a:highlight>
                <a:latin typeface="Roboto" panose="02000000000000000000" pitchFamily="2" charset="0"/>
              </a:rPr>
              <a:t> dan </a:t>
            </a:r>
            <a:r>
              <a:rPr lang="en-ID" sz="2000" b="0" i="0" dirty="0" err="1">
                <a:solidFill>
                  <a:srgbClr val="212121"/>
                </a:solidFill>
                <a:effectLst/>
                <a:highlight>
                  <a:srgbClr val="FFFFFF"/>
                </a:highlight>
                <a:latin typeface="Roboto" panose="02000000000000000000" pitchFamily="2" charset="0"/>
              </a:rPr>
              <a:t>lebih</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memilih</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produk</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lokal</a:t>
            </a:r>
            <a:r>
              <a:rPr lang="en-ID" sz="2000" b="0" i="0" dirty="0">
                <a:solidFill>
                  <a:srgbClr val="212121"/>
                </a:solidFill>
                <a:effectLst/>
                <a:highlight>
                  <a:srgbClr val="FFFFFF"/>
                </a:highlight>
                <a:latin typeface="Roboto" panose="02000000000000000000" pitchFamily="2" charset="0"/>
              </a:rPr>
              <a:t>. Hal </a:t>
            </a:r>
            <a:r>
              <a:rPr lang="en-ID" sz="2000" b="0" i="0" dirty="0" err="1">
                <a:solidFill>
                  <a:srgbClr val="212121"/>
                </a:solidFill>
                <a:effectLst/>
                <a:highlight>
                  <a:srgbClr val="FFFFFF"/>
                </a:highlight>
                <a:latin typeface="Roboto" panose="02000000000000000000" pitchFamily="2" charset="0"/>
              </a:rPr>
              <a:t>ini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karena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produk</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lokal</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sering</a:t>
            </a:r>
            <a:r>
              <a:rPr lang="en-ID" sz="2000" b="0" i="0" dirty="0">
                <a:solidFill>
                  <a:srgbClr val="212121"/>
                </a:solidFill>
                <a:effectLst/>
                <a:highlight>
                  <a:srgbClr val="FFFFFF"/>
                </a:highlight>
                <a:latin typeface="Roboto" panose="02000000000000000000" pitchFamily="2" charset="0"/>
              </a:rPr>
              <a:t> kali </a:t>
            </a:r>
            <a:r>
              <a:rPr lang="en-ID" sz="2000" b="0" i="0" dirty="0" err="1">
                <a:solidFill>
                  <a:srgbClr val="212121"/>
                </a:solidFill>
                <a:effectLst/>
                <a:highlight>
                  <a:srgbClr val="FFFFFF"/>
                </a:highlight>
                <a:latin typeface="Roboto" panose="02000000000000000000" pitchFamily="2" charset="0"/>
              </a:rPr>
              <a:t>dianggap</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lebih</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ramah</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lingkungan</a:t>
            </a:r>
            <a:r>
              <a:rPr lang="en-ID" sz="2000" b="0" i="0" dirty="0">
                <a:solidFill>
                  <a:srgbClr val="212121"/>
                </a:solidFill>
                <a:effectLst/>
                <a:highlight>
                  <a:srgbClr val="FFFFFF"/>
                </a:highlight>
                <a:latin typeface="Roboto" panose="02000000000000000000" pitchFamily="2" charset="0"/>
              </a:rPr>
              <a:t> dan </a:t>
            </a:r>
            <a:r>
              <a:rPr lang="en-ID" sz="2000" b="0" i="0" dirty="0" err="1">
                <a:solidFill>
                  <a:srgbClr val="212121"/>
                </a:solidFill>
                <a:effectLst/>
                <a:highlight>
                  <a:srgbClr val="FFFFFF"/>
                </a:highlight>
                <a:latin typeface="Roboto" panose="02000000000000000000" pitchFamily="2" charset="0"/>
              </a:rPr>
              <a:t>mengurangi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jejak</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karbon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dibandingkan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dengan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produk</a:t>
            </a:r>
            <a:r>
              <a:rPr lang="en-ID" sz="2000" b="0" i="0" dirty="0">
                <a:solidFill>
                  <a:srgbClr val="212121"/>
                </a:solidFill>
                <a:effectLst/>
                <a:highlight>
                  <a:srgbClr val="FFFFFF"/>
                </a:highlight>
                <a:latin typeface="Roboto" panose="02000000000000000000" pitchFamily="2" charset="0"/>
              </a:rPr>
              <a:t> yang </a:t>
            </a:r>
            <a:r>
              <a:rPr lang="en-ID" sz="2000" b="0" i="0" dirty="0" err="1">
                <a:solidFill>
                  <a:srgbClr val="212121"/>
                </a:solidFill>
                <a:effectLst/>
                <a:highlight>
                  <a:srgbClr val="FFFFFF"/>
                </a:highlight>
                <a:latin typeface="Roboto" panose="02000000000000000000" pitchFamily="2" charset="0"/>
              </a:rPr>
              <a:t>diimpor</a:t>
            </a:r>
            <a:r>
              <a:rPr lang="en-ID" sz="2000" b="0" i="0" dirty="0">
                <a:solidFill>
                  <a:srgbClr val="212121"/>
                </a:solidFill>
                <a:effectLst/>
                <a:highlight>
                  <a:srgbClr val="FFFFFF"/>
                </a:highlight>
                <a:latin typeface="Roboto" panose="02000000000000000000" pitchFamily="2" charset="0"/>
              </a:rPr>
              <a:t>. Link </a:t>
            </a:r>
            <a:r>
              <a:rPr lang="en-ID" sz="2000" b="0" i="0" dirty="0" err="1">
                <a:solidFill>
                  <a:srgbClr val="212121"/>
                </a:solidFill>
                <a:effectLst/>
                <a:highlight>
                  <a:srgbClr val="FFFFFF"/>
                </a:highlight>
                <a:latin typeface="Roboto" panose="02000000000000000000" pitchFamily="2" charset="0"/>
              </a:rPr>
              <a:t>artikel</a:t>
            </a:r>
            <a:r>
              <a:rPr lang="en-ID" sz="2000" b="0" i="0" dirty="0">
                <a:solidFill>
                  <a:srgbClr val="212121"/>
                </a:solidFill>
                <a:effectLst/>
                <a:highlight>
                  <a:srgbClr val="FFFFFF"/>
                </a:highlight>
                <a:latin typeface="Roboto" panose="02000000000000000000" pitchFamily="2" charset="0"/>
              </a:rPr>
              <a:t>: </a:t>
            </a:r>
            <a:r>
              <a:rPr lang="en-ID" sz="2000" b="0" i="0" dirty="0">
                <a:solidFill>
                  <a:srgbClr val="212121"/>
                </a:solidFill>
                <a:effectLst/>
                <a:highlight>
                  <a:srgbClr val="FFFFFF"/>
                </a:highlight>
                <a:latin typeface="Roboto" panose="02000000000000000000" pitchFamily="2" charset="0"/>
                <a:hlinkClick r:id="rId5"/>
              </a:rPr>
              <a:t>link text</a:t>
            </a:r>
            <a:endParaRPr lang="en-ID" sz="2000" b="0" i="0" dirty="0">
              <a:solidFill>
                <a:srgbClr val="212121"/>
              </a:solidFill>
              <a:effectLst/>
              <a:highlight>
                <a:srgbClr val="FFFFFF"/>
              </a:highlight>
              <a:latin typeface="Roboto" panose="02000000000000000000" pitchFamily="2" charset="0"/>
            </a:endParaRPr>
          </a:p>
          <a:p>
            <a:pPr marL="742950" lvl="1" indent="-285750" algn="l">
              <a:buFont typeface="Arial" panose="020B0604020202020204" pitchFamily="34" charset="0"/>
              <a:buChar char="•"/>
            </a:pPr>
            <a:endParaRPr lang="en-ID" sz="2000" b="0" i="0" dirty="0">
              <a:solidFill>
                <a:srgbClr val="212121"/>
              </a:solidFill>
              <a:effectLst/>
              <a:highlight>
                <a:srgbClr val="FFFFFF"/>
              </a:highlight>
              <a:latin typeface="Roboto" panose="02000000000000000000" pitchFamily="2" charset="0"/>
            </a:endParaRPr>
          </a:p>
          <a:p>
            <a:pPr algn="l">
              <a:buFont typeface="Arial" panose="020B0604020202020204" pitchFamily="34" charset="0"/>
              <a:buChar char="•"/>
            </a:pPr>
            <a:r>
              <a:rPr lang="en-ID" sz="2000" b="0" i="0" dirty="0">
                <a:solidFill>
                  <a:srgbClr val="212121"/>
                </a:solidFill>
                <a:effectLst/>
                <a:highlight>
                  <a:srgbClr val="FFFFFF"/>
                </a:highlight>
                <a:latin typeface="Roboto" panose="02000000000000000000" pitchFamily="2" charset="0"/>
              </a:rPr>
              <a:t>Amerika </a:t>
            </a:r>
            <a:r>
              <a:rPr lang="en-ID" sz="2000" b="0" i="0" dirty="0" err="1">
                <a:solidFill>
                  <a:srgbClr val="212121"/>
                </a:solidFill>
                <a:effectLst/>
                <a:highlight>
                  <a:srgbClr val="FFFFFF"/>
                </a:highlight>
                <a:latin typeface="Roboto" panose="02000000000000000000" pitchFamily="2" charset="0"/>
              </a:rPr>
              <a:t>Serikat</a:t>
            </a:r>
            <a:r>
              <a:rPr lang="en-ID" sz="2000" b="0" i="0" dirty="0">
                <a:solidFill>
                  <a:srgbClr val="212121"/>
                </a:solidFill>
                <a:effectLst/>
                <a:highlight>
                  <a:srgbClr val="FFFFFF"/>
                </a:highlight>
                <a:latin typeface="Roboto" panose="02000000000000000000" pitchFamily="2" charset="0"/>
              </a:rPr>
              <a:t>:</a:t>
            </a:r>
          </a:p>
          <a:p>
            <a:pPr marL="742950" lvl="1" indent="-285750" algn="l">
              <a:buFont typeface="Arial" panose="020B0604020202020204" pitchFamily="34" charset="0"/>
              <a:buChar char="•"/>
            </a:pPr>
            <a:r>
              <a:rPr lang="en-ID" sz="2000" b="0" i="0" dirty="0" err="1">
                <a:solidFill>
                  <a:srgbClr val="212121"/>
                </a:solidFill>
                <a:effectLst/>
                <a:highlight>
                  <a:srgbClr val="FFFFFF"/>
                </a:highlight>
                <a:latin typeface="Roboto" panose="02000000000000000000" pitchFamily="2" charset="0"/>
              </a:rPr>
              <a:t>Dominasi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Belanja</a:t>
            </a:r>
            <a:r>
              <a:rPr lang="en-ID" sz="2000" b="0" i="0" dirty="0">
                <a:solidFill>
                  <a:srgbClr val="212121"/>
                </a:solidFill>
                <a:effectLst/>
                <a:highlight>
                  <a:srgbClr val="FFFFFF"/>
                </a:highlight>
                <a:latin typeface="Roboto" panose="02000000000000000000" pitchFamily="2" charset="0"/>
              </a:rPr>
              <a:t> Online: Di Amerika </a:t>
            </a:r>
            <a:r>
              <a:rPr lang="en-ID" sz="2000" b="0" i="0" dirty="0" err="1">
                <a:solidFill>
                  <a:srgbClr val="212121"/>
                </a:solidFill>
                <a:effectLst/>
                <a:highlight>
                  <a:srgbClr val="FFFFFF"/>
                </a:highlight>
                <a:latin typeface="Roboto" panose="02000000000000000000" pitchFamily="2" charset="0"/>
              </a:rPr>
              <a:t>Serikat</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belanja</a:t>
            </a:r>
            <a:r>
              <a:rPr lang="en-ID" sz="2000" b="0" i="0" dirty="0">
                <a:solidFill>
                  <a:srgbClr val="212121"/>
                </a:solidFill>
                <a:effectLst/>
                <a:highlight>
                  <a:srgbClr val="FFFFFF"/>
                </a:highlight>
                <a:latin typeface="Roboto" panose="02000000000000000000" pitchFamily="2" charset="0"/>
              </a:rPr>
              <a:t> online </a:t>
            </a:r>
            <a:r>
              <a:rPr lang="en-ID" sz="2000" b="0" i="0" dirty="0" err="1">
                <a:solidFill>
                  <a:srgbClr val="212121"/>
                </a:solidFill>
                <a:effectLst/>
                <a:highlight>
                  <a:srgbClr val="FFFFFF"/>
                </a:highlight>
                <a:latin typeface="Roboto" panose="02000000000000000000" pitchFamily="2" charset="0"/>
              </a:rPr>
              <a:t>terus</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mendominasi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terutama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dalam</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kategori</a:t>
            </a:r>
            <a:r>
              <a:rPr lang="en-ID" sz="2000" b="0" i="0" dirty="0">
                <a:solidFill>
                  <a:srgbClr val="212121"/>
                </a:solidFill>
                <a:effectLst/>
                <a:highlight>
                  <a:srgbClr val="FFFFFF"/>
                </a:highlight>
                <a:latin typeface="Roboto" panose="02000000000000000000" pitchFamily="2" charset="0"/>
              </a:rPr>
              <a:t> non-</a:t>
            </a:r>
            <a:r>
              <a:rPr lang="en-ID" sz="2000" b="0" i="0" dirty="0" err="1">
                <a:solidFill>
                  <a:srgbClr val="212121"/>
                </a:solidFill>
                <a:effectLst/>
                <a:highlight>
                  <a:srgbClr val="FFFFFF"/>
                </a:highlight>
                <a:latin typeface="Roboto" panose="02000000000000000000" pitchFamily="2" charset="0"/>
              </a:rPr>
              <a:t>makanan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dengan</a:t>
            </a:r>
            <a:r>
              <a:rPr lang="en-ID" sz="2000" b="0" i="0" dirty="0">
                <a:solidFill>
                  <a:srgbClr val="212121"/>
                </a:solidFill>
                <a:effectLst/>
                <a:highlight>
                  <a:srgbClr val="FFFFFF"/>
                </a:highlight>
                <a:latin typeface="Roboto" panose="02000000000000000000" pitchFamily="2" charset="0"/>
              </a:rPr>
              <a:t> Amazon </a:t>
            </a:r>
            <a:r>
              <a:rPr lang="en-ID" sz="2000" b="0" i="0" dirty="0" err="1">
                <a:solidFill>
                  <a:srgbClr val="212121"/>
                </a:solidFill>
                <a:effectLst/>
                <a:highlight>
                  <a:srgbClr val="FFFFFF"/>
                </a:highlight>
                <a:latin typeface="Roboto" panose="02000000000000000000" pitchFamily="2" charset="0"/>
              </a:rPr>
              <a:t>memegang</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sekitar</a:t>
            </a:r>
            <a:r>
              <a:rPr lang="en-ID" sz="2000" b="0" i="0" dirty="0">
                <a:solidFill>
                  <a:srgbClr val="212121"/>
                </a:solidFill>
                <a:effectLst/>
                <a:highlight>
                  <a:srgbClr val="FFFFFF"/>
                </a:highlight>
                <a:latin typeface="Roboto" panose="02000000000000000000" pitchFamily="2" charset="0"/>
              </a:rPr>
              <a:t> 40% </a:t>
            </a:r>
            <a:r>
              <a:rPr lang="en-ID" sz="2000" b="0" i="0" dirty="0" err="1">
                <a:solidFill>
                  <a:srgbClr val="212121"/>
                </a:solidFill>
                <a:effectLst/>
                <a:highlight>
                  <a:srgbClr val="FFFFFF"/>
                </a:highlight>
                <a:latin typeface="Roboto" panose="02000000000000000000" pitchFamily="2" charset="0"/>
              </a:rPr>
              <a:t>dari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penjualan</a:t>
            </a:r>
            <a:r>
              <a:rPr lang="en-ID" sz="2000" b="0" i="0" dirty="0">
                <a:solidFill>
                  <a:srgbClr val="212121"/>
                </a:solidFill>
                <a:effectLst/>
                <a:highlight>
                  <a:srgbClr val="FFFFFF"/>
                </a:highlight>
                <a:latin typeface="Roboto" panose="02000000000000000000" pitchFamily="2" charset="0"/>
              </a:rPr>
              <a:t> online pada </a:t>
            </a:r>
            <a:r>
              <a:rPr lang="en-ID" sz="2000" b="0" i="0" dirty="0" err="1">
                <a:solidFill>
                  <a:srgbClr val="212121"/>
                </a:solidFill>
                <a:effectLst/>
                <a:highlight>
                  <a:srgbClr val="FFFFFF"/>
                </a:highlight>
                <a:latin typeface="Roboto" panose="02000000000000000000" pitchFamily="2" charset="0"/>
              </a:rPr>
              <a:t>awal</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pandemi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Konsumen</a:t>
            </a:r>
            <a:r>
              <a:rPr lang="en-ID" sz="2000" b="0" i="0" dirty="0">
                <a:solidFill>
                  <a:srgbClr val="212121"/>
                </a:solidFill>
                <a:effectLst/>
                <a:highlight>
                  <a:srgbClr val="FFFFFF"/>
                </a:highlight>
                <a:latin typeface="Roboto" panose="02000000000000000000" pitchFamily="2" charset="0"/>
              </a:rPr>
              <a:t> Amerika </a:t>
            </a:r>
            <a:r>
              <a:rPr lang="en-ID" sz="2000" b="0" i="0" dirty="0" err="1">
                <a:solidFill>
                  <a:srgbClr val="212121"/>
                </a:solidFill>
                <a:effectLst/>
                <a:highlight>
                  <a:srgbClr val="FFFFFF"/>
                </a:highlight>
                <a:latin typeface="Roboto" panose="02000000000000000000" pitchFamily="2" charset="0"/>
              </a:rPr>
              <a:t>lebih</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sering</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beralih</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ke</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belanja</a:t>
            </a:r>
            <a:r>
              <a:rPr lang="en-ID" sz="2000" b="0" i="0" dirty="0">
                <a:solidFill>
                  <a:srgbClr val="212121"/>
                </a:solidFill>
                <a:effectLst/>
                <a:highlight>
                  <a:srgbClr val="FFFFFF"/>
                </a:highlight>
                <a:latin typeface="Roboto" panose="02000000000000000000" pitchFamily="2" charset="0"/>
              </a:rPr>
              <a:t> online </a:t>
            </a:r>
            <a:r>
              <a:rPr lang="en-ID" sz="2000" b="0" i="0" dirty="0" err="1">
                <a:solidFill>
                  <a:srgbClr val="212121"/>
                </a:solidFill>
                <a:effectLst/>
                <a:highlight>
                  <a:srgbClr val="FFFFFF"/>
                </a:highlight>
                <a:latin typeface="Roboto" panose="02000000000000000000" pitchFamily="2" charset="0"/>
              </a:rPr>
              <a:t>karena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kemudahan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dalam</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membandingkan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harga</a:t>
            </a:r>
            <a:r>
              <a:rPr lang="en-ID" sz="2000" b="0" i="0" dirty="0">
                <a:solidFill>
                  <a:srgbClr val="212121"/>
                </a:solidFill>
                <a:effectLst/>
                <a:highlight>
                  <a:srgbClr val="FFFFFF"/>
                </a:highlight>
                <a:latin typeface="Roboto" panose="02000000000000000000" pitchFamily="2" charset="0"/>
              </a:rPr>
              <a:t> dan </a:t>
            </a:r>
            <a:r>
              <a:rPr lang="en-ID" sz="2000" b="0" i="0" dirty="0" err="1">
                <a:solidFill>
                  <a:srgbClr val="212121"/>
                </a:solidFill>
                <a:effectLst/>
                <a:highlight>
                  <a:srgbClr val="FFFFFF"/>
                </a:highlight>
                <a:latin typeface="Roboto" panose="02000000000000000000" pitchFamily="2" charset="0"/>
              </a:rPr>
              <a:t>ulasan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produk</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dari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berbagai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sumber</a:t>
            </a:r>
            <a:r>
              <a:rPr lang="en-ID" sz="2000" b="0" i="0" dirty="0">
                <a:solidFill>
                  <a:srgbClr val="212121"/>
                </a:solidFill>
                <a:effectLst/>
                <a:highlight>
                  <a:srgbClr val="FFFFFF"/>
                </a:highlight>
                <a:latin typeface="Roboto" panose="02000000000000000000" pitchFamily="2" charset="0"/>
              </a:rPr>
              <a:t>, yang </a:t>
            </a:r>
            <a:r>
              <a:rPr lang="en-ID" sz="2000" b="0" i="0" dirty="0" err="1">
                <a:solidFill>
                  <a:srgbClr val="212121"/>
                </a:solidFill>
                <a:effectLst/>
                <a:highlight>
                  <a:srgbClr val="FFFFFF"/>
                </a:highlight>
                <a:latin typeface="Roboto" panose="02000000000000000000" pitchFamily="2" charset="0"/>
              </a:rPr>
              <a:t>jarang</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ditemukan</a:t>
            </a:r>
            <a:r>
              <a:rPr lang="en-ID" sz="2000" b="0" i="0" dirty="0">
                <a:solidFill>
                  <a:srgbClr val="212121"/>
                </a:solidFill>
                <a:effectLst/>
                <a:highlight>
                  <a:srgbClr val="FFFFFF"/>
                </a:highlight>
                <a:latin typeface="Roboto" panose="02000000000000000000" pitchFamily="2" charset="0"/>
              </a:rPr>
              <a:t> di toko </a:t>
            </a:r>
            <a:r>
              <a:rPr lang="en-ID" sz="2000" b="0" i="0" dirty="0" err="1">
                <a:solidFill>
                  <a:srgbClr val="212121"/>
                </a:solidFill>
                <a:effectLst/>
                <a:highlight>
                  <a:srgbClr val="FFFFFF"/>
                </a:highlight>
                <a:latin typeface="Roboto" panose="02000000000000000000" pitchFamily="2" charset="0"/>
              </a:rPr>
              <a:t>fisik</a:t>
            </a:r>
            <a:r>
              <a:rPr lang="en-ID" sz="2000" b="0" i="0" dirty="0">
                <a:solidFill>
                  <a:srgbClr val="212121"/>
                </a:solidFill>
                <a:effectLst/>
                <a:highlight>
                  <a:srgbClr val="FFFFFF"/>
                </a:highlight>
                <a:latin typeface="Roboto" panose="02000000000000000000" pitchFamily="2" charset="0"/>
              </a:rPr>
              <a:t>. Link </a:t>
            </a:r>
            <a:r>
              <a:rPr lang="en-ID" sz="2000" b="0" i="0" dirty="0" err="1">
                <a:solidFill>
                  <a:srgbClr val="212121"/>
                </a:solidFill>
                <a:effectLst/>
                <a:highlight>
                  <a:srgbClr val="FFFFFF"/>
                </a:highlight>
                <a:latin typeface="Roboto" panose="02000000000000000000" pitchFamily="2" charset="0"/>
              </a:rPr>
              <a:t>artikel</a:t>
            </a:r>
            <a:r>
              <a:rPr lang="en-ID" sz="2000" b="0" i="0" dirty="0">
                <a:solidFill>
                  <a:srgbClr val="212121"/>
                </a:solidFill>
                <a:effectLst/>
                <a:highlight>
                  <a:srgbClr val="FFFFFF"/>
                </a:highlight>
                <a:latin typeface="Roboto" panose="02000000000000000000" pitchFamily="2" charset="0"/>
              </a:rPr>
              <a:t>: </a:t>
            </a:r>
            <a:r>
              <a:rPr lang="en-ID" sz="2000" b="0" i="0" dirty="0">
                <a:solidFill>
                  <a:srgbClr val="212121"/>
                </a:solidFill>
                <a:effectLst/>
                <a:highlight>
                  <a:srgbClr val="FFFFFF"/>
                </a:highlight>
                <a:latin typeface="Roboto" panose="02000000000000000000" pitchFamily="2" charset="0"/>
                <a:hlinkClick r:id="rId4"/>
              </a:rPr>
              <a:t>link text</a:t>
            </a:r>
            <a:endParaRPr lang="en-ID" sz="2000" b="0" i="0" dirty="0">
              <a:solidFill>
                <a:srgbClr val="212121"/>
              </a:solidFill>
              <a:effectLst/>
              <a:highlight>
                <a:srgbClr val="FFFFFF"/>
              </a:highlight>
              <a:latin typeface="Roboto" panose="02000000000000000000" pitchFamily="2" charset="0"/>
            </a:endParaRPr>
          </a:p>
          <a:p>
            <a:pPr marL="742950" lvl="1" indent="-285750" algn="l">
              <a:buFont typeface="Arial" panose="020B0604020202020204" pitchFamily="34" charset="0"/>
              <a:buChar char="•"/>
            </a:pPr>
            <a:r>
              <a:rPr lang="en-ID" sz="2000" b="0" i="0" dirty="0" err="1">
                <a:solidFill>
                  <a:srgbClr val="212121"/>
                </a:solidFill>
                <a:effectLst/>
                <a:highlight>
                  <a:srgbClr val="FFFFFF"/>
                </a:highlight>
                <a:latin typeface="Roboto" panose="02000000000000000000" pitchFamily="2" charset="0"/>
              </a:rPr>
              <a:t>Interaksi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Antar</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Saluran</a:t>
            </a:r>
            <a:r>
              <a:rPr lang="en-ID" sz="2000" b="0" i="0" dirty="0">
                <a:solidFill>
                  <a:srgbClr val="212121"/>
                </a:solidFill>
                <a:effectLst/>
                <a:highlight>
                  <a:srgbClr val="FFFFFF"/>
                </a:highlight>
                <a:latin typeface="Roboto" panose="02000000000000000000" pitchFamily="2" charset="0"/>
              </a:rPr>
              <a:t>: Banyak </a:t>
            </a:r>
            <a:r>
              <a:rPr lang="en-ID" sz="2000" b="0" i="0" dirty="0" err="1">
                <a:solidFill>
                  <a:srgbClr val="212121"/>
                </a:solidFill>
                <a:effectLst/>
                <a:highlight>
                  <a:srgbClr val="FFFFFF"/>
                </a:highlight>
                <a:latin typeface="Roboto" panose="02000000000000000000" pitchFamily="2" charset="0"/>
              </a:rPr>
              <a:t>konsumen</a:t>
            </a:r>
            <a:r>
              <a:rPr lang="en-ID" sz="2000" b="0" i="0" dirty="0">
                <a:solidFill>
                  <a:srgbClr val="212121"/>
                </a:solidFill>
                <a:effectLst/>
                <a:highlight>
                  <a:srgbClr val="FFFFFF"/>
                </a:highlight>
                <a:latin typeface="Roboto" panose="02000000000000000000" pitchFamily="2" charset="0"/>
              </a:rPr>
              <a:t> di Amerika </a:t>
            </a:r>
            <a:r>
              <a:rPr lang="en-ID" sz="2000" b="0" i="0" dirty="0" err="1">
                <a:solidFill>
                  <a:srgbClr val="212121"/>
                </a:solidFill>
                <a:effectLst/>
                <a:highlight>
                  <a:srgbClr val="FFFFFF"/>
                </a:highlight>
                <a:latin typeface="Roboto" panose="02000000000000000000" pitchFamily="2" charset="0"/>
              </a:rPr>
              <a:t>menggabungkan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belanja</a:t>
            </a:r>
            <a:r>
              <a:rPr lang="en-ID" sz="2000" b="0" i="0" dirty="0">
                <a:solidFill>
                  <a:srgbClr val="212121"/>
                </a:solidFill>
                <a:effectLst/>
                <a:highlight>
                  <a:srgbClr val="FFFFFF"/>
                </a:highlight>
                <a:latin typeface="Roboto" panose="02000000000000000000" pitchFamily="2" charset="0"/>
              </a:rPr>
              <a:t> online dan offline </a:t>
            </a:r>
            <a:r>
              <a:rPr lang="en-ID" sz="2000" b="0" i="0" dirty="0" err="1">
                <a:solidFill>
                  <a:srgbClr val="212121"/>
                </a:solidFill>
                <a:effectLst/>
                <a:highlight>
                  <a:srgbClr val="FFFFFF"/>
                </a:highlight>
                <a:latin typeface="Roboto" panose="02000000000000000000" pitchFamily="2" charset="0"/>
              </a:rPr>
              <a:t>untuk</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mendapatkan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manfaat</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maksimal</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Misalnya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mereka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sering</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mencari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informasi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produk</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secara</a:t>
            </a:r>
            <a:r>
              <a:rPr lang="en-ID" sz="2000" b="0" i="0" dirty="0">
                <a:solidFill>
                  <a:srgbClr val="212121"/>
                </a:solidFill>
                <a:effectLst/>
                <a:highlight>
                  <a:srgbClr val="FFFFFF"/>
                </a:highlight>
                <a:latin typeface="Roboto" panose="02000000000000000000" pitchFamily="2" charset="0"/>
              </a:rPr>
              <a:t> online </a:t>
            </a:r>
            <a:r>
              <a:rPr lang="en-ID" sz="2000" b="0" i="0" dirty="0" err="1">
                <a:solidFill>
                  <a:srgbClr val="212121"/>
                </a:solidFill>
                <a:effectLst/>
                <a:highlight>
                  <a:srgbClr val="FFFFFF"/>
                </a:highlight>
                <a:latin typeface="Roboto" panose="02000000000000000000" pitchFamily="2" charset="0"/>
              </a:rPr>
              <a:t>tetapi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melakukan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pembelian</a:t>
            </a:r>
            <a:r>
              <a:rPr lang="en-ID" sz="2000" b="0" i="0" dirty="0">
                <a:solidFill>
                  <a:srgbClr val="212121"/>
                </a:solidFill>
                <a:effectLst/>
                <a:highlight>
                  <a:srgbClr val="FFFFFF"/>
                </a:highlight>
                <a:latin typeface="Roboto" panose="02000000000000000000" pitchFamily="2" charset="0"/>
              </a:rPr>
              <a:t> di toko </a:t>
            </a:r>
            <a:r>
              <a:rPr lang="en-ID" sz="2000" b="0" i="0" dirty="0" err="1">
                <a:solidFill>
                  <a:srgbClr val="212121"/>
                </a:solidFill>
                <a:effectLst/>
                <a:highlight>
                  <a:srgbClr val="FFFFFF"/>
                </a:highlight>
                <a:latin typeface="Roboto" panose="02000000000000000000" pitchFamily="2" charset="0"/>
              </a:rPr>
              <a:t>fisik</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jika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harga</a:t>
            </a:r>
            <a:r>
              <a:rPr lang="en-ID" sz="2000" b="0" i="0" dirty="0">
                <a:solidFill>
                  <a:srgbClr val="212121"/>
                </a:solidFill>
                <a:effectLst/>
                <a:highlight>
                  <a:srgbClr val="FFFFFF"/>
                </a:highlight>
                <a:latin typeface="Roboto" panose="02000000000000000000" pitchFamily="2" charset="0"/>
              </a:rPr>
              <a:t> di sana </a:t>
            </a:r>
            <a:r>
              <a:rPr lang="en-ID" sz="2000" b="0" i="0" dirty="0" err="1">
                <a:solidFill>
                  <a:srgbClr val="212121"/>
                </a:solidFill>
                <a:effectLst/>
                <a:highlight>
                  <a:srgbClr val="FFFFFF"/>
                </a:highlight>
                <a:latin typeface="Roboto" panose="02000000000000000000" pitchFamily="2" charset="0"/>
              </a:rPr>
              <a:t>lebih</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kompetitif</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atau</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jika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mereka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membutuhkan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produk</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segera</a:t>
            </a:r>
            <a:r>
              <a:rPr lang="en-ID" sz="2000" b="0" i="0" dirty="0">
                <a:solidFill>
                  <a:srgbClr val="212121"/>
                </a:solidFill>
                <a:effectLst/>
                <a:highlight>
                  <a:srgbClr val="FFFFFF"/>
                </a:highlight>
                <a:latin typeface="Roboto" panose="02000000000000000000" pitchFamily="2" charset="0"/>
              </a:rPr>
              <a:t>. Link </a:t>
            </a:r>
            <a:r>
              <a:rPr lang="en-ID" sz="2000" b="0" i="0" dirty="0" err="1">
                <a:solidFill>
                  <a:srgbClr val="212121"/>
                </a:solidFill>
                <a:effectLst/>
                <a:highlight>
                  <a:srgbClr val="FFFFFF"/>
                </a:highlight>
                <a:latin typeface="Roboto" panose="02000000000000000000" pitchFamily="2" charset="0"/>
              </a:rPr>
              <a:t>artikel</a:t>
            </a:r>
            <a:r>
              <a:rPr lang="en-ID" sz="2000" b="0" i="0" dirty="0">
                <a:solidFill>
                  <a:srgbClr val="212121"/>
                </a:solidFill>
                <a:effectLst/>
                <a:highlight>
                  <a:srgbClr val="FFFFFF"/>
                </a:highlight>
                <a:latin typeface="Roboto" panose="02000000000000000000" pitchFamily="2" charset="0"/>
              </a:rPr>
              <a:t>: </a:t>
            </a:r>
            <a:r>
              <a:rPr lang="en-ID" sz="2000" b="0" i="0" dirty="0">
                <a:solidFill>
                  <a:srgbClr val="212121"/>
                </a:solidFill>
                <a:effectLst/>
                <a:highlight>
                  <a:srgbClr val="FFFFFF"/>
                </a:highlight>
                <a:latin typeface="Roboto" panose="02000000000000000000" pitchFamily="2" charset="0"/>
                <a:hlinkClick r:id="rId6"/>
              </a:rPr>
              <a:t>link text</a:t>
            </a:r>
            <a:endParaRPr lang="en-ID" sz="2000" b="0" i="0" dirty="0">
              <a:solidFill>
                <a:srgbClr val="212121"/>
              </a:solidFill>
              <a:effectLst/>
              <a:highlight>
                <a:srgbClr val="FFFFFF"/>
              </a:highlight>
              <a:latin typeface="Roboto" panose="02000000000000000000" pitchFamily="2" charset="0"/>
            </a:endParaRPr>
          </a:p>
        </p:txBody>
      </p:sp>
      <p:sp>
        <p:nvSpPr>
          <p:cNvPr id="15" name="TextBox 14"/>
          <p:cNvSpPr txBox="1"/>
          <p:nvPr/>
        </p:nvSpPr>
        <p:spPr>
          <a:xfrm>
            <a:off x="7058025" y="19874"/>
            <a:ext cx="4171950" cy="526552"/>
          </a:xfrm>
          <a:prstGeom prst="rect">
            <a:avLst/>
          </a:prstGeom>
          <a:solidFill>
            <a:schemeClr val="bg1"/>
          </a:solidFill>
        </p:spPr>
        <p:txBody>
          <a:bodyPr wrap="square" tIns="135000" bIns="135000" rtlCol="0" anchor="t">
            <a:spAutoFit/>
          </a:bodyPr>
          <a:lstStyle/>
          <a:p>
            <a:pPr algn="ctr" defTabSz="1371600">
              <a:buClrTx/>
            </a:pPr>
            <a:endParaRPr lang="en-AU" sz="1650" kern="1200" dirty="0">
              <a:latin typeface="Arial" pitchFamily="34" charset="0"/>
              <a:ea typeface="+mn-ea"/>
              <a:cs typeface="Arial" pitchFamily="34" charset="0"/>
            </a:endParaRPr>
          </a:p>
        </p:txBody>
      </p:sp>
      <p:sp>
        <p:nvSpPr>
          <p:cNvPr id="18" name="Rectangle 17"/>
          <p:cNvSpPr/>
          <p:nvPr/>
        </p:nvSpPr>
        <p:spPr>
          <a:xfrm>
            <a:off x="8343900" y="10178775"/>
            <a:ext cx="2095500" cy="14025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135000" bIns="135000" rtlCol="0" anchor="ctr" anchorCtr="0"/>
          <a:lstStyle/>
          <a:p>
            <a:pPr algn="ctr" defTabSz="1371600">
              <a:buClrTx/>
            </a:pPr>
            <a:endParaRPr lang="en-AU" sz="2100" kern="12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250433680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grpSp>
        <p:nvGrpSpPr>
          <p:cNvPr id="200" name="Google Shape;200;p21"/>
          <p:cNvGrpSpPr/>
          <p:nvPr/>
        </p:nvGrpSpPr>
        <p:grpSpPr>
          <a:xfrm>
            <a:off x="317543" y="333913"/>
            <a:ext cx="17652915" cy="9646947"/>
            <a:chOff x="0" y="0"/>
            <a:chExt cx="4649327" cy="2540760"/>
          </a:xfrm>
        </p:grpSpPr>
        <p:sp>
          <p:nvSpPr>
            <p:cNvPr id="201" name="Google Shape;201;p21"/>
            <p:cNvSpPr/>
            <p:nvPr/>
          </p:nvSpPr>
          <p:spPr>
            <a:xfrm>
              <a:off x="0" y="0"/>
              <a:ext cx="4649327" cy="2540760"/>
            </a:xfrm>
            <a:custGeom>
              <a:avLst/>
              <a:gdLst/>
              <a:ahLst/>
              <a:cxnLst/>
              <a:rect l="l" t="t" r="r" b="b"/>
              <a:pathLst>
                <a:path w="4649327" h="2540760" extrusionOk="0">
                  <a:moveTo>
                    <a:pt x="0" y="0"/>
                  </a:moveTo>
                  <a:lnTo>
                    <a:pt x="4649327" y="0"/>
                  </a:lnTo>
                  <a:lnTo>
                    <a:pt x="4649327" y="2540760"/>
                  </a:lnTo>
                  <a:lnTo>
                    <a:pt x="0" y="2540760"/>
                  </a:lnTo>
                  <a:close/>
                </a:path>
              </a:pathLst>
            </a:custGeom>
            <a:solidFill>
              <a:srgbClr val="7F92A9">
                <a:alpha val="4705"/>
              </a:srgbClr>
            </a:solidFill>
            <a:ln>
              <a:noFill/>
            </a:ln>
          </p:spPr>
        </p:sp>
        <p:sp>
          <p:nvSpPr>
            <p:cNvPr id="202" name="Google Shape;202;p21"/>
            <p:cNvSpPr txBox="1"/>
            <p:nvPr/>
          </p:nvSpPr>
          <p:spPr>
            <a:xfrm>
              <a:off x="0" y="38100"/>
              <a:ext cx="4649327" cy="2502660"/>
            </a:xfrm>
            <a:prstGeom prst="rect">
              <a:avLst/>
            </a:prstGeom>
            <a:noFill/>
            <a:ln>
              <a:noFill/>
            </a:ln>
          </p:spPr>
          <p:txBody>
            <a:bodyPr spcFirstLastPara="1" wrap="square" lIns="50800" tIns="50800" rIns="50800" bIns="50800" anchor="ctr" anchorCtr="0">
              <a:noAutofit/>
            </a:bodyPr>
            <a:lstStyle/>
            <a:p>
              <a:pPr marL="0" marR="0" lvl="0" indent="0" algn="ctr" rtl="0">
                <a:lnSpc>
                  <a:spcPct val="120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203" name="Google Shape;203;p21"/>
          <p:cNvCxnSpPr/>
          <p:nvPr/>
        </p:nvCxnSpPr>
        <p:spPr>
          <a:xfrm rot="10800000">
            <a:off x="1028700" y="5143500"/>
            <a:ext cx="16230600" cy="0"/>
          </a:xfrm>
          <a:prstGeom prst="straightConnector1">
            <a:avLst/>
          </a:prstGeom>
          <a:noFill/>
          <a:ln w="28575" cap="flat" cmpd="sng">
            <a:solidFill>
              <a:srgbClr val="000000"/>
            </a:solidFill>
            <a:prstDash val="solid"/>
            <a:round/>
            <a:headEnd type="none" w="sm" len="sm"/>
            <a:tailEnd type="none" w="sm" len="sm"/>
          </a:ln>
        </p:spPr>
      </p:cxnSp>
      <p:sp>
        <p:nvSpPr>
          <p:cNvPr id="205" name="Google Shape;205;p21"/>
          <p:cNvSpPr txBox="1"/>
          <p:nvPr/>
        </p:nvSpPr>
        <p:spPr>
          <a:xfrm>
            <a:off x="1028700" y="408017"/>
            <a:ext cx="7536300" cy="1290353"/>
          </a:xfrm>
          <a:prstGeom prst="rect">
            <a:avLst/>
          </a:prstGeom>
          <a:noFill/>
          <a:ln>
            <a:noFill/>
          </a:ln>
        </p:spPr>
        <p:txBody>
          <a:bodyPr spcFirstLastPara="1" wrap="square" lIns="0" tIns="0" rIns="0" bIns="0" anchor="t" anchorCtr="0">
            <a:spAutoFit/>
          </a:bodyPr>
          <a:lstStyle/>
          <a:p>
            <a:pPr marL="0" marR="0" lvl="0" indent="0" algn="l" rtl="0">
              <a:lnSpc>
                <a:spcPct val="129000"/>
              </a:lnSpc>
              <a:spcBef>
                <a:spcPts val="0"/>
              </a:spcBef>
              <a:spcAft>
                <a:spcPts val="0"/>
              </a:spcAft>
              <a:buNone/>
            </a:pPr>
            <a:r>
              <a:rPr lang="en-US" sz="6500" i="0" u="none" strike="noStrike" cap="none" dirty="0">
                <a:solidFill>
                  <a:srgbClr val="00B050"/>
                </a:solidFill>
                <a:latin typeface="Old Standard TT"/>
                <a:ea typeface="Old Standard TT"/>
                <a:cs typeface="Old Standard TT"/>
                <a:sym typeface="Old Standard TT"/>
              </a:rPr>
              <a:t>Problem Statement</a:t>
            </a:r>
            <a:endParaRPr dirty="0">
              <a:solidFill>
                <a:srgbClr val="00B050"/>
              </a:solidFill>
              <a:latin typeface="Old Standard TT"/>
              <a:ea typeface="Old Standard TT"/>
              <a:cs typeface="Old Standard TT"/>
              <a:sym typeface="Old Standard TT"/>
            </a:endParaRPr>
          </a:p>
        </p:txBody>
      </p:sp>
      <p:sp>
        <p:nvSpPr>
          <p:cNvPr id="206" name="Google Shape;206;p21"/>
          <p:cNvSpPr txBox="1"/>
          <p:nvPr/>
        </p:nvSpPr>
        <p:spPr>
          <a:xfrm>
            <a:off x="1028701" y="2258378"/>
            <a:ext cx="16230596" cy="2548390"/>
          </a:xfrm>
          <a:prstGeom prst="rect">
            <a:avLst/>
          </a:prstGeom>
          <a:noFill/>
          <a:ln>
            <a:noFill/>
          </a:ln>
        </p:spPr>
        <p:txBody>
          <a:bodyPr spcFirstLastPara="1" wrap="square" lIns="0" tIns="0" rIns="0" bIns="0" anchor="t" anchorCtr="0">
            <a:spAutoFit/>
          </a:bodyPr>
          <a:lstStyle/>
          <a:p>
            <a:pPr marL="0" marR="0" lvl="0" indent="0" algn="just" rtl="0">
              <a:lnSpc>
                <a:spcPct val="115000"/>
              </a:lnSpc>
              <a:spcBef>
                <a:spcPts val="0"/>
              </a:spcBef>
              <a:spcAft>
                <a:spcPts val="0"/>
              </a:spcAft>
              <a:buNone/>
            </a:pPr>
            <a:r>
              <a:rPr lang="en-ID" sz="2400" dirty="0" err="1"/>
              <a:t>Penelitian</a:t>
            </a:r>
            <a:r>
              <a:rPr lang="en-ID" sz="2400" dirty="0"/>
              <a:t> </a:t>
            </a:r>
            <a:r>
              <a:rPr lang="en-ID" sz="2400" dirty="0" err="1"/>
              <a:t>ini</a:t>
            </a:r>
            <a:r>
              <a:rPr lang="en-ID" sz="2400" dirty="0"/>
              <a:t> </a:t>
            </a:r>
            <a:r>
              <a:rPr lang="en-ID" sz="2400" dirty="0" err="1"/>
              <a:t>bertujuan</a:t>
            </a:r>
            <a:r>
              <a:rPr lang="en-ID" sz="2400" dirty="0"/>
              <a:t> </a:t>
            </a:r>
            <a:r>
              <a:rPr lang="en-ID" sz="2400" dirty="0" err="1"/>
              <a:t>untuk</a:t>
            </a:r>
            <a:r>
              <a:rPr lang="en-ID" sz="2400" dirty="0"/>
              <a:t> </a:t>
            </a:r>
            <a:r>
              <a:rPr lang="en-ID" sz="2400" dirty="0" err="1"/>
              <a:t>mengidentifikasi</a:t>
            </a:r>
            <a:r>
              <a:rPr lang="en-ID" sz="2400" dirty="0"/>
              <a:t> dan </a:t>
            </a:r>
            <a:r>
              <a:rPr lang="en-ID" sz="2400" dirty="0" err="1"/>
              <a:t>membandingkan</a:t>
            </a:r>
            <a:r>
              <a:rPr lang="en-ID" sz="2400" dirty="0"/>
              <a:t> </a:t>
            </a:r>
            <a:r>
              <a:rPr lang="en-ID" sz="2400" dirty="0" err="1"/>
              <a:t>perilaku</a:t>
            </a:r>
            <a:r>
              <a:rPr lang="en-ID" sz="2400" dirty="0"/>
              <a:t> </a:t>
            </a:r>
            <a:r>
              <a:rPr lang="en-ID" sz="2400" dirty="0" err="1"/>
              <a:t>pembelian</a:t>
            </a:r>
            <a:r>
              <a:rPr lang="en-ID" sz="2400" dirty="0"/>
              <a:t> </a:t>
            </a:r>
            <a:r>
              <a:rPr lang="en-ID" sz="2400" dirty="0" err="1"/>
              <a:t>konsumen</a:t>
            </a:r>
            <a:r>
              <a:rPr lang="en-ID" sz="2400" dirty="0"/>
              <a:t> di </a:t>
            </a:r>
            <a:r>
              <a:rPr lang="en-ID" sz="2400" dirty="0" err="1"/>
              <a:t>antara</a:t>
            </a:r>
            <a:r>
              <a:rPr lang="en-ID" sz="2400" dirty="0"/>
              <a:t> </a:t>
            </a:r>
            <a:r>
              <a:rPr lang="en-ID" sz="2400" dirty="0" err="1"/>
              <a:t>tiga</a:t>
            </a:r>
            <a:r>
              <a:rPr lang="en-ID" sz="2400" dirty="0"/>
              <a:t> </a:t>
            </a:r>
            <a:r>
              <a:rPr lang="en-ID" sz="2400" dirty="0" err="1"/>
              <a:t>saluran</a:t>
            </a:r>
            <a:r>
              <a:rPr lang="en-ID" sz="2400" dirty="0"/>
              <a:t> </a:t>
            </a:r>
            <a:r>
              <a:rPr lang="en-ID" sz="2400" dirty="0" err="1"/>
              <a:t>berbeda</a:t>
            </a:r>
            <a:r>
              <a:rPr lang="en-ID" sz="2400" dirty="0"/>
              <a:t> </a:t>
            </a:r>
            <a:r>
              <a:rPr lang="en-ID" sz="2400" dirty="0" err="1"/>
              <a:t>yaitu</a:t>
            </a:r>
            <a:r>
              <a:rPr lang="en-ID" sz="2400" dirty="0"/>
              <a:t> web, </a:t>
            </a:r>
            <a:r>
              <a:rPr lang="en-ID" sz="2400" dirty="0" err="1"/>
              <a:t>katalog</a:t>
            </a:r>
            <a:r>
              <a:rPr lang="en-ID" sz="2400" dirty="0"/>
              <a:t>, dan toko </a:t>
            </a:r>
            <a:r>
              <a:rPr lang="en-ID" sz="2400" dirty="0" err="1"/>
              <a:t>fisik</a:t>
            </a:r>
            <a:r>
              <a:rPr lang="en-ID" sz="2400" dirty="0"/>
              <a:t>. Kami </a:t>
            </a:r>
            <a:r>
              <a:rPr lang="en-ID" sz="2400" dirty="0" err="1"/>
              <a:t>akan</a:t>
            </a:r>
            <a:r>
              <a:rPr lang="en-ID" sz="2400" dirty="0"/>
              <a:t> </a:t>
            </a:r>
            <a:r>
              <a:rPr lang="en-ID" sz="2400" dirty="0" err="1"/>
              <a:t>menganalisis</a:t>
            </a:r>
            <a:r>
              <a:rPr lang="en-ID" sz="2400" dirty="0"/>
              <a:t> </a:t>
            </a:r>
            <a:r>
              <a:rPr lang="en-ID" sz="2400" dirty="0" err="1"/>
              <a:t>faktor-faktor</a:t>
            </a:r>
            <a:r>
              <a:rPr lang="en-ID" sz="2400" dirty="0"/>
              <a:t> yang </a:t>
            </a:r>
            <a:r>
              <a:rPr lang="en-ID" sz="2400" dirty="0" err="1"/>
              <a:t>mempengaruhi</a:t>
            </a:r>
            <a:r>
              <a:rPr lang="en-ID" sz="2400" dirty="0"/>
              <a:t> </a:t>
            </a:r>
            <a:r>
              <a:rPr lang="en-ID" sz="2400" dirty="0" err="1"/>
              <a:t>pilihan</a:t>
            </a:r>
            <a:r>
              <a:rPr lang="en-ID" sz="2400" dirty="0"/>
              <a:t> </a:t>
            </a:r>
            <a:r>
              <a:rPr lang="en-ID" sz="2400" dirty="0" err="1"/>
              <a:t>konsumen</a:t>
            </a:r>
            <a:r>
              <a:rPr lang="en-ID" sz="2400" dirty="0"/>
              <a:t> </a:t>
            </a:r>
            <a:r>
              <a:rPr lang="en-ID" sz="2400" dirty="0" err="1"/>
              <a:t>terhadap</a:t>
            </a:r>
            <a:r>
              <a:rPr lang="en-ID" sz="2400" dirty="0"/>
              <a:t> </a:t>
            </a:r>
            <a:r>
              <a:rPr lang="en-ID" sz="2400" dirty="0" err="1"/>
              <a:t>saluran</a:t>
            </a:r>
            <a:r>
              <a:rPr lang="en-ID" sz="2400" dirty="0"/>
              <a:t> </a:t>
            </a:r>
            <a:r>
              <a:rPr lang="en-ID" sz="2400" dirty="0" err="1"/>
              <a:t>tertentu</a:t>
            </a:r>
            <a:r>
              <a:rPr lang="en-ID" sz="2400" dirty="0"/>
              <a:t>, </a:t>
            </a:r>
            <a:r>
              <a:rPr lang="en-ID" sz="2400" dirty="0" err="1"/>
              <a:t>seperti</a:t>
            </a:r>
            <a:r>
              <a:rPr lang="en-ID" sz="2400" dirty="0"/>
              <a:t> </a:t>
            </a:r>
            <a:r>
              <a:rPr lang="en-ID" sz="2400" dirty="0" err="1"/>
              <a:t>frekuensi</a:t>
            </a:r>
            <a:r>
              <a:rPr lang="en-ID" sz="2400" dirty="0"/>
              <a:t> </a:t>
            </a:r>
            <a:r>
              <a:rPr lang="en-ID" sz="2400" dirty="0" err="1"/>
              <a:t>pembelian</a:t>
            </a:r>
            <a:r>
              <a:rPr lang="en-ID" sz="2400" dirty="0"/>
              <a:t>, rata-rata </a:t>
            </a:r>
            <a:r>
              <a:rPr lang="en-ID" sz="2400" dirty="0" err="1"/>
              <a:t>pengeluaran</a:t>
            </a:r>
            <a:r>
              <a:rPr lang="en-ID" sz="2400" dirty="0"/>
              <a:t>, </a:t>
            </a:r>
            <a:r>
              <a:rPr lang="en-ID" sz="2400" dirty="0" err="1"/>
              <a:t>preferensi</a:t>
            </a:r>
            <a:r>
              <a:rPr lang="en-ID" sz="2400" dirty="0"/>
              <a:t> </a:t>
            </a:r>
            <a:r>
              <a:rPr lang="en-ID" sz="2400" dirty="0" err="1"/>
              <a:t>produk</a:t>
            </a:r>
            <a:r>
              <a:rPr lang="en-ID" sz="2400" dirty="0"/>
              <a:t>, </a:t>
            </a:r>
            <a:r>
              <a:rPr lang="en-ID" sz="2400" dirty="0" err="1"/>
              <a:t>respon</a:t>
            </a:r>
            <a:r>
              <a:rPr lang="en-ID" sz="2400" dirty="0"/>
              <a:t> </a:t>
            </a:r>
            <a:r>
              <a:rPr lang="en-ID" sz="2400" dirty="0" err="1"/>
              <a:t>terhadap</a:t>
            </a:r>
            <a:r>
              <a:rPr lang="en-ID" sz="2400" dirty="0"/>
              <a:t> </a:t>
            </a:r>
            <a:r>
              <a:rPr lang="en-ID" sz="2400" dirty="0" err="1"/>
              <a:t>diskon</a:t>
            </a:r>
            <a:r>
              <a:rPr lang="en-ID" sz="2400" dirty="0"/>
              <a:t>, </a:t>
            </a:r>
            <a:r>
              <a:rPr lang="en-ID" sz="2400" dirty="0" err="1"/>
              <a:t>pengaruh</a:t>
            </a:r>
            <a:r>
              <a:rPr lang="en-ID" sz="2400" dirty="0"/>
              <a:t> complain, </a:t>
            </a:r>
            <a:r>
              <a:rPr lang="en-ID" sz="2400" dirty="0" err="1"/>
              <a:t>karakteristik</a:t>
            </a:r>
            <a:r>
              <a:rPr lang="en-ID" sz="2400" dirty="0"/>
              <a:t> </a:t>
            </a:r>
            <a:r>
              <a:rPr lang="en-ID" sz="2400" dirty="0" err="1"/>
              <a:t>demografis</a:t>
            </a:r>
            <a:r>
              <a:rPr lang="en-ID" sz="2400" dirty="0"/>
              <a:t> </a:t>
            </a:r>
            <a:r>
              <a:rPr lang="en-ID" sz="2400" dirty="0" err="1"/>
              <a:t>konsumen</a:t>
            </a:r>
            <a:r>
              <a:rPr lang="en-ID" sz="2400" dirty="0"/>
              <a:t>, </a:t>
            </a:r>
            <a:r>
              <a:rPr lang="en-ID" sz="2400" dirty="0" err="1"/>
              <a:t>serta</a:t>
            </a:r>
            <a:r>
              <a:rPr lang="en-ID" sz="2400" dirty="0"/>
              <a:t> </a:t>
            </a:r>
            <a:r>
              <a:rPr lang="en-ID" sz="2400" dirty="0" err="1"/>
              <a:t>pengaruh</a:t>
            </a:r>
            <a:r>
              <a:rPr lang="en-ID" sz="2400" dirty="0"/>
              <a:t> </a:t>
            </a:r>
            <a:r>
              <a:rPr lang="en-ID" sz="2400" dirty="0" err="1"/>
              <a:t>pemasaran</a:t>
            </a:r>
            <a:r>
              <a:rPr lang="en-ID" sz="2400" dirty="0"/>
              <a:t>. </a:t>
            </a:r>
            <a:r>
              <a:rPr lang="en-ID" sz="2400" dirty="0" err="1"/>
              <a:t>Melalui</a:t>
            </a:r>
            <a:r>
              <a:rPr lang="en-ID" sz="2400" dirty="0"/>
              <a:t> </a:t>
            </a:r>
            <a:r>
              <a:rPr lang="en-ID" sz="2400" dirty="0" err="1"/>
              <a:t>analisis</a:t>
            </a:r>
            <a:r>
              <a:rPr lang="en-ID" sz="2400" dirty="0"/>
              <a:t> data, kami </a:t>
            </a:r>
            <a:r>
              <a:rPr lang="en-ID" sz="2400" dirty="0" err="1"/>
              <a:t>berharap</a:t>
            </a:r>
            <a:r>
              <a:rPr lang="en-ID" sz="2400" dirty="0"/>
              <a:t> </a:t>
            </a:r>
            <a:r>
              <a:rPr lang="en-ID" sz="2400" dirty="0" err="1"/>
              <a:t>dapat</a:t>
            </a:r>
            <a:r>
              <a:rPr lang="en-ID" sz="2400" dirty="0"/>
              <a:t> </a:t>
            </a:r>
            <a:r>
              <a:rPr lang="en-ID" sz="2400" dirty="0" err="1"/>
              <a:t>mengungkap</a:t>
            </a:r>
            <a:r>
              <a:rPr lang="en-ID" sz="2400" dirty="0"/>
              <a:t> </a:t>
            </a:r>
            <a:r>
              <a:rPr lang="en-ID" sz="2400" dirty="0" err="1"/>
              <a:t>perbedaan</a:t>
            </a:r>
            <a:r>
              <a:rPr lang="en-ID" sz="2400" dirty="0"/>
              <a:t> </a:t>
            </a:r>
            <a:r>
              <a:rPr lang="en-ID" sz="2400" dirty="0" err="1"/>
              <a:t>signifikan</a:t>
            </a:r>
            <a:r>
              <a:rPr lang="en-ID" sz="2400" dirty="0"/>
              <a:t> </a:t>
            </a:r>
            <a:r>
              <a:rPr lang="en-ID" sz="2400" dirty="0" err="1"/>
              <a:t>antara</a:t>
            </a:r>
            <a:r>
              <a:rPr lang="en-ID" sz="2400" dirty="0"/>
              <a:t> </a:t>
            </a:r>
            <a:r>
              <a:rPr lang="en-ID" sz="2400" dirty="0" err="1"/>
              <a:t>ketiga</a:t>
            </a:r>
            <a:r>
              <a:rPr lang="en-ID" sz="2400" dirty="0"/>
              <a:t> </a:t>
            </a:r>
            <a:r>
              <a:rPr lang="en-ID" sz="2400" dirty="0" err="1"/>
              <a:t>saluran</a:t>
            </a:r>
            <a:r>
              <a:rPr lang="en-ID" sz="2400" dirty="0"/>
              <a:t> </a:t>
            </a:r>
            <a:r>
              <a:rPr lang="en-ID" sz="2400" dirty="0" err="1"/>
              <a:t>tersebut</a:t>
            </a:r>
            <a:r>
              <a:rPr lang="en-ID" sz="2400" dirty="0"/>
              <a:t> dan </a:t>
            </a:r>
            <a:r>
              <a:rPr lang="en-ID" sz="2400" dirty="0" err="1"/>
              <a:t>mengidentifikasi</a:t>
            </a:r>
            <a:r>
              <a:rPr lang="en-ID" sz="2400" dirty="0"/>
              <a:t> strategi </a:t>
            </a:r>
            <a:r>
              <a:rPr lang="en-ID" sz="2400" dirty="0" err="1"/>
              <a:t>pemasaran</a:t>
            </a:r>
            <a:r>
              <a:rPr lang="en-ID" sz="2400" dirty="0"/>
              <a:t> yang </a:t>
            </a:r>
            <a:r>
              <a:rPr lang="en-ID" sz="2400" dirty="0" err="1"/>
              <a:t>efektif</a:t>
            </a:r>
            <a:r>
              <a:rPr lang="en-ID" sz="2400" dirty="0"/>
              <a:t> </a:t>
            </a:r>
            <a:r>
              <a:rPr lang="en-ID" sz="2400" dirty="0" err="1"/>
              <a:t>untuk</a:t>
            </a:r>
            <a:r>
              <a:rPr lang="en-ID" sz="2400" dirty="0"/>
              <a:t> masing-masing </a:t>
            </a:r>
            <a:r>
              <a:rPr lang="en-ID" sz="2400" dirty="0" err="1"/>
              <a:t>saluran</a:t>
            </a:r>
            <a:r>
              <a:rPr lang="en-ID" sz="2400" dirty="0"/>
              <a:t>.</a:t>
            </a:r>
            <a:endParaRPr lang="en-US" sz="2400" dirty="0"/>
          </a:p>
        </p:txBody>
      </p:sp>
      <p:pic>
        <p:nvPicPr>
          <p:cNvPr id="5" name="Picture 4">
            <a:extLst>
              <a:ext uri="{FF2B5EF4-FFF2-40B4-BE49-F238E27FC236}">
                <a16:creationId xmlns:a16="http://schemas.microsoft.com/office/drawing/2014/main" id="{874DE713-F41F-43EF-5ADF-61A37C77AA0C}"/>
              </a:ext>
            </a:extLst>
          </p:cNvPr>
          <p:cNvPicPr>
            <a:picLocks noChangeAspect="1"/>
          </p:cNvPicPr>
          <p:nvPr/>
        </p:nvPicPr>
        <p:blipFill>
          <a:blip r:embed="rId3"/>
          <a:stretch>
            <a:fillRect/>
          </a:stretch>
        </p:blipFill>
        <p:spPr>
          <a:xfrm>
            <a:off x="1028697" y="5229717"/>
            <a:ext cx="16230600" cy="472336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7372350" y="6899"/>
            <a:ext cx="4171950" cy="526552"/>
          </a:xfrm>
          <a:prstGeom prst="rect">
            <a:avLst/>
          </a:prstGeom>
          <a:solidFill>
            <a:schemeClr val="bg1"/>
          </a:solidFill>
        </p:spPr>
        <p:txBody>
          <a:bodyPr wrap="square" tIns="135000" bIns="135000" rtlCol="0" anchor="t">
            <a:spAutoFit/>
          </a:bodyPr>
          <a:lstStyle/>
          <a:p>
            <a:pPr algn="ctr" defTabSz="1371600">
              <a:buClrTx/>
            </a:pPr>
            <a:endParaRPr lang="en-AU" sz="1650" kern="1200" dirty="0">
              <a:latin typeface="Arial" pitchFamily="34" charset="0"/>
              <a:ea typeface="+mn-ea"/>
              <a:cs typeface="Arial" pitchFamily="34" charset="0"/>
            </a:endParaRPr>
          </a:p>
        </p:txBody>
      </p:sp>
      <p:sp>
        <p:nvSpPr>
          <p:cNvPr id="4" name="ColumnHeader"/>
          <p:cNvSpPr>
            <a:spLocks noChangeArrowheads="1"/>
          </p:cNvSpPr>
          <p:nvPr/>
        </p:nvSpPr>
        <p:spPr bwMode="gray">
          <a:xfrm>
            <a:off x="2397920" y="2041863"/>
            <a:ext cx="6431756" cy="1015663"/>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137160" bIns="137160" anchor="b">
            <a:spAutoFit/>
          </a:bodyPr>
          <a:lstStyle/>
          <a:p>
            <a:pPr algn="ctr" defTabSz="1371600">
              <a:buClrTx/>
            </a:pPr>
            <a:r>
              <a:rPr lang="en-AU" sz="2400" b="1" kern="1200" dirty="0" err="1">
                <a:ea typeface="+mn-ea"/>
                <a:cs typeface="+mn-cs"/>
              </a:rPr>
              <a:t>Frekuensi</a:t>
            </a:r>
            <a:r>
              <a:rPr lang="en-AU" sz="2400" b="1" kern="1200" dirty="0">
                <a:ea typeface="+mn-ea"/>
                <a:cs typeface="+mn-cs"/>
              </a:rPr>
              <a:t> </a:t>
            </a:r>
            <a:r>
              <a:rPr lang="en-AU" sz="2400" b="1" kern="1200" dirty="0" err="1">
                <a:ea typeface="+mn-ea"/>
                <a:cs typeface="+mn-cs"/>
              </a:rPr>
              <a:t>pembelian</a:t>
            </a:r>
            <a:r>
              <a:rPr lang="en-AU" sz="2400" b="1" kern="1200" dirty="0">
                <a:ea typeface="+mn-ea"/>
                <a:cs typeface="+mn-cs"/>
              </a:rPr>
              <a:t> yang </a:t>
            </a:r>
            <a:r>
              <a:rPr lang="en-AU" sz="2400" b="1" kern="1200" dirty="0" err="1">
                <a:ea typeface="+mn-ea"/>
                <a:cs typeface="+mn-cs"/>
              </a:rPr>
              <a:t>merata</a:t>
            </a:r>
            <a:r>
              <a:rPr lang="en-AU" sz="2400" b="1" kern="1200" dirty="0">
                <a:ea typeface="+mn-ea"/>
                <a:cs typeface="+mn-cs"/>
              </a:rPr>
              <a:t> pada </a:t>
            </a:r>
            <a:r>
              <a:rPr lang="en-AU" sz="2400" b="1" kern="1200" dirty="0" err="1">
                <a:ea typeface="+mn-ea"/>
                <a:cs typeface="+mn-cs"/>
              </a:rPr>
              <a:t>Kanal</a:t>
            </a:r>
            <a:r>
              <a:rPr lang="en-AU" sz="2400" b="1" kern="1200" dirty="0">
                <a:ea typeface="+mn-ea"/>
                <a:cs typeface="+mn-cs"/>
              </a:rPr>
              <a:t> Web.</a:t>
            </a:r>
            <a:endParaRPr lang="en-AU" sz="2400" b="1" kern="1200" dirty="0">
              <a:latin typeface="Arial" pitchFamily="34" charset="0"/>
              <a:ea typeface="+mn-ea"/>
              <a:cs typeface="Arial" pitchFamily="34" charset="0"/>
            </a:endParaRPr>
          </a:p>
        </p:txBody>
      </p:sp>
      <p:sp>
        <p:nvSpPr>
          <p:cNvPr id="6" name="ColumnHeader"/>
          <p:cNvSpPr>
            <a:spLocks noChangeArrowheads="1"/>
          </p:cNvSpPr>
          <p:nvPr/>
        </p:nvSpPr>
        <p:spPr bwMode="gray">
          <a:xfrm>
            <a:off x="9720263" y="2411194"/>
            <a:ext cx="7053262" cy="646331"/>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137160" bIns="137160" anchor="b">
            <a:spAutoFit/>
          </a:bodyPr>
          <a:lstStyle/>
          <a:p>
            <a:pPr algn="ctr" defTabSz="1371600">
              <a:buClrTx/>
            </a:pPr>
            <a:r>
              <a:rPr lang="en-AU" sz="2400" b="1" kern="1200" dirty="0" err="1">
                <a:latin typeface="Arial" pitchFamily="34" charset="0"/>
                <a:ea typeface="+mn-ea"/>
                <a:cs typeface="Arial" pitchFamily="34" charset="0"/>
              </a:rPr>
              <a:t>Berdasarkan</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grafik</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dapat</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disimpulkan</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bahwa</a:t>
            </a:r>
            <a:r>
              <a:rPr lang="en-AU" sz="2400" b="1" kern="1200" dirty="0">
                <a:latin typeface="Arial" pitchFamily="34" charset="0"/>
                <a:ea typeface="+mn-ea"/>
                <a:cs typeface="Arial" pitchFamily="34" charset="0"/>
              </a:rPr>
              <a:t>:</a:t>
            </a:r>
          </a:p>
        </p:txBody>
      </p:sp>
      <p:sp>
        <p:nvSpPr>
          <p:cNvPr id="7" name="TextColumnContent"/>
          <p:cNvSpPr>
            <a:spLocks noChangeArrowheads="1"/>
          </p:cNvSpPr>
          <p:nvPr/>
        </p:nvSpPr>
        <p:spPr bwMode="gray">
          <a:xfrm>
            <a:off x="9720262" y="3057525"/>
            <a:ext cx="7492723" cy="7089225"/>
          </a:xfrm>
          <a:prstGeom prst="rect">
            <a:avLst/>
          </a:prstGeom>
          <a:noFill/>
          <a:ln w="9525" algn="ctr">
            <a:noFill/>
            <a:miter lim="800000"/>
            <a:headEnd type="none" w="lg" len="lg"/>
            <a:tailEnd type="none" w="lg" len="lg"/>
          </a:ln>
          <a:effectLst/>
        </p:spPr>
        <p:txBody>
          <a:bodyPr tIns="137160" bIns="137160"/>
          <a:lstStyle/>
          <a:p>
            <a:pPr algn="l">
              <a:buFont typeface="Arial" panose="020B0604020202020204" pitchFamily="34" charset="0"/>
              <a:buChar char="•"/>
            </a:pPr>
            <a:r>
              <a:rPr lang="en-ID" sz="2000" b="0" i="0" dirty="0" err="1">
                <a:solidFill>
                  <a:srgbClr val="212121"/>
                </a:solidFill>
                <a:effectLst/>
                <a:highlight>
                  <a:srgbClr val="FFFFFF"/>
                </a:highlight>
                <a:latin typeface="Roboto" panose="02000000000000000000" pitchFamily="2" charset="0"/>
              </a:rPr>
              <a:t>Dominasi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Kanal</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Catalog</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Kanal</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Catalog</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tampak</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mendominasi</a:t>
            </a:r>
            <a:r>
              <a:rPr lang="en-ID" sz="2000" b="0" i="0" dirty="0">
                <a:solidFill>
                  <a:srgbClr val="212121"/>
                </a:solidFill>
                <a:effectLst/>
                <a:highlight>
                  <a:srgbClr val="FFFFFF"/>
                </a:highlight>
                <a:latin typeface="Roboto" panose="02000000000000000000" pitchFamily="2" charset="0"/>
              </a:rPr>
              <a:t> pada </a:t>
            </a:r>
            <a:r>
              <a:rPr lang="en-ID" sz="2000" b="0" i="0" dirty="0" err="1">
                <a:solidFill>
                  <a:srgbClr val="212121"/>
                </a:solidFill>
                <a:effectLst/>
                <a:highlight>
                  <a:srgbClr val="FFFFFF"/>
                </a:highlight>
                <a:latin typeface="Roboto" panose="02000000000000000000" pitchFamily="2" charset="0"/>
              </a:rPr>
              <a:t>jumlah</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pembelian</a:t>
            </a:r>
            <a:r>
              <a:rPr lang="en-ID" sz="2000" b="0" i="0" dirty="0">
                <a:solidFill>
                  <a:srgbClr val="212121"/>
                </a:solidFill>
                <a:effectLst/>
                <a:highlight>
                  <a:srgbClr val="FFFFFF"/>
                </a:highlight>
                <a:latin typeface="Roboto" panose="02000000000000000000" pitchFamily="2" charset="0"/>
              </a:rPr>
              <a:t> yang </a:t>
            </a:r>
            <a:r>
              <a:rPr lang="en-ID" sz="2000" b="0" i="0" dirty="0" err="1">
                <a:solidFill>
                  <a:srgbClr val="212121"/>
                </a:solidFill>
                <a:effectLst/>
                <a:highlight>
                  <a:srgbClr val="FFFFFF"/>
                </a:highlight>
                <a:latin typeface="Roboto" panose="02000000000000000000" pitchFamily="2" charset="0"/>
              </a:rPr>
              <a:t>lebih</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rendah</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khususnya</a:t>
            </a:r>
            <a:r>
              <a:rPr lang="en-ID" sz="2000" b="0" i="0" dirty="0">
                <a:solidFill>
                  <a:srgbClr val="212121"/>
                </a:solidFill>
                <a:effectLst/>
                <a:highlight>
                  <a:srgbClr val="FFFFFF"/>
                </a:highlight>
                <a:latin typeface="Roboto" panose="02000000000000000000" pitchFamily="2" charset="0"/>
              </a:rPr>
              <a:t> di </a:t>
            </a:r>
            <a:r>
              <a:rPr lang="en-ID" sz="2000" b="0" i="0" dirty="0" err="1">
                <a:solidFill>
                  <a:srgbClr val="212121"/>
                </a:solidFill>
                <a:effectLst/>
                <a:highlight>
                  <a:srgbClr val="FFFFFF"/>
                </a:highlight>
                <a:latin typeface="Roboto" panose="02000000000000000000" pitchFamily="2" charset="0"/>
              </a:rPr>
              <a:t>sekitar</a:t>
            </a:r>
            <a:r>
              <a:rPr lang="en-ID" sz="2000" b="0" i="0" dirty="0">
                <a:solidFill>
                  <a:srgbClr val="212121"/>
                </a:solidFill>
                <a:effectLst/>
                <a:highlight>
                  <a:srgbClr val="FFFFFF"/>
                </a:highlight>
                <a:latin typeface="Roboto" panose="02000000000000000000" pitchFamily="2" charset="0"/>
              </a:rPr>
              <a:t> 0 </a:t>
            </a:r>
            <a:r>
              <a:rPr lang="en-ID" sz="2000" b="0" i="0" dirty="0" err="1">
                <a:solidFill>
                  <a:srgbClr val="212121"/>
                </a:solidFill>
                <a:effectLst/>
                <a:highlight>
                  <a:srgbClr val="FFFFFF"/>
                </a:highlight>
                <a:latin typeface="Roboto" panose="02000000000000000000" pitchFamily="2" charset="0"/>
              </a:rPr>
              <a:t>hingga</a:t>
            </a:r>
            <a:r>
              <a:rPr lang="en-ID" sz="2000" b="0" i="0" dirty="0">
                <a:solidFill>
                  <a:srgbClr val="212121"/>
                </a:solidFill>
                <a:effectLst/>
                <a:highlight>
                  <a:srgbClr val="FFFFFF"/>
                </a:highlight>
                <a:latin typeface="Roboto" panose="02000000000000000000" pitchFamily="2" charset="0"/>
              </a:rPr>
              <a:t> 5 </a:t>
            </a:r>
            <a:r>
              <a:rPr lang="en-ID" sz="2000" b="0" i="0" dirty="0" err="1">
                <a:solidFill>
                  <a:srgbClr val="212121"/>
                </a:solidFill>
                <a:effectLst/>
                <a:highlight>
                  <a:srgbClr val="FFFFFF"/>
                </a:highlight>
                <a:latin typeface="Roboto" panose="02000000000000000000" pitchFamily="2" charset="0"/>
              </a:rPr>
              <a:t>pembelian</a:t>
            </a:r>
            <a:r>
              <a:rPr lang="en-ID" sz="2000" b="0" i="0" dirty="0">
                <a:solidFill>
                  <a:srgbClr val="212121"/>
                </a:solidFill>
                <a:effectLst/>
                <a:highlight>
                  <a:srgbClr val="FFFFFF"/>
                </a:highlight>
                <a:latin typeface="Roboto" panose="02000000000000000000" pitchFamily="2" charset="0"/>
              </a:rPr>
              <a:t>. Hal </a:t>
            </a:r>
            <a:r>
              <a:rPr lang="en-ID" sz="2000" b="0" i="0" dirty="0" err="1">
                <a:solidFill>
                  <a:srgbClr val="212121"/>
                </a:solidFill>
                <a:effectLst/>
                <a:highlight>
                  <a:srgbClr val="FFFFFF"/>
                </a:highlight>
                <a:latin typeface="Roboto" panose="02000000000000000000" pitchFamily="2" charset="0"/>
              </a:rPr>
              <a:t>ini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menunjukkan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bahwa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pelanggan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cenderung</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lebih</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sering</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melakukan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pembelian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melalui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Catalog</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dibandingkan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kanal</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lainnya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ketika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jumlah</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pembeliannya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rendah</a:t>
            </a:r>
            <a:r>
              <a:rPr lang="en-ID" sz="2000" b="0" i="0" dirty="0">
                <a:solidFill>
                  <a:srgbClr val="212121"/>
                </a:solidFill>
                <a:effectLst/>
                <a:highlight>
                  <a:srgbClr val="FFFFFF"/>
                </a:highlight>
                <a:latin typeface="Roboto" panose="02000000000000000000" pitchFamily="2" charset="0"/>
              </a:rPr>
              <a:t>.</a:t>
            </a:r>
          </a:p>
          <a:p>
            <a:pPr algn="l">
              <a:buFont typeface="Arial" panose="020B0604020202020204" pitchFamily="34" charset="0"/>
              <a:buChar char="•"/>
            </a:pPr>
            <a:endParaRPr lang="en-ID" sz="2000" b="0" i="0" dirty="0">
              <a:solidFill>
                <a:srgbClr val="212121"/>
              </a:solidFill>
              <a:effectLst/>
              <a:highlight>
                <a:srgbClr val="FFFFFF"/>
              </a:highlight>
              <a:latin typeface="Roboto" panose="02000000000000000000" pitchFamily="2" charset="0"/>
            </a:endParaRPr>
          </a:p>
          <a:p>
            <a:pPr algn="l">
              <a:buFont typeface="Arial" panose="020B0604020202020204" pitchFamily="34" charset="0"/>
              <a:buChar char="•"/>
            </a:pPr>
            <a:r>
              <a:rPr lang="en-ID" sz="2000" b="0" i="0" dirty="0" err="1">
                <a:solidFill>
                  <a:srgbClr val="212121"/>
                </a:solidFill>
                <a:effectLst/>
                <a:highlight>
                  <a:srgbClr val="FFFFFF"/>
                </a:highlight>
                <a:latin typeface="Roboto" panose="02000000000000000000" pitchFamily="2" charset="0"/>
              </a:rPr>
              <a:t>Pelanggan</a:t>
            </a:r>
            <a:r>
              <a:rPr lang="en-ID" sz="2000" b="0" i="0" dirty="0">
                <a:solidFill>
                  <a:srgbClr val="212121"/>
                </a:solidFill>
                <a:effectLst/>
                <a:highlight>
                  <a:srgbClr val="FFFFFF"/>
                </a:highlight>
                <a:latin typeface="Roboto" panose="02000000000000000000" pitchFamily="2" charset="0"/>
              </a:rPr>
              <a:t> Setia pada Store: </a:t>
            </a:r>
            <a:r>
              <a:rPr lang="en-ID" sz="2000" b="0" i="0" dirty="0" err="1">
                <a:solidFill>
                  <a:srgbClr val="212121"/>
                </a:solidFill>
                <a:effectLst/>
                <a:highlight>
                  <a:srgbClr val="FFFFFF"/>
                </a:highlight>
                <a:latin typeface="Roboto" panose="02000000000000000000" pitchFamily="2" charset="0"/>
              </a:rPr>
              <a:t>Untuk</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pelanggan</a:t>
            </a:r>
            <a:r>
              <a:rPr lang="en-ID" sz="2000" b="0" i="0" dirty="0">
                <a:solidFill>
                  <a:srgbClr val="212121"/>
                </a:solidFill>
                <a:effectLst/>
                <a:highlight>
                  <a:srgbClr val="FFFFFF"/>
                </a:highlight>
                <a:latin typeface="Roboto" panose="02000000000000000000" pitchFamily="2" charset="0"/>
              </a:rPr>
              <a:t> yang </a:t>
            </a:r>
            <a:r>
              <a:rPr lang="en-ID" sz="2000" b="0" i="0" dirty="0" err="1">
                <a:solidFill>
                  <a:srgbClr val="212121"/>
                </a:solidFill>
                <a:effectLst/>
                <a:highlight>
                  <a:srgbClr val="FFFFFF"/>
                </a:highlight>
                <a:latin typeface="Roboto" panose="02000000000000000000" pitchFamily="2" charset="0"/>
              </a:rPr>
              <a:t>melakukan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lebih</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dari</a:t>
            </a:r>
            <a:r>
              <a:rPr lang="en-ID" sz="2000" b="0" i="0" dirty="0">
                <a:solidFill>
                  <a:srgbClr val="212121"/>
                </a:solidFill>
                <a:effectLst/>
                <a:highlight>
                  <a:srgbClr val="FFFFFF"/>
                </a:highlight>
                <a:latin typeface="Roboto" panose="02000000000000000000" pitchFamily="2" charset="0"/>
              </a:rPr>
              <a:t> 5 </a:t>
            </a:r>
            <a:r>
              <a:rPr lang="en-ID" sz="2000" b="0" i="0" dirty="0" err="1">
                <a:solidFill>
                  <a:srgbClr val="212121"/>
                </a:solidFill>
                <a:effectLst/>
                <a:highlight>
                  <a:srgbClr val="FFFFFF"/>
                </a:highlight>
                <a:latin typeface="Roboto" panose="02000000000000000000" pitchFamily="2" charset="0"/>
              </a:rPr>
              <a:t>pembelian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ada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peningkatan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dalam</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frekuensi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penggunaan</a:t>
            </a:r>
            <a:r>
              <a:rPr lang="en-ID" sz="2000" b="0" i="0" dirty="0">
                <a:solidFill>
                  <a:srgbClr val="212121"/>
                </a:solidFill>
                <a:effectLst/>
                <a:highlight>
                  <a:srgbClr val="FFFFFF"/>
                </a:highlight>
                <a:latin typeface="Roboto" panose="02000000000000000000" pitchFamily="2" charset="0"/>
              </a:rPr>
              <a:t> Store </a:t>
            </a:r>
            <a:r>
              <a:rPr lang="en-ID" sz="2000" b="0" i="0" dirty="0" err="1">
                <a:solidFill>
                  <a:srgbClr val="212121"/>
                </a:solidFill>
                <a:effectLst/>
                <a:highlight>
                  <a:srgbClr val="FFFFFF"/>
                </a:highlight>
                <a:latin typeface="Roboto" panose="02000000000000000000" pitchFamily="2" charset="0"/>
              </a:rPr>
              <a:t>sebagai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kanal</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pembelian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Ini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mengindikasikan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bahwa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pelanggan</a:t>
            </a:r>
            <a:r>
              <a:rPr lang="en-ID" sz="2000" b="0" i="0" dirty="0">
                <a:solidFill>
                  <a:srgbClr val="212121"/>
                </a:solidFill>
                <a:effectLst/>
                <a:highlight>
                  <a:srgbClr val="FFFFFF"/>
                </a:highlight>
                <a:latin typeface="Roboto" panose="02000000000000000000" pitchFamily="2" charset="0"/>
              </a:rPr>
              <a:t> yang </a:t>
            </a:r>
            <a:r>
              <a:rPr lang="en-ID" sz="2000" b="0" i="0" dirty="0" err="1">
                <a:solidFill>
                  <a:srgbClr val="212121"/>
                </a:solidFill>
                <a:effectLst/>
                <a:highlight>
                  <a:srgbClr val="FFFFFF"/>
                </a:highlight>
                <a:latin typeface="Roboto" panose="02000000000000000000" pitchFamily="2" charset="0"/>
              </a:rPr>
              <a:t>lebih</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aktif</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atau</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lebih</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setia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cenderung</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lebih</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memilih</a:t>
            </a:r>
            <a:r>
              <a:rPr lang="en-ID" sz="2000" b="0" i="0" dirty="0">
                <a:solidFill>
                  <a:srgbClr val="212121"/>
                </a:solidFill>
                <a:effectLst/>
                <a:highlight>
                  <a:srgbClr val="FFFFFF"/>
                </a:highlight>
                <a:latin typeface="Roboto" panose="02000000000000000000" pitchFamily="2" charset="0"/>
              </a:rPr>
              <a:t> Store.</a:t>
            </a:r>
          </a:p>
          <a:p>
            <a:pPr algn="l">
              <a:buFont typeface="Arial" panose="020B0604020202020204" pitchFamily="34" charset="0"/>
              <a:buChar char="•"/>
            </a:pPr>
            <a:endParaRPr lang="en-ID" sz="2000" b="0" i="0" dirty="0">
              <a:solidFill>
                <a:srgbClr val="212121"/>
              </a:solidFill>
              <a:effectLst/>
              <a:highlight>
                <a:srgbClr val="FFFFFF"/>
              </a:highlight>
              <a:latin typeface="Roboto" panose="02000000000000000000" pitchFamily="2" charset="0"/>
            </a:endParaRPr>
          </a:p>
          <a:p>
            <a:pPr algn="l">
              <a:buFont typeface="Arial" panose="020B0604020202020204" pitchFamily="34" charset="0"/>
              <a:buChar char="•"/>
            </a:pPr>
            <a:r>
              <a:rPr lang="en-ID" sz="2000" b="0" i="0" dirty="0">
                <a:solidFill>
                  <a:srgbClr val="212121"/>
                </a:solidFill>
                <a:effectLst/>
                <a:highlight>
                  <a:srgbClr val="FFFFFF"/>
                </a:highlight>
                <a:latin typeface="Roboto" panose="02000000000000000000" pitchFamily="2" charset="0"/>
              </a:rPr>
              <a:t>Web </a:t>
            </a:r>
            <a:r>
              <a:rPr lang="en-ID" sz="2000" b="0" i="0" dirty="0" err="1">
                <a:solidFill>
                  <a:srgbClr val="212121"/>
                </a:solidFill>
                <a:effectLst/>
                <a:highlight>
                  <a:srgbClr val="FFFFFF"/>
                </a:highlight>
                <a:latin typeface="Roboto" panose="02000000000000000000" pitchFamily="2" charset="0"/>
              </a:rPr>
              <a:t>sebagai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Kanal</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Pilihan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Umum</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Kanal</a:t>
            </a:r>
            <a:r>
              <a:rPr lang="en-ID" sz="2000" b="0" i="0" dirty="0">
                <a:solidFill>
                  <a:srgbClr val="212121"/>
                </a:solidFill>
                <a:effectLst/>
                <a:highlight>
                  <a:srgbClr val="FFFFFF"/>
                </a:highlight>
                <a:latin typeface="Roboto" panose="02000000000000000000" pitchFamily="2" charset="0"/>
              </a:rPr>
              <a:t> Web </a:t>
            </a:r>
            <a:r>
              <a:rPr lang="en-ID" sz="2000" b="0" i="0" dirty="0" err="1">
                <a:solidFill>
                  <a:srgbClr val="212121"/>
                </a:solidFill>
                <a:effectLst/>
                <a:highlight>
                  <a:srgbClr val="FFFFFF"/>
                </a:highlight>
                <a:latin typeface="Roboto" panose="02000000000000000000" pitchFamily="2" charset="0"/>
              </a:rPr>
              <a:t>memiliki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distribusi</a:t>
            </a:r>
            <a:r>
              <a:rPr lang="en-ID" sz="2000" b="0" i="0" dirty="0">
                <a:solidFill>
                  <a:srgbClr val="212121"/>
                </a:solidFill>
                <a:effectLst/>
                <a:highlight>
                  <a:srgbClr val="FFFFFF"/>
                </a:highlight>
                <a:latin typeface="Roboto" panose="02000000000000000000" pitchFamily="2" charset="0"/>
              </a:rPr>
              <a:t> yang </a:t>
            </a:r>
            <a:r>
              <a:rPr lang="en-ID" sz="2000" b="0" i="0" dirty="0" err="1">
                <a:solidFill>
                  <a:srgbClr val="212121"/>
                </a:solidFill>
                <a:effectLst/>
                <a:highlight>
                  <a:srgbClr val="FFFFFF"/>
                </a:highlight>
                <a:latin typeface="Roboto" panose="02000000000000000000" pitchFamily="2" charset="0"/>
              </a:rPr>
              <a:t>lebih</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merata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dibandingkan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dengan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Catalog</a:t>
            </a:r>
            <a:r>
              <a:rPr lang="en-ID" sz="2000" b="0" i="0" dirty="0">
                <a:solidFill>
                  <a:srgbClr val="212121"/>
                </a:solidFill>
                <a:effectLst/>
                <a:highlight>
                  <a:srgbClr val="FFFFFF"/>
                </a:highlight>
                <a:latin typeface="Roboto" panose="02000000000000000000" pitchFamily="2" charset="0"/>
              </a:rPr>
              <a:t> dan Store. </a:t>
            </a:r>
            <a:r>
              <a:rPr lang="en-ID" sz="2000" b="0" i="0" dirty="0" err="1">
                <a:solidFill>
                  <a:srgbClr val="212121"/>
                </a:solidFill>
                <a:effectLst/>
                <a:highlight>
                  <a:srgbClr val="FFFFFF"/>
                </a:highlight>
                <a:latin typeface="Roboto" panose="02000000000000000000" pitchFamily="2" charset="0"/>
              </a:rPr>
              <a:t>Ini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menunjukkan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bahwa</a:t>
            </a:r>
            <a:r>
              <a:rPr lang="en-ID" sz="2000" b="0" i="0" dirty="0">
                <a:solidFill>
                  <a:srgbClr val="212121"/>
                </a:solidFill>
                <a:effectLst/>
                <a:highlight>
                  <a:srgbClr val="FFFFFF"/>
                </a:highlight>
                <a:latin typeface="Roboto" panose="02000000000000000000" pitchFamily="2" charset="0"/>
              </a:rPr>
              <a:t> Web </a:t>
            </a:r>
            <a:r>
              <a:rPr lang="en-ID" sz="2000" b="0" i="0" dirty="0" err="1">
                <a:solidFill>
                  <a:srgbClr val="212121"/>
                </a:solidFill>
                <a:effectLst/>
                <a:highlight>
                  <a:srgbClr val="FFFFFF"/>
                </a:highlight>
                <a:latin typeface="Roboto" panose="02000000000000000000" pitchFamily="2" charset="0"/>
              </a:rPr>
              <a:t>digunakan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secara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konsisten</a:t>
            </a:r>
            <a:r>
              <a:rPr lang="en-ID" sz="2000" b="0" i="0" dirty="0">
                <a:solidFill>
                  <a:srgbClr val="212121"/>
                </a:solidFill>
                <a:effectLst/>
                <a:highlight>
                  <a:srgbClr val="FFFFFF"/>
                </a:highlight>
                <a:latin typeface="Roboto" panose="02000000000000000000" pitchFamily="2" charset="0"/>
              </a:rPr>
              <a:t> oleh </a:t>
            </a:r>
            <a:r>
              <a:rPr lang="en-ID" sz="2000" b="0" i="0" dirty="0" err="1">
                <a:solidFill>
                  <a:srgbClr val="212121"/>
                </a:solidFill>
                <a:effectLst/>
                <a:highlight>
                  <a:srgbClr val="FFFFFF"/>
                </a:highlight>
                <a:latin typeface="Roboto" panose="02000000000000000000" pitchFamily="2" charset="0"/>
              </a:rPr>
              <a:t>berbagai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jenis</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pelanggan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baik</a:t>
            </a:r>
            <a:r>
              <a:rPr lang="en-ID" sz="2000" b="0" i="0" dirty="0">
                <a:solidFill>
                  <a:srgbClr val="212121"/>
                </a:solidFill>
                <a:effectLst/>
                <a:highlight>
                  <a:srgbClr val="FFFFFF"/>
                </a:highlight>
                <a:latin typeface="Roboto" panose="02000000000000000000" pitchFamily="2" charset="0"/>
              </a:rPr>
              <a:t> yang </a:t>
            </a:r>
            <a:r>
              <a:rPr lang="en-ID" sz="2000" b="0" i="0" dirty="0" err="1">
                <a:solidFill>
                  <a:srgbClr val="212121"/>
                </a:solidFill>
                <a:effectLst/>
                <a:highlight>
                  <a:srgbClr val="FFFFFF"/>
                </a:highlight>
                <a:latin typeface="Roboto" panose="02000000000000000000" pitchFamily="2" charset="0"/>
              </a:rPr>
              <a:t>melakukan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pembelian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sedikit</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maupun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banyak</a:t>
            </a:r>
            <a:r>
              <a:rPr lang="en-ID" sz="2000" b="0" i="0" dirty="0">
                <a:solidFill>
                  <a:srgbClr val="212121"/>
                </a:solidFill>
                <a:effectLst/>
                <a:highlight>
                  <a:srgbClr val="FFFFFF"/>
                </a:highlight>
                <a:latin typeface="Roboto" panose="02000000000000000000" pitchFamily="2" charset="0"/>
              </a:rPr>
              <a:t>.</a:t>
            </a:r>
          </a:p>
          <a:p>
            <a:pPr algn="l">
              <a:buFont typeface="Arial" panose="020B0604020202020204" pitchFamily="34" charset="0"/>
              <a:buChar char="•"/>
            </a:pPr>
            <a:endParaRPr lang="en-ID" sz="2000" b="0" i="0" dirty="0">
              <a:solidFill>
                <a:srgbClr val="212121"/>
              </a:solidFill>
              <a:effectLst/>
              <a:highlight>
                <a:srgbClr val="FFFFFF"/>
              </a:highlight>
              <a:latin typeface="Roboto" panose="02000000000000000000" pitchFamily="2" charset="0"/>
            </a:endParaRPr>
          </a:p>
          <a:p>
            <a:pPr algn="l">
              <a:buFont typeface="Arial" panose="020B0604020202020204" pitchFamily="34" charset="0"/>
              <a:buChar char="•"/>
            </a:pPr>
            <a:r>
              <a:rPr lang="en-ID" sz="2000" b="0" i="0" dirty="0" err="1">
                <a:solidFill>
                  <a:srgbClr val="212121"/>
                </a:solidFill>
                <a:effectLst/>
                <a:highlight>
                  <a:srgbClr val="FFFFFF"/>
                </a:highlight>
                <a:latin typeface="Roboto" panose="02000000000000000000" pitchFamily="2" charset="0"/>
              </a:rPr>
              <a:t>Frekuensi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Pembelian</a:t>
            </a:r>
            <a:r>
              <a:rPr lang="en-ID" sz="2000" b="0" i="0" dirty="0">
                <a:solidFill>
                  <a:srgbClr val="212121"/>
                </a:solidFill>
                <a:effectLst/>
                <a:highlight>
                  <a:srgbClr val="FFFFFF"/>
                </a:highlight>
                <a:latin typeface="Roboto" panose="02000000000000000000" pitchFamily="2" charset="0"/>
              </a:rPr>
              <a:t> yang Tinggi: Pada </a:t>
            </a:r>
            <a:r>
              <a:rPr lang="en-ID" sz="2000" b="0" i="0" dirty="0" err="1">
                <a:solidFill>
                  <a:srgbClr val="212121"/>
                </a:solidFill>
                <a:effectLst/>
                <a:highlight>
                  <a:srgbClr val="FFFFFF"/>
                </a:highlight>
                <a:latin typeface="Roboto" panose="02000000000000000000" pitchFamily="2" charset="0"/>
              </a:rPr>
              <a:t>jumlah</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pembelian</a:t>
            </a:r>
            <a:r>
              <a:rPr lang="en-ID" sz="2000" b="0" i="0" dirty="0">
                <a:solidFill>
                  <a:srgbClr val="212121"/>
                </a:solidFill>
                <a:effectLst/>
                <a:highlight>
                  <a:srgbClr val="FFFFFF"/>
                </a:highlight>
                <a:latin typeface="Roboto" panose="02000000000000000000" pitchFamily="2" charset="0"/>
              </a:rPr>
              <a:t> yang sangat </a:t>
            </a:r>
            <a:r>
              <a:rPr lang="en-ID" sz="2000" b="0" i="0" dirty="0" err="1">
                <a:solidFill>
                  <a:srgbClr val="212121"/>
                </a:solidFill>
                <a:effectLst/>
                <a:highlight>
                  <a:srgbClr val="FFFFFF"/>
                </a:highlight>
                <a:latin typeface="Roboto" panose="02000000000000000000" pitchFamily="2" charset="0"/>
              </a:rPr>
              <a:t>tinggi</a:t>
            </a:r>
            <a:r>
              <a:rPr lang="en-ID" sz="2000" b="0" i="0" dirty="0">
                <a:solidFill>
                  <a:srgbClr val="212121"/>
                </a:solidFill>
                <a:effectLst/>
                <a:highlight>
                  <a:srgbClr val="FFFFFF"/>
                </a:highlight>
                <a:latin typeface="Roboto" panose="02000000000000000000" pitchFamily="2" charset="0"/>
              </a:rPr>
              <a:t> (di </a:t>
            </a:r>
            <a:r>
              <a:rPr lang="en-ID" sz="2000" b="0" i="0" dirty="0" err="1">
                <a:solidFill>
                  <a:srgbClr val="212121"/>
                </a:solidFill>
                <a:effectLst/>
                <a:highlight>
                  <a:srgbClr val="FFFFFF"/>
                </a:highlight>
                <a:latin typeface="Roboto" panose="02000000000000000000" pitchFamily="2" charset="0"/>
              </a:rPr>
              <a:t>atas</a:t>
            </a:r>
            <a:r>
              <a:rPr lang="en-ID" sz="2000" b="0" i="0" dirty="0">
                <a:solidFill>
                  <a:srgbClr val="212121"/>
                </a:solidFill>
                <a:effectLst/>
                <a:highlight>
                  <a:srgbClr val="FFFFFF"/>
                </a:highlight>
                <a:latin typeface="Roboto" panose="02000000000000000000" pitchFamily="2" charset="0"/>
              </a:rPr>
              <a:t> 15 </a:t>
            </a:r>
            <a:r>
              <a:rPr lang="en-ID" sz="2000" b="0" i="0" dirty="0" err="1">
                <a:solidFill>
                  <a:srgbClr val="212121"/>
                </a:solidFill>
                <a:effectLst/>
                <a:highlight>
                  <a:srgbClr val="FFFFFF"/>
                </a:highlight>
                <a:latin typeface="Roboto" panose="02000000000000000000" pitchFamily="2" charset="0"/>
              </a:rPr>
              <a:t>pembelian</a:t>
            </a:r>
            <a:r>
              <a:rPr lang="en-ID" sz="2000" b="0" i="0" dirty="0">
                <a:solidFill>
                  <a:srgbClr val="212121"/>
                </a:solidFill>
                <a:effectLst/>
                <a:highlight>
                  <a:srgbClr val="FFFFFF"/>
                </a:highlight>
                <a:latin typeface="Roboto" panose="02000000000000000000" pitchFamily="2" charset="0"/>
              </a:rPr>
              <a:t>), Store </a:t>
            </a:r>
            <a:r>
              <a:rPr lang="en-ID" sz="2000" b="0" i="0" dirty="0" err="1">
                <a:solidFill>
                  <a:srgbClr val="212121"/>
                </a:solidFill>
                <a:effectLst/>
                <a:highlight>
                  <a:srgbClr val="FFFFFF"/>
                </a:highlight>
                <a:latin typeface="Roboto" panose="02000000000000000000" pitchFamily="2" charset="0"/>
              </a:rPr>
              <a:t>menjadi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lebih</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dominan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Ini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menunjukkan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bahwa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pelanggan</a:t>
            </a:r>
            <a:r>
              <a:rPr lang="en-ID" sz="2000" b="0" i="0" dirty="0">
                <a:solidFill>
                  <a:srgbClr val="212121"/>
                </a:solidFill>
                <a:effectLst/>
                <a:highlight>
                  <a:srgbClr val="FFFFFF"/>
                </a:highlight>
                <a:latin typeface="Roboto" panose="02000000000000000000" pitchFamily="2" charset="0"/>
              </a:rPr>
              <a:t> yang sangat </a:t>
            </a:r>
            <a:r>
              <a:rPr lang="en-ID" sz="2000" b="0" i="0" dirty="0" err="1">
                <a:solidFill>
                  <a:srgbClr val="212121"/>
                </a:solidFill>
                <a:effectLst/>
                <a:highlight>
                  <a:srgbClr val="FFFFFF"/>
                </a:highlight>
                <a:latin typeface="Roboto" panose="02000000000000000000" pitchFamily="2" charset="0"/>
              </a:rPr>
              <a:t>aktif</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cenderung</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beralih</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ke</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pembelian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melalui</a:t>
            </a:r>
            <a:r>
              <a:rPr lang="en-ID" sz="2000" b="0" i="0" dirty="0">
                <a:solidFill>
                  <a:srgbClr val="212121"/>
                </a:solidFill>
                <a:effectLst/>
                <a:highlight>
                  <a:srgbClr val="FFFFFF"/>
                </a:highlight>
                <a:latin typeface="Roboto" panose="02000000000000000000" pitchFamily="2" charset="0"/>
              </a:rPr>
              <a:t> Store.</a:t>
            </a:r>
          </a:p>
          <a:p>
            <a:pPr marL="604838" lvl="2" defTabSz="1371600">
              <a:buClr>
                <a:srgbClr val="177B57"/>
              </a:buClr>
            </a:pPr>
            <a:endParaRPr lang="en-AU" sz="1800" kern="1200" dirty="0">
              <a:latin typeface="Arial" pitchFamily="34" charset="0"/>
              <a:ea typeface="+mn-ea"/>
              <a:cs typeface="Arial" pitchFamily="34" charset="0"/>
            </a:endParaRPr>
          </a:p>
        </p:txBody>
      </p:sp>
      <p:sp>
        <p:nvSpPr>
          <p:cNvPr id="8" name="Title 1"/>
          <p:cNvSpPr>
            <a:spLocks noGrp="1"/>
          </p:cNvSpPr>
          <p:nvPr>
            <p:ph type="title"/>
          </p:nvPr>
        </p:nvSpPr>
        <p:spPr>
          <a:xfrm>
            <a:off x="2400300" y="243000"/>
            <a:ext cx="13489200" cy="1247400"/>
          </a:xfrm>
        </p:spPr>
        <p:txBody>
          <a:bodyPr/>
          <a:lstStyle/>
          <a:p>
            <a:r>
              <a:rPr lang="en-ID" sz="2400" dirty="0" err="1">
                <a:highlight>
                  <a:srgbClr val="FFFFFF"/>
                </a:highlight>
              </a:rPr>
              <a:t>K</a:t>
            </a:r>
            <a:r>
              <a:rPr lang="en-ID" sz="2400" b="1" i="0" dirty="0" err="1">
                <a:effectLst/>
                <a:highlight>
                  <a:srgbClr val="FFFFFF"/>
                </a:highlight>
              </a:rPr>
              <a:t>ecenderungan</a:t>
            </a:r>
            <a:r>
              <a:rPr lang="en-ID" sz="2400" b="1" i="0" dirty="0">
                <a:effectLst/>
                <a:highlight>
                  <a:srgbClr val="FFFFFF"/>
                </a:highlight>
              </a:rPr>
              <a:t> </a:t>
            </a:r>
            <a:r>
              <a:rPr lang="en-ID" sz="2400" b="1" i="0" dirty="0" err="1">
                <a:effectLst/>
                <a:highlight>
                  <a:srgbClr val="FFFFFF"/>
                </a:highlight>
              </a:rPr>
              <a:t>bagi</a:t>
            </a:r>
            <a:r>
              <a:rPr lang="en-ID" sz="2400" b="1" i="0" dirty="0">
                <a:effectLst/>
                <a:highlight>
                  <a:srgbClr val="FFFFFF"/>
                </a:highlight>
              </a:rPr>
              <a:t> </a:t>
            </a:r>
            <a:r>
              <a:rPr lang="en-ID" sz="2400" b="1" i="0" dirty="0" err="1">
                <a:effectLst/>
                <a:highlight>
                  <a:srgbClr val="FFFFFF"/>
                </a:highlight>
              </a:rPr>
              <a:t>pelanggan</a:t>
            </a:r>
            <a:r>
              <a:rPr lang="en-ID" sz="2400" b="1" i="0" dirty="0">
                <a:effectLst/>
                <a:highlight>
                  <a:srgbClr val="FFFFFF"/>
                </a:highlight>
              </a:rPr>
              <a:t> </a:t>
            </a:r>
            <a:r>
              <a:rPr lang="en-ID" sz="2400" b="1" i="0" dirty="0" err="1">
                <a:effectLst/>
                <a:highlight>
                  <a:srgbClr val="FFFFFF"/>
                </a:highlight>
              </a:rPr>
              <a:t>untuk</a:t>
            </a:r>
            <a:r>
              <a:rPr lang="en-ID" sz="2400" b="1" i="0" dirty="0">
                <a:effectLst/>
                <a:highlight>
                  <a:srgbClr val="FFFFFF"/>
                </a:highlight>
              </a:rPr>
              <a:t> </a:t>
            </a:r>
            <a:r>
              <a:rPr lang="en-ID" sz="2400" b="1" i="0" dirty="0" err="1">
                <a:effectLst/>
                <a:highlight>
                  <a:srgbClr val="FFFFFF"/>
                </a:highlight>
              </a:rPr>
              <a:t>lebih</a:t>
            </a:r>
            <a:r>
              <a:rPr lang="en-ID" sz="2400" b="1" i="0" dirty="0">
                <a:effectLst/>
                <a:highlight>
                  <a:srgbClr val="FFFFFF"/>
                </a:highlight>
              </a:rPr>
              <a:t> </a:t>
            </a:r>
            <a:r>
              <a:rPr lang="en-ID" sz="2400" b="1" i="0" dirty="0" err="1">
                <a:effectLst/>
                <a:highlight>
                  <a:srgbClr val="FFFFFF"/>
                </a:highlight>
              </a:rPr>
              <a:t>sering</a:t>
            </a:r>
            <a:r>
              <a:rPr lang="en-ID" sz="2400" b="1" i="0" dirty="0">
                <a:effectLst/>
                <a:highlight>
                  <a:srgbClr val="FFFFFF"/>
                </a:highlight>
              </a:rPr>
              <a:t> </a:t>
            </a:r>
            <a:r>
              <a:rPr lang="en-ID" sz="2400" b="1" i="0" dirty="0" err="1">
                <a:effectLst/>
                <a:highlight>
                  <a:srgbClr val="FFFFFF"/>
                </a:highlight>
              </a:rPr>
              <a:t>memilih</a:t>
            </a:r>
            <a:r>
              <a:rPr lang="en-ID" sz="2400" b="1" i="0" dirty="0">
                <a:effectLst/>
                <a:highlight>
                  <a:srgbClr val="FFFFFF"/>
                </a:highlight>
              </a:rPr>
              <a:t> </a:t>
            </a:r>
            <a:r>
              <a:rPr lang="en-ID" sz="2400" b="1" i="0" dirty="0" err="1">
                <a:effectLst/>
                <a:highlight>
                  <a:srgbClr val="FFFFFF"/>
                </a:highlight>
              </a:rPr>
              <a:t>Kanal</a:t>
            </a:r>
            <a:r>
              <a:rPr lang="en-ID" sz="2400" b="1" i="0" dirty="0">
                <a:effectLst/>
                <a:highlight>
                  <a:srgbClr val="FFFFFF"/>
                </a:highlight>
              </a:rPr>
              <a:t> </a:t>
            </a:r>
            <a:r>
              <a:rPr lang="en-ID" sz="2400" b="1" i="0" dirty="0" err="1">
                <a:effectLst/>
                <a:highlight>
                  <a:srgbClr val="FFFFFF"/>
                </a:highlight>
              </a:rPr>
              <a:t>Catalog</a:t>
            </a:r>
            <a:r>
              <a:rPr lang="en-ID" sz="2400" b="1" i="0" dirty="0">
                <a:effectLst/>
                <a:highlight>
                  <a:srgbClr val="FFFFFF"/>
                </a:highlight>
              </a:rPr>
              <a:t> </a:t>
            </a:r>
            <a:r>
              <a:rPr lang="en-ID" sz="2400" b="1" i="0" dirty="0" err="1">
                <a:effectLst/>
                <a:highlight>
                  <a:srgbClr val="FFFFFF"/>
                </a:highlight>
              </a:rPr>
              <a:t>ketika</a:t>
            </a:r>
            <a:r>
              <a:rPr lang="en-ID" sz="2400" b="1" i="0" dirty="0">
                <a:effectLst/>
                <a:highlight>
                  <a:srgbClr val="FFFFFF"/>
                </a:highlight>
              </a:rPr>
              <a:t> </a:t>
            </a:r>
            <a:r>
              <a:rPr lang="en-ID" sz="2400" b="1" i="0" dirty="0" err="1">
                <a:effectLst/>
                <a:highlight>
                  <a:srgbClr val="FFFFFF"/>
                </a:highlight>
              </a:rPr>
              <a:t>pembelian</a:t>
            </a:r>
            <a:r>
              <a:rPr lang="en-ID" sz="2400" b="1" i="0" dirty="0">
                <a:effectLst/>
                <a:highlight>
                  <a:srgbClr val="FFFFFF"/>
                </a:highlight>
              </a:rPr>
              <a:t> </a:t>
            </a:r>
            <a:r>
              <a:rPr lang="en-ID" sz="2400" b="1" i="0" dirty="0" err="1">
                <a:effectLst/>
                <a:highlight>
                  <a:srgbClr val="FFFFFF"/>
                </a:highlight>
              </a:rPr>
              <a:t>mereka</a:t>
            </a:r>
            <a:r>
              <a:rPr lang="en-ID" sz="2400" b="1" i="0" dirty="0">
                <a:effectLst/>
                <a:highlight>
                  <a:srgbClr val="FFFFFF"/>
                </a:highlight>
              </a:rPr>
              <a:t> </a:t>
            </a:r>
            <a:r>
              <a:rPr lang="en-ID" sz="2400" b="1" i="0" dirty="0" err="1">
                <a:effectLst/>
                <a:highlight>
                  <a:srgbClr val="FFFFFF"/>
                </a:highlight>
              </a:rPr>
              <a:t>sedikit</a:t>
            </a:r>
            <a:r>
              <a:rPr lang="en-ID" sz="2400" b="1" i="0" dirty="0">
                <a:effectLst/>
                <a:highlight>
                  <a:srgbClr val="FFFFFF"/>
                </a:highlight>
              </a:rPr>
              <a:t>, dan </a:t>
            </a:r>
            <a:r>
              <a:rPr lang="en-ID" sz="2400" b="1" i="0" dirty="0" err="1">
                <a:effectLst/>
                <a:highlight>
                  <a:srgbClr val="FFFFFF"/>
                </a:highlight>
              </a:rPr>
              <a:t>beralih</a:t>
            </a:r>
            <a:r>
              <a:rPr lang="en-ID" sz="2400" b="1" i="0" dirty="0">
                <a:effectLst/>
                <a:highlight>
                  <a:srgbClr val="FFFFFF"/>
                </a:highlight>
              </a:rPr>
              <a:t> </a:t>
            </a:r>
            <a:r>
              <a:rPr lang="en-ID" sz="2400" b="1" i="0" dirty="0" err="1">
                <a:effectLst/>
                <a:highlight>
                  <a:srgbClr val="FFFFFF"/>
                </a:highlight>
              </a:rPr>
              <a:t>ke</a:t>
            </a:r>
            <a:r>
              <a:rPr lang="en-ID" sz="2400" b="1" i="0" dirty="0">
                <a:effectLst/>
                <a:highlight>
                  <a:srgbClr val="FFFFFF"/>
                </a:highlight>
              </a:rPr>
              <a:t>  </a:t>
            </a:r>
            <a:r>
              <a:rPr lang="en-ID" sz="2400" b="1" i="0" dirty="0" err="1">
                <a:effectLst/>
                <a:highlight>
                  <a:srgbClr val="FFFFFF"/>
                </a:highlight>
              </a:rPr>
              <a:t>Kanal</a:t>
            </a:r>
            <a:r>
              <a:rPr lang="en-ID" sz="2400" b="1" i="0" dirty="0">
                <a:effectLst/>
                <a:highlight>
                  <a:srgbClr val="FFFFFF"/>
                </a:highlight>
              </a:rPr>
              <a:t> Store </a:t>
            </a:r>
            <a:r>
              <a:rPr lang="en-ID" sz="2400" b="1" i="0" dirty="0" err="1">
                <a:effectLst/>
                <a:highlight>
                  <a:srgbClr val="FFFFFF"/>
                </a:highlight>
              </a:rPr>
              <a:t>ketika</a:t>
            </a:r>
            <a:r>
              <a:rPr lang="en-ID" sz="2400" b="1" i="0" dirty="0">
                <a:effectLst/>
                <a:highlight>
                  <a:srgbClr val="FFFFFF"/>
                </a:highlight>
              </a:rPr>
              <a:t> </a:t>
            </a:r>
            <a:r>
              <a:rPr lang="en-ID" sz="2400" b="1" i="0" dirty="0" err="1">
                <a:effectLst/>
                <a:highlight>
                  <a:srgbClr val="FFFFFF"/>
                </a:highlight>
              </a:rPr>
              <a:t>mereka</a:t>
            </a:r>
            <a:r>
              <a:rPr lang="en-ID" sz="2400" b="1" i="0" dirty="0">
                <a:effectLst/>
                <a:highlight>
                  <a:srgbClr val="FFFFFF"/>
                </a:highlight>
              </a:rPr>
              <a:t> </a:t>
            </a:r>
            <a:r>
              <a:rPr lang="en-ID" sz="2400" b="1" i="0" dirty="0" err="1">
                <a:effectLst/>
                <a:highlight>
                  <a:srgbClr val="FFFFFF"/>
                </a:highlight>
              </a:rPr>
              <a:t>melakukan</a:t>
            </a:r>
            <a:r>
              <a:rPr lang="en-ID" sz="2400" b="1" i="0" dirty="0">
                <a:effectLst/>
                <a:highlight>
                  <a:srgbClr val="FFFFFF"/>
                </a:highlight>
              </a:rPr>
              <a:t> </a:t>
            </a:r>
            <a:r>
              <a:rPr lang="en-ID" sz="2400" b="1" i="0" dirty="0" err="1">
                <a:effectLst/>
                <a:highlight>
                  <a:srgbClr val="FFFFFF"/>
                </a:highlight>
              </a:rPr>
              <a:t>lebih</a:t>
            </a:r>
            <a:r>
              <a:rPr lang="en-ID" sz="2400" b="1" i="0" dirty="0">
                <a:effectLst/>
                <a:highlight>
                  <a:srgbClr val="FFFFFF"/>
                </a:highlight>
              </a:rPr>
              <a:t> </a:t>
            </a:r>
            <a:r>
              <a:rPr lang="en-ID" sz="2400" b="1" i="0" dirty="0" err="1">
                <a:effectLst/>
                <a:highlight>
                  <a:srgbClr val="FFFFFF"/>
                </a:highlight>
              </a:rPr>
              <a:t>banyak</a:t>
            </a:r>
            <a:r>
              <a:rPr lang="en-ID" sz="2400" b="1" i="0" dirty="0">
                <a:effectLst/>
                <a:highlight>
                  <a:srgbClr val="FFFFFF"/>
                </a:highlight>
              </a:rPr>
              <a:t> </a:t>
            </a:r>
            <a:r>
              <a:rPr lang="en-ID" sz="2400" b="1" i="0" dirty="0" err="1">
                <a:effectLst/>
                <a:highlight>
                  <a:srgbClr val="FFFFFF"/>
                </a:highlight>
              </a:rPr>
              <a:t>pembelian</a:t>
            </a:r>
            <a:r>
              <a:rPr lang="en-ID" sz="2400" b="1" i="0" dirty="0">
                <a:effectLst/>
                <a:highlight>
                  <a:srgbClr val="FFFFFF"/>
                </a:highlight>
              </a:rPr>
              <a:t>. </a:t>
            </a:r>
            <a:r>
              <a:rPr lang="en-ID" sz="2400" b="1" i="0" dirty="0" err="1">
                <a:effectLst/>
                <a:highlight>
                  <a:srgbClr val="FFFFFF"/>
                </a:highlight>
              </a:rPr>
              <a:t>Kanal</a:t>
            </a:r>
            <a:r>
              <a:rPr lang="en-ID" sz="2400" b="1" i="0" dirty="0">
                <a:effectLst/>
                <a:highlight>
                  <a:srgbClr val="FFFFFF"/>
                </a:highlight>
              </a:rPr>
              <a:t> Web </a:t>
            </a:r>
            <a:r>
              <a:rPr lang="en-ID" sz="2400" b="1" i="0" dirty="0" err="1">
                <a:effectLst/>
                <a:highlight>
                  <a:srgbClr val="FFFFFF"/>
                </a:highlight>
              </a:rPr>
              <a:t>digunakan</a:t>
            </a:r>
            <a:r>
              <a:rPr lang="en-ID" sz="2400" b="1" i="0" dirty="0">
                <a:effectLst/>
                <a:highlight>
                  <a:srgbClr val="FFFFFF"/>
                </a:highlight>
              </a:rPr>
              <a:t> </a:t>
            </a:r>
            <a:r>
              <a:rPr lang="en-ID" sz="2400" b="1" i="0" dirty="0" err="1">
                <a:effectLst/>
                <a:highlight>
                  <a:srgbClr val="FFFFFF"/>
                </a:highlight>
              </a:rPr>
              <a:t>secara</a:t>
            </a:r>
            <a:r>
              <a:rPr lang="en-ID" sz="2400" b="1" i="0" dirty="0">
                <a:effectLst/>
                <a:highlight>
                  <a:srgbClr val="FFFFFF"/>
                </a:highlight>
              </a:rPr>
              <a:t> </a:t>
            </a:r>
            <a:r>
              <a:rPr lang="en-ID" sz="2400" b="1" i="0" dirty="0" err="1">
                <a:effectLst/>
                <a:highlight>
                  <a:srgbClr val="FFFFFF"/>
                </a:highlight>
              </a:rPr>
              <a:t>merata</a:t>
            </a:r>
            <a:r>
              <a:rPr lang="en-ID" sz="2400" b="1" i="0" dirty="0">
                <a:effectLst/>
                <a:highlight>
                  <a:srgbClr val="FFFFFF"/>
                </a:highlight>
              </a:rPr>
              <a:t> di </a:t>
            </a:r>
            <a:r>
              <a:rPr lang="en-ID" sz="2400" b="1" i="0" dirty="0" err="1">
                <a:effectLst/>
                <a:highlight>
                  <a:srgbClr val="FFFFFF"/>
                </a:highlight>
              </a:rPr>
              <a:t>berbagai</a:t>
            </a:r>
            <a:r>
              <a:rPr lang="en-ID" sz="2400" b="1" i="0" dirty="0">
                <a:effectLst/>
                <a:highlight>
                  <a:srgbClr val="FFFFFF"/>
                </a:highlight>
              </a:rPr>
              <a:t> </a:t>
            </a:r>
            <a:r>
              <a:rPr lang="en-ID" sz="2400" b="1" i="0" dirty="0" err="1">
                <a:effectLst/>
                <a:highlight>
                  <a:srgbClr val="FFFFFF"/>
                </a:highlight>
              </a:rPr>
              <a:t>tingkat</a:t>
            </a:r>
            <a:r>
              <a:rPr lang="en-ID" sz="2400" b="1" i="0" dirty="0">
                <a:effectLst/>
                <a:highlight>
                  <a:srgbClr val="FFFFFF"/>
                </a:highlight>
              </a:rPr>
              <a:t> </a:t>
            </a:r>
            <a:r>
              <a:rPr lang="en-ID" sz="2400" b="1" i="0" dirty="0" err="1">
                <a:effectLst/>
                <a:highlight>
                  <a:srgbClr val="FFFFFF"/>
                </a:highlight>
              </a:rPr>
              <a:t>frekuensi</a:t>
            </a:r>
            <a:r>
              <a:rPr lang="en-ID" sz="2400" b="1" i="0" dirty="0">
                <a:effectLst/>
                <a:highlight>
                  <a:srgbClr val="FFFFFF"/>
                </a:highlight>
              </a:rPr>
              <a:t> </a:t>
            </a:r>
            <a:r>
              <a:rPr lang="en-ID" sz="2400" b="1" i="0" dirty="0" err="1">
                <a:effectLst/>
                <a:highlight>
                  <a:srgbClr val="FFFFFF"/>
                </a:highlight>
              </a:rPr>
              <a:t>pembelian</a:t>
            </a:r>
            <a:r>
              <a:rPr lang="en-ID" sz="2400" b="1" i="0" dirty="0">
                <a:effectLst/>
                <a:highlight>
                  <a:srgbClr val="FFFFFF"/>
                </a:highlight>
              </a:rPr>
              <a:t>.</a:t>
            </a:r>
            <a:endParaRPr lang="en-US" sz="2400" dirty="0"/>
          </a:p>
        </p:txBody>
      </p:sp>
      <p:sp>
        <p:nvSpPr>
          <p:cNvPr id="17" name="Text Placeholder 12"/>
          <p:cNvSpPr>
            <a:spLocks noGrp="1"/>
          </p:cNvSpPr>
          <p:nvPr>
            <p:custDataLst>
              <p:tags r:id="rId1"/>
            </p:custDataLst>
          </p:nvPr>
        </p:nvSpPr>
        <p:spPr bwMode="gray">
          <a:xfrm>
            <a:off x="3867150" y="8634413"/>
            <a:ext cx="438150" cy="228600"/>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1371600">
              <a:spcBef>
                <a:spcPct val="0"/>
              </a:spcBef>
              <a:spcAft>
                <a:spcPct val="0"/>
              </a:spcAft>
              <a:buClr>
                <a:srgbClr val="177B57"/>
              </a:buClr>
              <a:buNone/>
            </a:pPr>
            <a:endParaRPr lang="en-AU" sz="1500" dirty="0">
              <a:solidFill>
                <a:srgbClr val="000000"/>
              </a:solidFill>
              <a:latin typeface="Arial"/>
              <a:sym typeface="+mn-lt"/>
            </a:endParaRPr>
          </a:p>
        </p:txBody>
      </p:sp>
      <p:sp>
        <p:nvSpPr>
          <p:cNvPr id="21" name="Rectangle 20"/>
          <p:cNvSpPr/>
          <p:nvPr/>
        </p:nvSpPr>
        <p:spPr>
          <a:xfrm>
            <a:off x="8043863" y="10146750"/>
            <a:ext cx="2095500" cy="14025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135000" bIns="135000" rtlCol="0" anchor="ctr" anchorCtr="0"/>
          <a:lstStyle/>
          <a:p>
            <a:pPr algn="ctr" defTabSz="1371600">
              <a:buClrTx/>
            </a:pPr>
            <a:endParaRPr lang="en-AU" sz="2100" kern="1200" dirty="0">
              <a:solidFill>
                <a:srgbClr val="000000"/>
              </a:solidFill>
              <a:latin typeface="Arial" pitchFamily="34" charset="0"/>
              <a:cs typeface="Arial" pitchFamily="34" charset="0"/>
            </a:endParaRPr>
          </a:p>
        </p:txBody>
      </p:sp>
      <p:pic>
        <p:nvPicPr>
          <p:cNvPr id="1028" name="Picture 4">
            <a:extLst>
              <a:ext uri="{FF2B5EF4-FFF2-40B4-BE49-F238E27FC236}">
                <a16:creationId xmlns:a16="http://schemas.microsoft.com/office/drawing/2014/main" id="{D540B1C6-9690-2B32-8865-AF19030773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6027" y="3442060"/>
            <a:ext cx="7492723" cy="58779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17E8473-D90C-94D6-02E4-A26615907A1F}"/>
              </a:ext>
            </a:extLst>
          </p:cNvPr>
          <p:cNvSpPr txBox="1"/>
          <p:nvPr/>
        </p:nvSpPr>
        <p:spPr>
          <a:xfrm>
            <a:off x="2408573" y="1703006"/>
            <a:ext cx="13481510" cy="418167"/>
          </a:xfrm>
          <a:prstGeom prst="rect">
            <a:avLst/>
          </a:prstGeom>
          <a:solidFill>
            <a:schemeClr val="accent1"/>
          </a:solidFill>
          <a:ln>
            <a:solidFill>
              <a:schemeClr val="accent1"/>
            </a:solidFill>
          </a:ln>
        </p:spPr>
        <p:txBody>
          <a:bodyPr wrap="square" lIns="54000" tIns="0" rIns="54000" bIns="0" rtlCol="0" anchor="ctr">
            <a:noAutofit/>
          </a:bodyPr>
          <a:lstStyle/>
          <a:p>
            <a:r>
              <a:rPr lang="en-AU" sz="1500" b="1" i="1" dirty="0">
                <a:latin typeface="Arial" pitchFamily="34" charset="0"/>
                <a:cs typeface="Arial" pitchFamily="34" charset="0"/>
              </a:rPr>
              <a:t>Question: </a:t>
            </a:r>
            <a:r>
              <a:rPr lang="en-AU" sz="1500" b="1" i="1" dirty="0" err="1">
                <a:latin typeface="Arial" pitchFamily="34" charset="0"/>
                <a:cs typeface="Arial" pitchFamily="34" charset="0"/>
              </a:rPr>
              <a:t>Apakah</a:t>
            </a:r>
            <a:r>
              <a:rPr lang="en-AU" sz="1500" b="1" i="1" dirty="0">
                <a:latin typeface="Arial" pitchFamily="34" charset="0"/>
                <a:cs typeface="Arial" pitchFamily="34" charset="0"/>
              </a:rPr>
              <a:t> </a:t>
            </a:r>
            <a:r>
              <a:rPr lang="en-AU" sz="1500" b="1" i="1" dirty="0" err="1">
                <a:latin typeface="Arial" pitchFamily="34" charset="0"/>
                <a:cs typeface="Arial" pitchFamily="34" charset="0"/>
              </a:rPr>
              <a:t>ada</a:t>
            </a:r>
            <a:r>
              <a:rPr lang="en-AU" sz="1500" b="1" i="1" dirty="0">
                <a:latin typeface="Arial" pitchFamily="34" charset="0"/>
                <a:cs typeface="Arial" pitchFamily="34" charset="0"/>
              </a:rPr>
              <a:t> </a:t>
            </a:r>
            <a:r>
              <a:rPr lang="en-AU" sz="1500" b="1" i="1" dirty="0" err="1">
                <a:latin typeface="Arial" pitchFamily="34" charset="0"/>
                <a:cs typeface="Arial" pitchFamily="34" charset="0"/>
              </a:rPr>
              <a:t>kecenderungan</a:t>
            </a:r>
            <a:r>
              <a:rPr lang="en-AU" sz="1500" b="1" i="1" dirty="0">
                <a:latin typeface="Arial" pitchFamily="34" charset="0"/>
                <a:cs typeface="Arial" pitchFamily="34" charset="0"/>
              </a:rPr>
              <a:t> </a:t>
            </a:r>
            <a:r>
              <a:rPr lang="en-AU" sz="1500" b="1" i="1" dirty="0" err="1">
                <a:latin typeface="Arial" pitchFamily="34" charset="0"/>
                <a:cs typeface="Arial" pitchFamily="34" charset="0"/>
              </a:rPr>
              <a:t>pelanggan</a:t>
            </a:r>
            <a:r>
              <a:rPr lang="en-AU" sz="1500" b="1" i="1" dirty="0">
                <a:latin typeface="Arial" pitchFamily="34" charset="0"/>
                <a:cs typeface="Arial" pitchFamily="34" charset="0"/>
              </a:rPr>
              <a:t> </a:t>
            </a:r>
            <a:r>
              <a:rPr lang="en-AU" sz="1500" b="1" i="1" dirty="0" err="1">
                <a:latin typeface="Arial" pitchFamily="34" charset="0"/>
                <a:cs typeface="Arial" pitchFamily="34" charset="0"/>
              </a:rPr>
              <a:t>untuk</a:t>
            </a:r>
            <a:r>
              <a:rPr lang="en-AU" sz="1500" b="1" i="1" dirty="0">
                <a:latin typeface="Arial" pitchFamily="34" charset="0"/>
                <a:cs typeface="Arial" pitchFamily="34" charset="0"/>
              </a:rPr>
              <a:t> </a:t>
            </a:r>
            <a:r>
              <a:rPr lang="en-AU" sz="1500" b="1" i="1" dirty="0" err="1">
                <a:latin typeface="Arial" pitchFamily="34" charset="0"/>
                <a:cs typeface="Arial" pitchFamily="34" charset="0"/>
              </a:rPr>
              <a:t>lebih</a:t>
            </a:r>
            <a:r>
              <a:rPr lang="en-AU" sz="1500" b="1" i="1" dirty="0">
                <a:latin typeface="Arial" pitchFamily="34" charset="0"/>
                <a:cs typeface="Arial" pitchFamily="34" charset="0"/>
              </a:rPr>
              <a:t> </a:t>
            </a:r>
            <a:r>
              <a:rPr lang="en-AU" sz="1500" b="1" i="1" dirty="0" err="1">
                <a:latin typeface="Arial" pitchFamily="34" charset="0"/>
                <a:cs typeface="Arial" pitchFamily="34" charset="0"/>
              </a:rPr>
              <a:t>sering</a:t>
            </a:r>
            <a:r>
              <a:rPr lang="en-AU" sz="1500" b="1" i="1" dirty="0">
                <a:latin typeface="Arial" pitchFamily="34" charset="0"/>
                <a:cs typeface="Arial" pitchFamily="34" charset="0"/>
              </a:rPr>
              <a:t> </a:t>
            </a:r>
            <a:r>
              <a:rPr lang="en-AU" sz="1500" b="1" i="1" dirty="0" err="1">
                <a:latin typeface="Arial" pitchFamily="34" charset="0"/>
                <a:cs typeface="Arial" pitchFamily="34" charset="0"/>
              </a:rPr>
              <a:t>membeli</a:t>
            </a:r>
            <a:r>
              <a:rPr lang="en-AU" sz="1500" b="1" i="1" dirty="0">
                <a:latin typeface="Arial" pitchFamily="34" charset="0"/>
                <a:cs typeface="Arial" pitchFamily="34" charset="0"/>
              </a:rPr>
              <a:t> </a:t>
            </a:r>
            <a:r>
              <a:rPr lang="en-AU" sz="1500" b="1" i="1" dirty="0" err="1">
                <a:latin typeface="Arial" pitchFamily="34" charset="0"/>
                <a:cs typeface="Arial" pitchFamily="34" charset="0"/>
              </a:rPr>
              <a:t>melalui</a:t>
            </a:r>
            <a:r>
              <a:rPr lang="en-AU" sz="1500" b="1" i="1" dirty="0">
                <a:latin typeface="Arial" pitchFamily="34" charset="0"/>
                <a:cs typeface="Arial" pitchFamily="34" charset="0"/>
              </a:rPr>
              <a:t> </a:t>
            </a:r>
            <a:r>
              <a:rPr lang="en-AU" sz="1500" b="1" i="1" dirty="0" err="1">
                <a:latin typeface="Arial" pitchFamily="34" charset="0"/>
                <a:cs typeface="Arial" pitchFamily="34" charset="0"/>
              </a:rPr>
              <a:t>satu</a:t>
            </a:r>
            <a:r>
              <a:rPr lang="en-AU" sz="1500" b="1" i="1" dirty="0">
                <a:latin typeface="Arial" pitchFamily="34" charset="0"/>
                <a:cs typeface="Arial" pitchFamily="34" charset="0"/>
              </a:rPr>
              <a:t> </a:t>
            </a:r>
            <a:r>
              <a:rPr lang="en-AU" sz="1500" b="1" i="1" dirty="0" err="1">
                <a:latin typeface="Arial" pitchFamily="34" charset="0"/>
                <a:cs typeface="Arial" pitchFamily="34" charset="0"/>
              </a:rPr>
              <a:t>kanal</a:t>
            </a:r>
            <a:r>
              <a:rPr lang="en-AU" sz="1500" b="1" i="1" dirty="0">
                <a:latin typeface="Arial" pitchFamily="34" charset="0"/>
                <a:cs typeface="Arial" pitchFamily="34" charset="0"/>
              </a:rPr>
              <a:t> </a:t>
            </a:r>
            <a:r>
              <a:rPr lang="en-AU" sz="1500" b="1" i="1" dirty="0" err="1">
                <a:latin typeface="Arial" pitchFamily="34" charset="0"/>
                <a:cs typeface="Arial" pitchFamily="34" charset="0"/>
              </a:rPr>
              <a:t>tertentu</a:t>
            </a:r>
            <a:r>
              <a:rPr lang="en-AU" sz="1500" b="1" i="1" dirty="0">
                <a:latin typeface="Arial" pitchFamily="34" charset="0"/>
                <a:cs typeface="Arial" pitchFamily="34" charset="0"/>
              </a:rPr>
              <a:t> </a:t>
            </a:r>
            <a:r>
              <a:rPr lang="en-AU" sz="1500" b="1" i="1" dirty="0" err="1">
                <a:latin typeface="Arial" pitchFamily="34" charset="0"/>
                <a:cs typeface="Arial" pitchFamily="34" charset="0"/>
              </a:rPr>
              <a:t>dibandingkan</a:t>
            </a:r>
            <a:r>
              <a:rPr lang="en-AU" sz="1500" b="1" i="1" dirty="0">
                <a:latin typeface="Arial" pitchFamily="34" charset="0"/>
                <a:cs typeface="Arial" pitchFamily="34" charset="0"/>
              </a:rPr>
              <a:t> yang lain?</a:t>
            </a:r>
            <a:endParaRPr lang="en-US" sz="1500" b="1" i="1" dirty="0">
              <a:latin typeface="Arial" pitchFamily="34" charset="0"/>
              <a:cs typeface="Arial" pitchFamily="34" charset="0"/>
            </a:endParaRPr>
          </a:p>
        </p:txBody>
      </p:sp>
    </p:spTree>
    <p:extLst>
      <p:ext uri="{BB962C8B-B14F-4D97-AF65-F5344CB8AC3E}">
        <p14:creationId xmlns:p14="http://schemas.microsoft.com/office/powerpoint/2010/main" val="3951222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0" y="242999"/>
            <a:ext cx="13763847" cy="1247400"/>
          </a:xfrm>
          <a:noFill/>
          <a:effectLst/>
        </p:spPr>
        <p:txBody>
          <a:bodyPr wrap="square"/>
          <a:lstStyle/>
          <a:p>
            <a:pPr lvl="0"/>
            <a:r>
              <a:rPr lang="en-ID" sz="2400" i="0" dirty="0" err="1">
                <a:effectLst/>
                <a:highlight>
                  <a:srgbClr val="FFFFFF"/>
                </a:highlight>
              </a:rPr>
              <a:t>Pelanggan</a:t>
            </a:r>
            <a:r>
              <a:rPr lang="en-ID" sz="2400" i="0" dirty="0">
                <a:effectLst/>
                <a:highlight>
                  <a:srgbClr val="FFFFFF"/>
                </a:highlight>
              </a:rPr>
              <a:t> </a:t>
            </a:r>
            <a:r>
              <a:rPr lang="en-ID" sz="2400" i="0" dirty="0" err="1">
                <a:effectLst/>
                <a:highlight>
                  <a:srgbClr val="FFFFFF"/>
                </a:highlight>
              </a:rPr>
              <a:t>cenderung</a:t>
            </a:r>
            <a:r>
              <a:rPr lang="en-ID" sz="2400" i="0" dirty="0">
                <a:effectLst/>
                <a:highlight>
                  <a:srgbClr val="FFFFFF"/>
                </a:highlight>
              </a:rPr>
              <a:t> </a:t>
            </a:r>
            <a:r>
              <a:rPr lang="en-ID" sz="2400" i="0" dirty="0" err="1">
                <a:effectLst/>
                <a:highlight>
                  <a:srgbClr val="FFFFFF"/>
                </a:highlight>
              </a:rPr>
              <a:t>mengeluarkan</a:t>
            </a:r>
            <a:r>
              <a:rPr lang="en-ID" sz="2400" i="0" dirty="0">
                <a:effectLst/>
                <a:highlight>
                  <a:srgbClr val="FFFFFF"/>
                </a:highlight>
              </a:rPr>
              <a:t> uang </a:t>
            </a:r>
            <a:r>
              <a:rPr lang="en-ID" sz="2400" i="0" dirty="0" err="1">
                <a:effectLst/>
                <a:highlight>
                  <a:srgbClr val="FFFFFF"/>
                </a:highlight>
              </a:rPr>
              <a:t>lebih</a:t>
            </a:r>
            <a:r>
              <a:rPr lang="en-ID" sz="2400" i="0" dirty="0">
                <a:effectLst/>
                <a:highlight>
                  <a:srgbClr val="FFFFFF"/>
                </a:highlight>
              </a:rPr>
              <a:t> </a:t>
            </a:r>
            <a:r>
              <a:rPr lang="en-ID" sz="2400" i="0" dirty="0" err="1">
                <a:effectLst/>
                <a:highlight>
                  <a:srgbClr val="FFFFFF"/>
                </a:highlight>
              </a:rPr>
              <a:t>banyak</a:t>
            </a:r>
            <a:r>
              <a:rPr lang="en-ID" sz="2400" i="0" dirty="0">
                <a:effectLst/>
                <a:highlight>
                  <a:srgbClr val="FFFFFF"/>
                </a:highlight>
              </a:rPr>
              <a:t> </a:t>
            </a:r>
            <a:r>
              <a:rPr lang="en-ID" sz="2400" i="0" dirty="0" err="1">
                <a:effectLst/>
                <a:highlight>
                  <a:srgbClr val="FFFFFF"/>
                </a:highlight>
              </a:rPr>
              <a:t>ketika</a:t>
            </a:r>
            <a:r>
              <a:rPr lang="en-ID" sz="2400" i="0" dirty="0">
                <a:effectLst/>
                <a:highlight>
                  <a:srgbClr val="FFFFFF"/>
                </a:highlight>
              </a:rPr>
              <a:t> </a:t>
            </a:r>
            <a:r>
              <a:rPr lang="en-ID" sz="2400" i="0" dirty="0" err="1">
                <a:effectLst/>
                <a:highlight>
                  <a:srgbClr val="FFFFFF"/>
                </a:highlight>
              </a:rPr>
              <a:t>berbelanja</a:t>
            </a:r>
            <a:r>
              <a:rPr lang="en-ID" sz="2400" i="0" dirty="0">
                <a:effectLst/>
                <a:highlight>
                  <a:srgbClr val="FFFFFF"/>
                </a:highlight>
              </a:rPr>
              <a:t> </a:t>
            </a:r>
            <a:r>
              <a:rPr lang="en-ID" sz="2400" i="0" dirty="0" err="1">
                <a:effectLst/>
                <a:highlight>
                  <a:srgbClr val="FFFFFF"/>
                </a:highlight>
              </a:rPr>
              <a:t>melalui</a:t>
            </a:r>
            <a:r>
              <a:rPr lang="en-ID" sz="2400" i="0" dirty="0">
                <a:effectLst/>
                <a:highlight>
                  <a:srgbClr val="FFFFFF"/>
                </a:highlight>
              </a:rPr>
              <a:t> </a:t>
            </a:r>
            <a:r>
              <a:rPr lang="en-ID" sz="2400" i="0" dirty="0" err="1">
                <a:effectLst/>
                <a:highlight>
                  <a:srgbClr val="FFFFFF"/>
                </a:highlight>
              </a:rPr>
              <a:t>kanal</a:t>
            </a:r>
            <a:r>
              <a:rPr lang="en-ID" sz="2400" i="0" dirty="0">
                <a:effectLst/>
                <a:highlight>
                  <a:srgbClr val="FFFFFF"/>
                </a:highlight>
              </a:rPr>
              <a:t> </a:t>
            </a:r>
            <a:r>
              <a:rPr lang="en-ID" sz="2400" i="0" dirty="0" err="1">
                <a:effectLst/>
                <a:highlight>
                  <a:srgbClr val="FFFFFF"/>
                </a:highlight>
              </a:rPr>
              <a:t>catalog</a:t>
            </a:r>
            <a:r>
              <a:rPr lang="en-ID" sz="2400" i="0" dirty="0">
                <a:effectLst/>
                <a:highlight>
                  <a:srgbClr val="FFFFFF"/>
                </a:highlight>
              </a:rPr>
              <a:t> </a:t>
            </a:r>
            <a:r>
              <a:rPr lang="en-ID" sz="2400" i="0" dirty="0" err="1">
                <a:effectLst/>
                <a:highlight>
                  <a:srgbClr val="FFFFFF"/>
                </a:highlight>
              </a:rPr>
              <a:t>dibandingkan</a:t>
            </a:r>
            <a:r>
              <a:rPr lang="en-ID" sz="2400" i="0" dirty="0">
                <a:effectLst/>
                <a:highlight>
                  <a:srgbClr val="FFFFFF"/>
                </a:highlight>
              </a:rPr>
              <a:t> </a:t>
            </a:r>
            <a:r>
              <a:rPr lang="en-ID" sz="2400" i="0" dirty="0" err="1">
                <a:effectLst/>
                <a:highlight>
                  <a:srgbClr val="FFFFFF"/>
                </a:highlight>
              </a:rPr>
              <a:t>dengan</a:t>
            </a:r>
            <a:r>
              <a:rPr lang="en-ID" sz="2400" i="0" dirty="0">
                <a:effectLst/>
                <a:highlight>
                  <a:srgbClr val="FFFFFF"/>
                </a:highlight>
              </a:rPr>
              <a:t> </a:t>
            </a:r>
            <a:r>
              <a:rPr lang="en-ID" sz="2400" i="0" dirty="0" err="1">
                <a:effectLst/>
                <a:highlight>
                  <a:srgbClr val="FFFFFF"/>
                </a:highlight>
              </a:rPr>
              <a:t>kanal</a:t>
            </a:r>
            <a:r>
              <a:rPr lang="en-ID" sz="2400" i="0" dirty="0">
                <a:effectLst/>
                <a:highlight>
                  <a:srgbClr val="FFFFFF"/>
                </a:highlight>
              </a:rPr>
              <a:t> </a:t>
            </a:r>
            <a:r>
              <a:rPr lang="en-ID" sz="2400" i="0" dirty="0" err="1">
                <a:effectLst/>
                <a:highlight>
                  <a:srgbClr val="FFFFFF"/>
                </a:highlight>
              </a:rPr>
              <a:t>lainnya</a:t>
            </a:r>
            <a:r>
              <a:rPr lang="en-ID" sz="2400" i="0" dirty="0">
                <a:effectLst/>
                <a:highlight>
                  <a:srgbClr val="FFFFFF"/>
                </a:highlight>
              </a:rPr>
              <a:t>. Rata-rata </a:t>
            </a:r>
            <a:r>
              <a:rPr lang="en-ID" sz="2400" i="0" dirty="0" err="1">
                <a:effectLst/>
                <a:highlight>
                  <a:srgbClr val="FFFFFF"/>
                </a:highlight>
              </a:rPr>
              <a:t>pengeluaran</a:t>
            </a:r>
            <a:r>
              <a:rPr lang="en-ID" sz="2400" i="0" dirty="0">
                <a:effectLst/>
                <a:highlight>
                  <a:srgbClr val="FFFFFF"/>
                </a:highlight>
              </a:rPr>
              <a:t> per </a:t>
            </a:r>
            <a:r>
              <a:rPr lang="en-ID" sz="2400" i="0" dirty="0" err="1">
                <a:effectLst/>
                <a:highlight>
                  <a:srgbClr val="FFFFFF"/>
                </a:highlight>
              </a:rPr>
              <a:t>pembelian</a:t>
            </a:r>
            <a:r>
              <a:rPr lang="en-ID" sz="2400" i="0" dirty="0">
                <a:effectLst/>
                <a:highlight>
                  <a:srgbClr val="FFFFFF"/>
                </a:highlight>
              </a:rPr>
              <a:t> </a:t>
            </a:r>
            <a:r>
              <a:rPr lang="en-ID" sz="2400" i="0" dirty="0" err="1">
                <a:effectLst/>
                <a:highlight>
                  <a:srgbClr val="FFFFFF"/>
                </a:highlight>
              </a:rPr>
              <a:t>melalui</a:t>
            </a:r>
            <a:r>
              <a:rPr lang="en-ID" sz="2400" i="0" dirty="0">
                <a:effectLst/>
                <a:highlight>
                  <a:srgbClr val="FFFFFF"/>
                </a:highlight>
              </a:rPr>
              <a:t> </a:t>
            </a:r>
            <a:r>
              <a:rPr lang="en-ID" sz="2400" dirty="0" err="1">
                <a:highlight>
                  <a:srgbClr val="FFFFFF"/>
                </a:highlight>
              </a:rPr>
              <a:t>C</a:t>
            </a:r>
            <a:r>
              <a:rPr lang="en-ID" sz="2400" i="0" dirty="0" err="1">
                <a:effectLst/>
                <a:highlight>
                  <a:srgbClr val="FFFFFF"/>
                </a:highlight>
              </a:rPr>
              <a:t>atalog</a:t>
            </a:r>
            <a:r>
              <a:rPr lang="en-ID" sz="2400" i="0" dirty="0">
                <a:effectLst/>
                <a:highlight>
                  <a:srgbClr val="FFFFFF"/>
                </a:highlight>
              </a:rPr>
              <a:t> </a:t>
            </a:r>
            <a:r>
              <a:rPr lang="en-ID" sz="2400" i="0" dirty="0" err="1">
                <a:effectLst/>
                <a:highlight>
                  <a:srgbClr val="FFFFFF"/>
                </a:highlight>
              </a:rPr>
              <a:t>jauh</a:t>
            </a:r>
            <a:r>
              <a:rPr lang="en-ID" sz="2400" i="0" dirty="0">
                <a:effectLst/>
                <a:highlight>
                  <a:srgbClr val="FFFFFF"/>
                </a:highlight>
              </a:rPr>
              <a:t> </a:t>
            </a:r>
            <a:r>
              <a:rPr lang="en-ID" sz="2400" i="0" dirty="0" err="1">
                <a:effectLst/>
                <a:highlight>
                  <a:srgbClr val="FFFFFF"/>
                </a:highlight>
              </a:rPr>
              <a:t>lebih</a:t>
            </a:r>
            <a:r>
              <a:rPr lang="en-ID" sz="2400" i="0" dirty="0">
                <a:effectLst/>
                <a:highlight>
                  <a:srgbClr val="FFFFFF"/>
                </a:highlight>
              </a:rPr>
              <a:t> </a:t>
            </a:r>
            <a:r>
              <a:rPr lang="en-ID" sz="2400" i="0" dirty="0" err="1">
                <a:effectLst/>
                <a:highlight>
                  <a:srgbClr val="FFFFFF"/>
                </a:highlight>
              </a:rPr>
              <a:t>tinggi</a:t>
            </a:r>
            <a:r>
              <a:rPr lang="en-ID" sz="2400" i="0" dirty="0">
                <a:effectLst/>
                <a:highlight>
                  <a:srgbClr val="FFFFFF"/>
                </a:highlight>
              </a:rPr>
              <a:t> </a:t>
            </a:r>
            <a:r>
              <a:rPr lang="en-ID" sz="2400" i="0" dirty="0" err="1">
                <a:effectLst/>
                <a:highlight>
                  <a:srgbClr val="FFFFFF"/>
                </a:highlight>
              </a:rPr>
              <a:t>dibandingkan</a:t>
            </a:r>
            <a:r>
              <a:rPr lang="en-ID" sz="2400" i="0" dirty="0">
                <a:effectLst/>
                <a:highlight>
                  <a:srgbClr val="FFFFFF"/>
                </a:highlight>
              </a:rPr>
              <a:t> </a:t>
            </a:r>
            <a:r>
              <a:rPr lang="en-ID" sz="2400" i="0" dirty="0" err="1">
                <a:effectLst/>
                <a:highlight>
                  <a:srgbClr val="FFFFFF"/>
                </a:highlight>
              </a:rPr>
              <a:t>dengan</a:t>
            </a:r>
            <a:r>
              <a:rPr lang="en-ID" sz="2400" i="0" dirty="0">
                <a:effectLst/>
                <a:highlight>
                  <a:srgbClr val="FFFFFF"/>
                </a:highlight>
              </a:rPr>
              <a:t> Web dan Store</a:t>
            </a:r>
            <a:r>
              <a:rPr lang="en-ID" sz="2000" i="0" dirty="0">
                <a:effectLst/>
                <a:highlight>
                  <a:srgbClr val="FFFFFF"/>
                </a:highlight>
              </a:rPr>
              <a:t>.</a:t>
            </a:r>
            <a:endParaRPr lang="" sz="2000" dirty="0"/>
          </a:p>
        </p:txBody>
      </p:sp>
      <p:sp>
        <p:nvSpPr>
          <p:cNvPr id="56" name="Rectangle 3"/>
          <p:cNvSpPr>
            <a:spLocks noChangeArrowheads="1"/>
          </p:cNvSpPr>
          <p:nvPr/>
        </p:nvSpPr>
        <p:spPr bwMode="gray">
          <a:xfrm>
            <a:off x="2397920" y="9486901"/>
            <a:ext cx="13492163" cy="492920"/>
          </a:xfrm>
          <a:prstGeom prst="rect">
            <a:avLst/>
          </a:prstGeom>
          <a:noFill/>
          <a:ln w="9525" algn="ctr">
            <a:noFill/>
            <a:miter lim="800000"/>
            <a:headEnd type="none" w="lg" len="lg"/>
            <a:tailEnd type="none" w="lg" len="lg"/>
          </a:ln>
        </p:spPr>
        <p:txBody>
          <a:bodyPr lIns="0" tIns="0" rIns="0" bIns="0" anchor="b"/>
          <a:lstStyle/>
          <a:p>
            <a:pPr lvl="0">
              <a:lnSpc>
                <a:spcPct val="90000"/>
              </a:lnSpc>
            </a:pPr>
            <a:endParaRPr lang="en-AU" sz="1200" dirty="0">
              <a:latin typeface="Arial" pitchFamily="34" charset="0"/>
              <a:cs typeface="Arial" pitchFamily="34" charset="0"/>
            </a:endParaRPr>
          </a:p>
        </p:txBody>
      </p:sp>
      <p:sp>
        <p:nvSpPr>
          <p:cNvPr id="24" name="TextBox 23"/>
          <p:cNvSpPr txBox="1"/>
          <p:nvPr/>
        </p:nvSpPr>
        <p:spPr>
          <a:xfrm>
            <a:off x="2408573" y="1703006"/>
            <a:ext cx="13481510" cy="418167"/>
          </a:xfrm>
          <a:prstGeom prst="rect">
            <a:avLst/>
          </a:prstGeom>
          <a:solidFill>
            <a:schemeClr val="accent1"/>
          </a:solidFill>
          <a:ln>
            <a:solidFill>
              <a:schemeClr val="accent1"/>
            </a:solidFill>
          </a:ln>
        </p:spPr>
        <p:txBody>
          <a:bodyPr wrap="square" lIns="54000" tIns="0" rIns="54000" bIns="0" rtlCol="0" anchor="ctr">
            <a:noAutofit/>
          </a:bodyPr>
          <a:lstStyle/>
          <a:p>
            <a:r>
              <a:rPr lang="en-AU" sz="1500" b="1" i="1" dirty="0">
                <a:latin typeface="Arial" pitchFamily="34" charset="0"/>
                <a:cs typeface="Arial" pitchFamily="34" charset="0"/>
              </a:rPr>
              <a:t>Question: </a:t>
            </a:r>
            <a:r>
              <a:rPr lang="en-AU" sz="1500" b="1" i="1" dirty="0" err="1">
                <a:latin typeface="Arial" pitchFamily="34" charset="0"/>
                <a:cs typeface="Arial" pitchFamily="34" charset="0"/>
              </a:rPr>
              <a:t>Apakah</a:t>
            </a:r>
            <a:r>
              <a:rPr lang="en-AU" sz="1500" b="1" i="1" dirty="0">
                <a:latin typeface="Arial" pitchFamily="34" charset="0"/>
                <a:cs typeface="Arial" pitchFamily="34" charset="0"/>
              </a:rPr>
              <a:t> rata-rata </a:t>
            </a:r>
            <a:r>
              <a:rPr lang="en-AU" sz="1500" b="1" i="1" dirty="0" err="1">
                <a:latin typeface="Arial" pitchFamily="34" charset="0"/>
                <a:cs typeface="Arial" pitchFamily="34" charset="0"/>
              </a:rPr>
              <a:t>Pengeluaran</a:t>
            </a:r>
            <a:r>
              <a:rPr lang="en-AU" sz="1500" b="1" i="1" dirty="0">
                <a:latin typeface="Arial" pitchFamily="34" charset="0"/>
                <a:cs typeface="Arial" pitchFamily="34" charset="0"/>
              </a:rPr>
              <a:t> per </a:t>
            </a:r>
            <a:r>
              <a:rPr lang="en-AU" sz="1500" b="1" i="1" dirty="0" err="1">
                <a:latin typeface="Arial" pitchFamily="34" charset="0"/>
                <a:cs typeface="Arial" pitchFamily="34" charset="0"/>
              </a:rPr>
              <a:t>pembelian</a:t>
            </a:r>
            <a:r>
              <a:rPr lang="en-AU" sz="1500" b="1" i="1" dirty="0">
                <a:latin typeface="Arial" pitchFamily="34" charset="0"/>
                <a:cs typeface="Arial" pitchFamily="34" charset="0"/>
              </a:rPr>
              <a:t> </a:t>
            </a:r>
            <a:r>
              <a:rPr lang="en-AU" sz="1500" b="1" i="1" dirty="0" err="1">
                <a:latin typeface="Arial" pitchFamily="34" charset="0"/>
                <a:cs typeface="Arial" pitchFamily="34" charset="0"/>
              </a:rPr>
              <a:t>pelanggan</a:t>
            </a:r>
            <a:r>
              <a:rPr lang="en-AU" sz="1500" b="1" i="1" dirty="0">
                <a:latin typeface="Arial" pitchFamily="34" charset="0"/>
                <a:cs typeface="Arial" pitchFamily="34" charset="0"/>
              </a:rPr>
              <a:t> pada </a:t>
            </a:r>
            <a:r>
              <a:rPr lang="en-AU" sz="1500" b="1" i="1" dirty="0" err="1">
                <a:latin typeface="Arial" pitchFamily="34" charset="0"/>
                <a:cs typeface="Arial" pitchFamily="34" charset="0"/>
              </a:rPr>
              <a:t>setiap</a:t>
            </a:r>
            <a:r>
              <a:rPr lang="en-AU" sz="1500" b="1" i="1" dirty="0">
                <a:latin typeface="Arial" pitchFamily="34" charset="0"/>
                <a:cs typeface="Arial" pitchFamily="34" charset="0"/>
              </a:rPr>
              <a:t> </a:t>
            </a:r>
            <a:r>
              <a:rPr lang="en-AU" sz="1500" b="1" i="1" dirty="0" err="1">
                <a:latin typeface="Arial" pitchFamily="34" charset="0"/>
                <a:cs typeface="Arial" pitchFamily="34" charset="0"/>
              </a:rPr>
              <a:t>kanal</a:t>
            </a:r>
            <a:r>
              <a:rPr lang="en-AU" sz="1500" b="1" i="1" dirty="0">
                <a:latin typeface="Arial" pitchFamily="34" charset="0"/>
                <a:cs typeface="Arial" pitchFamily="34" charset="0"/>
              </a:rPr>
              <a:t> </a:t>
            </a:r>
            <a:r>
              <a:rPr lang="en-AU" sz="1500" b="1" i="1" dirty="0" err="1">
                <a:latin typeface="Arial" pitchFamily="34" charset="0"/>
                <a:cs typeface="Arial" pitchFamily="34" charset="0"/>
              </a:rPr>
              <a:t>berbeda</a:t>
            </a:r>
            <a:r>
              <a:rPr lang="en-AU" sz="1500" b="1" i="1" dirty="0">
                <a:latin typeface="Arial" pitchFamily="34" charset="0"/>
                <a:cs typeface="Arial" pitchFamily="34" charset="0"/>
              </a:rPr>
              <a:t>?</a:t>
            </a:r>
            <a:endParaRPr lang="en-US" sz="1500" b="1" i="1" dirty="0">
              <a:latin typeface="Arial" pitchFamily="34" charset="0"/>
              <a:cs typeface="Arial" pitchFamily="34" charset="0"/>
            </a:endParaRPr>
          </a:p>
        </p:txBody>
      </p:sp>
      <p:sp>
        <p:nvSpPr>
          <p:cNvPr id="41" name="Text Placeholder 12"/>
          <p:cNvSpPr>
            <a:spLocks noGrp="1"/>
          </p:cNvSpPr>
          <p:nvPr>
            <p:custDataLst>
              <p:tags r:id="rId1"/>
            </p:custDataLst>
          </p:nvPr>
        </p:nvSpPr>
        <p:spPr bwMode="gray">
          <a:xfrm>
            <a:off x="2526506" y="4371975"/>
            <a:ext cx="707231" cy="228600"/>
          </a:xfrm>
          <a:prstGeom prst="rect">
            <a:avLst/>
          </a:prstGeom>
          <a:noFill/>
          <a:effectLst/>
        </p:spPr>
        <p:txBody>
          <a:bodyPr vert="horz" wrap="none" lIns="0" tIns="0" rIns="0" bIns="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r">
              <a:spcBef>
                <a:spcPct val="0"/>
              </a:spcBef>
              <a:spcAft>
                <a:spcPct val="0"/>
              </a:spcAft>
              <a:buNone/>
            </a:pPr>
            <a:endParaRPr lang="en-US" sz="1500" dirty="0">
              <a:sym typeface="+mn-lt"/>
            </a:endParaRPr>
          </a:p>
        </p:txBody>
      </p:sp>
      <p:sp>
        <p:nvSpPr>
          <p:cNvPr id="72" name="Text Placeholder 12"/>
          <p:cNvSpPr>
            <a:spLocks noGrp="1"/>
          </p:cNvSpPr>
          <p:nvPr>
            <p:custDataLst>
              <p:tags r:id="rId2"/>
            </p:custDataLst>
          </p:nvPr>
        </p:nvSpPr>
        <p:spPr bwMode="gray">
          <a:xfrm>
            <a:off x="9613106" y="4872038"/>
            <a:ext cx="707231" cy="228600"/>
          </a:xfrm>
          <a:prstGeom prst="rect">
            <a:avLst/>
          </a:prstGeom>
          <a:noFill/>
          <a:effectLst/>
        </p:spPr>
        <p:txBody>
          <a:bodyPr vert="horz" wrap="none" lIns="0" tIns="0" rIns="0" bIns="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r">
              <a:spcBef>
                <a:spcPct val="0"/>
              </a:spcBef>
              <a:spcAft>
                <a:spcPct val="0"/>
              </a:spcAft>
              <a:buNone/>
            </a:pPr>
            <a:endParaRPr lang="en-US" sz="1500" dirty="0">
              <a:sym typeface="+mn-lt"/>
            </a:endParaRPr>
          </a:p>
        </p:txBody>
      </p:sp>
      <p:sp>
        <p:nvSpPr>
          <p:cNvPr id="31" name="ColumnHeader"/>
          <p:cNvSpPr>
            <a:spLocks noChangeArrowheads="1"/>
          </p:cNvSpPr>
          <p:nvPr/>
        </p:nvSpPr>
        <p:spPr bwMode="gray">
          <a:xfrm>
            <a:off x="1106017" y="2230252"/>
            <a:ext cx="6169818" cy="1815882"/>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tIns="137160" bIns="137160" anchor="b">
            <a:spAutoFit/>
          </a:bodyPr>
          <a:lstStyle/>
          <a:p>
            <a:r>
              <a:rPr lang="en-ID" sz="2000" dirty="0" err="1">
                <a:solidFill>
                  <a:srgbClr val="212121"/>
                </a:solidFill>
                <a:highlight>
                  <a:srgbClr val="FFFFFF"/>
                </a:highlight>
                <a:latin typeface="Roboto" panose="02000000000000000000" pitchFamily="2" charset="0"/>
              </a:rPr>
              <a:t>T</a:t>
            </a:r>
            <a:r>
              <a:rPr lang="en-ID" sz="2000" i="0" dirty="0" err="1">
                <a:solidFill>
                  <a:srgbClr val="212121"/>
                </a:solidFill>
                <a:effectLst/>
                <a:highlight>
                  <a:srgbClr val="FFFFFF"/>
                </a:highlight>
                <a:latin typeface="Roboto" panose="02000000000000000000" pitchFamily="2" charset="0"/>
              </a:rPr>
              <a:t>erdapat</a:t>
            </a:r>
            <a:r>
              <a:rPr lang="en-ID" sz="2000" i="0" dirty="0">
                <a:solidFill>
                  <a:srgbClr val="212121"/>
                </a:solidFill>
                <a:effectLst/>
                <a:highlight>
                  <a:srgbClr val="FFFFFF"/>
                </a:highlight>
                <a:latin typeface="Roboto" panose="02000000000000000000" pitchFamily="2" charset="0"/>
              </a:rPr>
              <a:t> </a:t>
            </a:r>
            <a:r>
              <a:rPr lang="en-ID" sz="2000" i="0" dirty="0" err="1">
                <a:solidFill>
                  <a:srgbClr val="212121"/>
                </a:solidFill>
                <a:effectLst/>
                <a:highlight>
                  <a:srgbClr val="FFFFFF"/>
                </a:highlight>
                <a:latin typeface="Roboto" panose="02000000000000000000" pitchFamily="2" charset="0"/>
              </a:rPr>
              <a:t>perbedaan</a:t>
            </a:r>
            <a:r>
              <a:rPr lang="en-ID" sz="2000" i="0" dirty="0">
                <a:solidFill>
                  <a:srgbClr val="212121"/>
                </a:solidFill>
                <a:effectLst/>
                <a:highlight>
                  <a:srgbClr val="FFFFFF"/>
                </a:highlight>
                <a:latin typeface="Roboto" panose="02000000000000000000" pitchFamily="2" charset="0"/>
              </a:rPr>
              <a:t> rata-rata </a:t>
            </a:r>
            <a:r>
              <a:rPr lang="en-ID" sz="2000" i="0" dirty="0" err="1">
                <a:solidFill>
                  <a:srgbClr val="212121"/>
                </a:solidFill>
                <a:effectLst/>
                <a:highlight>
                  <a:srgbClr val="FFFFFF"/>
                </a:highlight>
                <a:latin typeface="Roboto" panose="02000000000000000000" pitchFamily="2" charset="0"/>
              </a:rPr>
              <a:t>pengeluaran</a:t>
            </a:r>
            <a:r>
              <a:rPr lang="en-ID" sz="2000" i="0" dirty="0">
                <a:solidFill>
                  <a:srgbClr val="212121"/>
                </a:solidFill>
                <a:effectLst/>
                <a:highlight>
                  <a:srgbClr val="FFFFFF"/>
                </a:highlight>
                <a:latin typeface="Roboto" panose="02000000000000000000" pitchFamily="2" charset="0"/>
              </a:rPr>
              <a:t> per </a:t>
            </a:r>
            <a:r>
              <a:rPr lang="en-ID" sz="2000" i="0" dirty="0" err="1">
                <a:solidFill>
                  <a:srgbClr val="212121"/>
                </a:solidFill>
                <a:effectLst/>
                <a:highlight>
                  <a:srgbClr val="FFFFFF"/>
                </a:highlight>
                <a:latin typeface="Roboto" panose="02000000000000000000" pitchFamily="2" charset="0"/>
              </a:rPr>
              <a:t>pembelian</a:t>
            </a:r>
            <a:r>
              <a:rPr lang="en-ID" sz="2000" i="0" dirty="0">
                <a:solidFill>
                  <a:srgbClr val="212121"/>
                </a:solidFill>
                <a:effectLst/>
                <a:highlight>
                  <a:srgbClr val="FFFFFF"/>
                </a:highlight>
                <a:latin typeface="Roboto" panose="02000000000000000000" pitchFamily="2" charset="0"/>
              </a:rPr>
              <a:t> </a:t>
            </a:r>
            <a:r>
              <a:rPr lang="en-ID" sz="2000" i="0" dirty="0" err="1">
                <a:solidFill>
                  <a:srgbClr val="212121"/>
                </a:solidFill>
                <a:effectLst/>
                <a:highlight>
                  <a:srgbClr val="FFFFFF"/>
                </a:highlight>
                <a:latin typeface="Roboto" panose="02000000000000000000" pitchFamily="2" charset="0"/>
              </a:rPr>
              <a:t>dimana</a:t>
            </a:r>
            <a:r>
              <a:rPr lang="en-ID" sz="2000" i="0" dirty="0">
                <a:solidFill>
                  <a:srgbClr val="212121"/>
                </a:solidFill>
                <a:effectLst/>
                <a:highlight>
                  <a:srgbClr val="FFFFFF"/>
                </a:highlight>
                <a:latin typeface="Roboto" panose="02000000000000000000" pitchFamily="2" charset="0"/>
              </a:rPr>
              <a:t> </a:t>
            </a:r>
            <a:r>
              <a:rPr lang="en-ID" sz="2000" i="0" dirty="0" err="1">
                <a:solidFill>
                  <a:srgbClr val="212121"/>
                </a:solidFill>
                <a:effectLst/>
                <a:highlight>
                  <a:srgbClr val="FFFFFF"/>
                </a:highlight>
                <a:latin typeface="Roboto" panose="02000000000000000000" pitchFamily="2" charset="0"/>
              </a:rPr>
              <a:t>Catalog</a:t>
            </a:r>
            <a:r>
              <a:rPr lang="en-ID" sz="2000" i="0" dirty="0">
                <a:solidFill>
                  <a:srgbClr val="212121"/>
                </a:solidFill>
                <a:effectLst/>
                <a:highlight>
                  <a:srgbClr val="FFFFFF"/>
                </a:highlight>
                <a:latin typeface="Roboto" panose="02000000000000000000" pitchFamily="2" charset="0"/>
              </a:rPr>
              <a:t> </a:t>
            </a:r>
            <a:r>
              <a:rPr lang="en-ID" sz="2000" i="0" dirty="0" err="1">
                <a:solidFill>
                  <a:srgbClr val="212121"/>
                </a:solidFill>
                <a:effectLst/>
                <a:highlight>
                  <a:srgbClr val="FFFFFF"/>
                </a:highlight>
                <a:latin typeface="Roboto" panose="02000000000000000000" pitchFamily="2" charset="0"/>
              </a:rPr>
              <a:t>memiliki</a:t>
            </a:r>
            <a:r>
              <a:rPr lang="en-ID" sz="2000" i="0" dirty="0">
                <a:solidFill>
                  <a:srgbClr val="212121"/>
                </a:solidFill>
                <a:effectLst/>
                <a:highlight>
                  <a:srgbClr val="FFFFFF"/>
                </a:highlight>
                <a:latin typeface="Roboto" panose="02000000000000000000" pitchFamily="2" charset="0"/>
              </a:rPr>
              <a:t> rata-rata </a:t>
            </a:r>
            <a:r>
              <a:rPr lang="en-ID" sz="2000" i="0" dirty="0" err="1">
                <a:solidFill>
                  <a:srgbClr val="212121"/>
                </a:solidFill>
                <a:effectLst/>
                <a:highlight>
                  <a:srgbClr val="FFFFFF"/>
                </a:highlight>
                <a:latin typeface="Roboto" panose="02000000000000000000" pitchFamily="2" charset="0"/>
              </a:rPr>
              <a:t>terbesar</a:t>
            </a:r>
            <a:r>
              <a:rPr lang="en-ID" sz="2000" i="0" dirty="0">
                <a:solidFill>
                  <a:srgbClr val="212121"/>
                </a:solidFill>
                <a:effectLst/>
                <a:highlight>
                  <a:srgbClr val="FFFFFF"/>
                </a:highlight>
                <a:latin typeface="Roboto" panose="02000000000000000000" pitchFamily="2" charset="0"/>
              </a:rPr>
              <a:t> </a:t>
            </a:r>
            <a:r>
              <a:rPr lang="en-ID" sz="2000" i="0" dirty="0" err="1">
                <a:solidFill>
                  <a:srgbClr val="212121"/>
                </a:solidFill>
                <a:effectLst/>
                <a:highlight>
                  <a:srgbClr val="FFFFFF"/>
                </a:highlight>
                <a:latin typeface="Roboto" panose="02000000000000000000" pitchFamily="2" charset="0"/>
              </a:rPr>
              <a:t>yaitu</a:t>
            </a:r>
            <a:r>
              <a:rPr lang="en-ID" sz="2000" i="0" dirty="0">
                <a:solidFill>
                  <a:srgbClr val="212121"/>
                </a:solidFill>
                <a:effectLst/>
                <a:highlight>
                  <a:srgbClr val="FFFFFF"/>
                </a:highlight>
                <a:latin typeface="Roboto" panose="02000000000000000000" pitchFamily="2" charset="0"/>
              </a:rPr>
              <a:t> 1.103,79, </a:t>
            </a:r>
            <a:r>
              <a:rPr lang="en-ID" sz="2000" i="0" dirty="0" err="1">
                <a:solidFill>
                  <a:srgbClr val="212121"/>
                </a:solidFill>
                <a:effectLst/>
                <a:highlight>
                  <a:srgbClr val="FFFFFF"/>
                </a:highlight>
                <a:latin typeface="Roboto" panose="02000000000000000000" pitchFamily="2" charset="0"/>
              </a:rPr>
              <a:t>disusul</a:t>
            </a:r>
            <a:r>
              <a:rPr lang="en-ID" sz="2000" i="0" dirty="0">
                <a:solidFill>
                  <a:srgbClr val="212121"/>
                </a:solidFill>
                <a:effectLst/>
                <a:highlight>
                  <a:srgbClr val="FFFFFF"/>
                </a:highlight>
                <a:latin typeface="Roboto" panose="02000000000000000000" pitchFamily="2" charset="0"/>
              </a:rPr>
              <a:t> oleh Store </a:t>
            </a:r>
            <a:r>
              <a:rPr lang="en-ID" sz="2000" i="0" dirty="0" err="1">
                <a:solidFill>
                  <a:srgbClr val="212121"/>
                </a:solidFill>
                <a:effectLst/>
                <a:highlight>
                  <a:srgbClr val="FFFFFF"/>
                </a:highlight>
                <a:latin typeface="Roboto" panose="02000000000000000000" pitchFamily="2" charset="0"/>
              </a:rPr>
              <a:t>sebesar</a:t>
            </a:r>
            <a:r>
              <a:rPr lang="en-ID" sz="2000" i="0" dirty="0">
                <a:solidFill>
                  <a:srgbClr val="212121"/>
                </a:solidFill>
                <a:effectLst/>
                <a:highlight>
                  <a:srgbClr val="FFFFFF"/>
                </a:highlight>
                <a:latin typeface="Roboto" panose="02000000000000000000" pitchFamily="2" charset="0"/>
              </a:rPr>
              <a:t> 821,07,dan yang </a:t>
            </a:r>
            <a:r>
              <a:rPr lang="en-ID" sz="2000" i="0" dirty="0" err="1">
                <a:solidFill>
                  <a:srgbClr val="212121"/>
                </a:solidFill>
                <a:effectLst/>
                <a:highlight>
                  <a:srgbClr val="FFFFFF"/>
                </a:highlight>
                <a:latin typeface="Roboto" panose="02000000000000000000" pitchFamily="2" charset="0"/>
              </a:rPr>
              <a:t>terakhir</a:t>
            </a:r>
            <a:r>
              <a:rPr lang="en-ID" sz="2000" i="0" dirty="0">
                <a:solidFill>
                  <a:srgbClr val="212121"/>
                </a:solidFill>
                <a:effectLst/>
                <a:highlight>
                  <a:srgbClr val="FFFFFF"/>
                </a:highlight>
                <a:latin typeface="Roboto" panose="02000000000000000000" pitchFamily="2" charset="0"/>
              </a:rPr>
              <a:t> Web </a:t>
            </a:r>
            <a:r>
              <a:rPr lang="en-ID" sz="2000" i="0" dirty="0" err="1">
                <a:solidFill>
                  <a:srgbClr val="212121"/>
                </a:solidFill>
                <a:effectLst/>
                <a:highlight>
                  <a:srgbClr val="FFFFFF"/>
                </a:highlight>
                <a:latin typeface="Roboto" panose="02000000000000000000" pitchFamily="2" charset="0"/>
              </a:rPr>
              <a:t>sebesar</a:t>
            </a:r>
            <a:r>
              <a:rPr lang="en-ID" sz="2000" i="0" dirty="0">
                <a:solidFill>
                  <a:srgbClr val="212121"/>
                </a:solidFill>
                <a:effectLst/>
                <a:highlight>
                  <a:srgbClr val="FFFFFF"/>
                </a:highlight>
                <a:latin typeface="Roboto" panose="02000000000000000000" pitchFamily="2" charset="0"/>
              </a:rPr>
              <a:t> 811,86</a:t>
            </a:r>
            <a:endParaRPr lang="en-AU" sz="2000" dirty="0">
              <a:latin typeface="Arial" pitchFamily="34" charset="0"/>
              <a:cs typeface="Arial" pitchFamily="34" charset="0"/>
            </a:endParaRPr>
          </a:p>
        </p:txBody>
      </p:sp>
      <p:sp>
        <p:nvSpPr>
          <p:cNvPr id="33" name="ColumnHeader"/>
          <p:cNvSpPr>
            <a:spLocks noChangeArrowheads="1"/>
          </p:cNvSpPr>
          <p:nvPr/>
        </p:nvSpPr>
        <p:spPr bwMode="gray">
          <a:xfrm>
            <a:off x="7450088" y="2330094"/>
            <a:ext cx="10837911" cy="1015663"/>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137160" bIns="137160" anchor="b">
            <a:spAutoFit/>
          </a:bodyPr>
          <a:lstStyle/>
          <a:p>
            <a:r>
              <a:rPr lang="en-ID" sz="1600" b="0" i="0" dirty="0">
                <a:solidFill>
                  <a:srgbClr val="212121"/>
                </a:solidFill>
                <a:effectLst/>
                <a:highlight>
                  <a:srgbClr val="FFFFFF"/>
                </a:highlight>
                <a:latin typeface="Roboto" panose="02000000000000000000" pitchFamily="2" charset="0"/>
              </a:rPr>
              <a:t>Rata-rata </a:t>
            </a:r>
            <a:r>
              <a:rPr lang="en-ID" sz="1600" b="0" i="0" dirty="0" err="1">
                <a:solidFill>
                  <a:srgbClr val="212121"/>
                </a:solidFill>
                <a:effectLst/>
                <a:highlight>
                  <a:srgbClr val="FFFFFF"/>
                </a:highlight>
                <a:latin typeface="Roboto" panose="02000000000000000000" pitchFamily="2" charset="0"/>
              </a:rPr>
              <a:t>pengeluaran</a:t>
            </a:r>
            <a:r>
              <a:rPr lang="en-ID" sz="1600" b="0" i="0" dirty="0">
                <a:solidFill>
                  <a:srgbClr val="212121"/>
                </a:solidFill>
                <a:effectLst/>
                <a:highlight>
                  <a:srgbClr val="FFFFFF"/>
                </a:highlight>
                <a:latin typeface="Roboto" panose="02000000000000000000" pitchFamily="2" charset="0"/>
              </a:rPr>
              <a:t> per </a:t>
            </a:r>
            <a:r>
              <a:rPr lang="en-ID" sz="1600" b="0" i="0" dirty="0" err="1">
                <a:solidFill>
                  <a:srgbClr val="212121"/>
                </a:solidFill>
                <a:effectLst/>
                <a:highlight>
                  <a:srgbClr val="FFFFFF"/>
                </a:highlight>
                <a:latin typeface="Roboto" panose="02000000000000000000" pitchFamily="2" charset="0"/>
              </a:rPr>
              <a:t>pembelian</a:t>
            </a:r>
            <a:r>
              <a:rPr lang="en-ID" sz="1600" b="0" i="0" dirty="0">
                <a:solidFill>
                  <a:srgbClr val="212121"/>
                </a:solidFill>
                <a:effectLst/>
                <a:highlight>
                  <a:srgbClr val="FFFFFF"/>
                </a:highlight>
                <a:latin typeface="Roboto" panose="02000000000000000000" pitchFamily="2" charset="0"/>
              </a:rPr>
              <a:t> </a:t>
            </a:r>
            <a:r>
              <a:rPr lang="en-ID" sz="1600" b="0" i="0" dirty="0" err="1">
                <a:solidFill>
                  <a:srgbClr val="212121"/>
                </a:solidFill>
                <a:effectLst/>
                <a:highlight>
                  <a:srgbClr val="FFFFFF"/>
                </a:highlight>
                <a:latin typeface="Roboto" panose="02000000000000000000" pitchFamily="2" charset="0"/>
              </a:rPr>
              <a:t>cenderung</a:t>
            </a:r>
            <a:r>
              <a:rPr lang="en-ID" sz="1600" b="0" i="0" dirty="0">
                <a:solidFill>
                  <a:srgbClr val="212121"/>
                </a:solidFill>
                <a:effectLst/>
                <a:highlight>
                  <a:srgbClr val="FFFFFF"/>
                </a:highlight>
                <a:latin typeface="Roboto" panose="02000000000000000000" pitchFamily="2" charset="0"/>
              </a:rPr>
              <a:t> </a:t>
            </a:r>
            <a:r>
              <a:rPr lang="en-ID" sz="1600" b="0" i="0" dirty="0" err="1">
                <a:solidFill>
                  <a:srgbClr val="212121"/>
                </a:solidFill>
                <a:effectLst/>
                <a:highlight>
                  <a:srgbClr val="FFFFFF"/>
                </a:highlight>
                <a:latin typeface="Roboto" panose="02000000000000000000" pitchFamily="2" charset="0"/>
              </a:rPr>
              <a:t>lebih</a:t>
            </a:r>
            <a:r>
              <a:rPr lang="en-ID" sz="1600" b="0" i="0" dirty="0">
                <a:solidFill>
                  <a:srgbClr val="212121"/>
                </a:solidFill>
                <a:effectLst/>
                <a:highlight>
                  <a:srgbClr val="FFFFFF"/>
                </a:highlight>
                <a:latin typeface="Roboto" panose="02000000000000000000" pitchFamily="2" charset="0"/>
              </a:rPr>
              <a:t> </a:t>
            </a:r>
            <a:r>
              <a:rPr lang="en-ID" sz="1600" b="0" i="0" dirty="0" err="1">
                <a:solidFill>
                  <a:srgbClr val="212121"/>
                </a:solidFill>
                <a:effectLst/>
                <a:highlight>
                  <a:srgbClr val="FFFFFF"/>
                </a:highlight>
                <a:latin typeface="Roboto" panose="02000000000000000000" pitchFamily="2" charset="0"/>
              </a:rPr>
              <a:t>tinggi</a:t>
            </a:r>
            <a:r>
              <a:rPr lang="en-ID" sz="1600" b="0" i="0" dirty="0">
                <a:solidFill>
                  <a:srgbClr val="212121"/>
                </a:solidFill>
                <a:effectLst/>
                <a:highlight>
                  <a:srgbClr val="FFFFFF"/>
                </a:highlight>
                <a:latin typeface="Roboto" panose="02000000000000000000" pitchFamily="2" charset="0"/>
              </a:rPr>
              <a:t> pada </a:t>
            </a:r>
            <a:r>
              <a:rPr lang="en-ID" sz="1600" b="0" i="0" dirty="0" err="1">
                <a:solidFill>
                  <a:srgbClr val="212121"/>
                </a:solidFill>
                <a:effectLst/>
                <a:highlight>
                  <a:srgbClr val="FFFFFF"/>
                </a:highlight>
                <a:latin typeface="Roboto" panose="02000000000000000000" pitchFamily="2" charset="0"/>
              </a:rPr>
              <a:t>kelompok</a:t>
            </a:r>
            <a:r>
              <a:rPr lang="en-ID" sz="1600" b="0" i="0" dirty="0">
                <a:solidFill>
                  <a:srgbClr val="212121"/>
                </a:solidFill>
                <a:effectLst/>
                <a:highlight>
                  <a:srgbClr val="FFFFFF"/>
                </a:highlight>
                <a:latin typeface="Roboto" panose="02000000000000000000" pitchFamily="2" charset="0"/>
              </a:rPr>
              <a:t> Baby Boomers (</a:t>
            </a:r>
            <a:r>
              <a:rPr lang="en-ID" sz="1600" b="0" i="0" dirty="0" err="1">
                <a:solidFill>
                  <a:srgbClr val="212121"/>
                </a:solidFill>
                <a:effectLst/>
                <a:highlight>
                  <a:srgbClr val="FFFFFF"/>
                </a:highlight>
                <a:latin typeface="Roboto" panose="02000000000000000000" pitchFamily="2" charset="0"/>
              </a:rPr>
              <a:t>kelompok</a:t>
            </a:r>
            <a:r>
              <a:rPr lang="en-ID" sz="1600" b="0" i="0" dirty="0">
                <a:solidFill>
                  <a:srgbClr val="212121"/>
                </a:solidFill>
                <a:effectLst/>
                <a:highlight>
                  <a:srgbClr val="FFFFFF"/>
                </a:highlight>
                <a:latin typeface="Roboto" panose="02000000000000000000" pitchFamily="2" charset="0"/>
              </a:rPr>
              <a:t> </a:t>
            </a:r>
            <a:r>
              <a:rPr lang="en-ID" sz="1600" b="0" i="0" dirty="0" err="1">
                <a:solidFill>
                  <a:srgbClr val="212121"/>
                </a:solidFill>
                <a:effectLst/>
                <a:highlight>
                  <a:srgbClr val="FFFFFF"/>
                </a:highlight>
                <a:latin typeface="Roboto" panose="02000000000000000000" pitchFamily="2" charset="0"/>
              </a:rPr>
              <a:t>usia</a:t>
            </a:r>
            <a:r>
              <a:rPr lang="en-ID" sz="1600" b="0" i="0" dirty="0">
                <a:solidFill>
                  <a:srgbClr val="212121"/>
                </a:solidFill>
                <a:effectLst/>
                <a:highlight>
                  <a:srgbClr val="FFFFFF"/>
                </a:highlight>
                <a:latin typeface="Roboto" panose="02000000000000000000" pitchFamily="2" charset="0"/>
              </a:rPr>
              <a:t> 57 - 75 </a:t>
            </a:r>
            <a:r>
              <a:rPr lang="en-ID" sz="1600" b="0" i="0" dirty="0" err="1">
                <a:solidFill>
                  <a:srgbClr val="212121"/>
                </a:solidFill>
                <a:effectLst/>
                <a:highlight>
                  <a:srgbClr val="FFFFFF"/>
                </a:highlight>
                <a:latin typeface="Roboto" panose="02000000000000000000" pitchFamily="2" charset="0"/>
              </a:rPr>
              <a:t>tahun</a:t>
            </a:r>
            <a:r>
              <a:rPr lang="en-ID" sz="1600" b="0" i="0" dirty="0">
                <a:solidFill>
                  <a:srgbClr val="212121"/>
                </a:solidFill>
                <a:effectLst/>
                <a:highlight>
                  <a:srgbClr val="FFFFFF"/>
                </a:highlight>
                <a:latin typeface="Roboto" panose="02000000000000000000" pitchFamily="2" charset="0"/>
              </a:rPr>
              <a:t>) dan </a:t>
            </a:r>
            <a:r>
              <a:rPr lang="en-ID" sz="1600" b="0" i="0" dirty="0" err="1">
                <a:solidFill>
                  <a:srgbClr val="212121"/>
                </a:solidFill>
                <a:effectLst/>
                <a:highlight>
                  <a:srgbClr val="FFFFFF"/>
                </a:highlight>
                <a:latin typeface="Roboto" panose="02000000000000000000" pitchFamily="2" charset="0"/>
              </a:rPr>
              <a:t>Millenials</a:t>
            </a:r>
            <a:r>
              <a:rPr lang="en-ID" sz="1600" b="0" i="0" dirty="0">
                <a:solidFill>
                  <a:srgbClr val="212121"/>
                </a:solidFill>
                <a:effectLst/>
                <a:highlight>
                  <a:srgbClr val="FFFFFF"/>
                </a:highlight>
                <a:latin typeface="Roboto" panose="02000000000000000000" pitchFamily="2" charset="0"/>
              </a:rPr>
              <a:t> (</a:t>
            </a:r>
            <a:r>
              <a:rPr lang="en-ID" sz="1600" b="0" i="0" dirty="0" err="1">
                <a:solidFill>
                  <a:srgbClr val="212121"/>
                </a:solidFill>
                <a:effectLst/>
                <a:highlight>
                  <a:srgbClr val="FFFFFF"/>
                </a:highlight>
                <a:latin typeface="Roboto" panose="02000000000000000000" pitchFamily="2" charset="0"/>
              </a:rPr>
              <a:t>kelompok</a:t>
            </a:r>
            <a:r>
              <a:rPr lang="en-ID" sz="1600" b="0" i="0" dirty="0">
                <a:solidFill>
                  <a:srgbClr val="212121"/>
                </a:solidFill>
                <a:effectLst/>
                <a:highlight>
                  <a:srgbClr val="FFFFFF"/>
                </a:highlight>
                <a:latin typeface="Roboto" panose="02000000000000000000" pitchFamily="2" charset="0"/>
              </a:rPr>
              <a:t> </a:t>
            </a:r>
            <a:r>
              <a:rPr lang="en-ID" sz="1600" b="0" i="0" dirty="0" err="1">
                <a:solidFill>
                  <a:srgbClr val="212121"/>
                </a:solidFill>
                <a:effectLst/>
                <a:highlight>
                  <a:srgbClr val="FFFFFF"/>
                </a:highlight>
                <a:latin typeface="Roboto" panose="02000000000000000000" pitchFamily="2" charset="0"/>
              </a:rPr>
              <a:t>usia</a:t>
            </a:r>
            <a:r>
              <a:rPr lang="en-ID" sz="1600" b="0" i="0" dirty="0">
                <a:solidFill>
                  <a:srgbClr val="212121"/>
                </a:solidFill>
                <a:effectLst/>
                <a:highlight>
                  <a:srgbClr val="FFFFFF"/>
                </a:highlight>
                <a:latin typeface="Roboto" panose="02000000000000000000" pitchFamily="2" charset="0"/>
              </a:rPr>
              <a:t> 25 - 40 </a:t>
            </a:r>
            <a:r>
              <a:rPr lang="en-ID" sz="1600" b="0" i="0" dirty="0" err="1">
                <a:solidFill>
                  <a:srgbClr val="212121"/>
                </a:solidFill>
                <a:effectLst/>
                <a:highlight>
                  <a:srgbClr val="FFFFFF"/>
                </a:highlight>
                <a:latin typeface="Roboto" panose="02000000000000000000" pitchFamily="2" charset="0"/>
              </a:rPr>
              <a:t>tahun</a:t>
            </a:r>
            <a:r>
              <a:rPr lang="en-ID" sz="1600" b="0" i="0" dirty="0">
                <a:solidFill>
                  <a:srgbClr val="212121"/>
                </a:solidFill>
                <a:effectLst/>
                <a:highlight>
                  <a:srgbClr val="FFFFFF"/>
                </a:highlight>
                <a:latin typeface="Roboto" panose="02000000000000000000" pitchFamily="2" charset="0"/>
              </a:rPr>
              <a:t>) </a:t>
            </a:r>
            <a:r>
              <a:rPr lang="en-ID" sz="1600" b="0" i="0" dirty="0" err="1">
                <a:solidFill>
                  <a:srgbClr val="212121"/>
                </a:solidFill>
                <a:effectLst/>
                <a:highlight>
                  <a:srgbClr val="FFFFFF"/>
                </a:highlight>
                <a:latin typeface="Roboto" panose="02000000000000000000" pitchFamily="2" charset="0"/>
              </a:rPr>
              <a:t>dibandingkan</a:t>
            </a:r>
            <a:r>
              <a:rPr lang="en-ID" sz="1600" b="0" i="0" dirty="0">
                <a:solidFill>
                  <a:srgbClr val="212121"/>
                </a:solidFill>
                <a:effectLst/>
                <a:highlight>
                  <a:srgbClr val="FFFFFF"/>
                </a:highlight>
                <a:latin typeface="Roboto" panose="02000000000000000000" pitchFamily="2" charset="0"/>
              </a:rPr>
              <a:t> </a:t>
            </a:r>
            <a:r>
              <a:rPr lang="en-ID" sz="1600" b="0" i="0" dirty="0" err="1">
                <a:solidFill>
                  <a:srgbClr val="212121"/>
                </a:solidFill>
                <a:effectLst/>
                <a:highlight>
                  <a:srgbClr val="FFFFFF"/>
                </a:highlight>
                <a:latin typeface="Roboto" panose="02000000000000000000" pitchFamily="2" charset="0"/>
              </a:rPr>
              <a:t>dengan</a:t>
            </a:r>
            <a:r>
              <a:rPr lang="en-ID" sz="1600" b="0" i="0" dirty="0">
                <a:solidFill>
                  <a:srgbClr val="212121"/>
                </a:solidFill>
                <a:effectLst/>
                <a:highlight>
                  <a:srgbClr val="FFFFFF"/>
                </a:highlight>
                <a:latin typeface="Roboto" panose="02000000000000000000" pitchFamily="2" charset="0"/>
              </a:rPr>
              <a:t> Gen X (</a:t>
            </a:r>
            <a:r>
              <a:rPr lang="en-ID" sz="1600" b="0" i="0" dirty="0" err="1">
                <a:solidFill>
                  <a:srgbClr val="212121"/>
                </a:solidFill>
                <a:effectLst/>
                <a:highlight>
                  <a:srgbClr val="FFFFFF"/>
                </a:highlight>
                <a:latin typeface="Roboto" panose="02000000000000000000" pitchFamily="2" charset="0"/>
              </a:rPr>
              <a:t>kelompok</a:t>
            </a:r>
            <a:r>
              <a:rPr lang="en-ID" sz="1600" b="0" i="0" dirty="0">
                <a:solidFill>
                  <a:srgbClr val="212121"/>
                </a:solidFill>
                <a:effectLst/>
                <a:highlight>
                  <a:srgbClr val="FFFFFF"/>
                </a:highlight>
                <a:latin typeface="Roboto" panose="02000000000000000000" pitchFamily="2" charset="0"/>
              </a:rPr>
              <a:t> </a:t>
            </a:r>
            <a:r>
              <a:rPr lang="en-ID" sz="1600" b="0" i="0" dirty="0" err="1">
                <a:solidFill>
                  <a:srgbClr val="212121"/>
                </a:solidFill>
                <a:effectLst/>
                <a:highlight>
                  <a:srgbClr val="FFFFFF"/>
                </a:highlight>
                <a:latin typeface="Roboto" panose="02000000000000000000" pitchFamily="2" charset="0"/>
              </a:rPr>
              <a:t>usia</a:t>
            </a:r>
            <a:r>
              <a:rPr lang="en-ID" sz="1600" b="0" i="0" dirty="0">
                <a:solidFill>
                  <a:srgbClr val="212121"/>
                </a:solidFill>
                <a:effectLst/>
                <a:highlight>
                  <a:srgbClr val="FFFFFF"/>
                </a:highlight>
                <a:latin typeface="Roboto" panose="02000000000000000000" pitchFamily="2" charset="0"/>
              </a:rPr>
              <a:t> 41 - 56 </a:t>
            </a:r>
            <a:r>
              <a:rPr lang="en-ID" sz="1600" b="0" i="0" dirty="0" err="1">
                <a:solidFill>
                  <a:srgbClr val="212121"/>
                </a:solidFill>
                <a:effectLst/>
                <a:highlight>
                  <a:srgbClr val="FFFFFF"/>
                </a:highlight>
                <a:latin typeface="Roboto" panose="02000000000000000000" pitchFamily="2" charset="0"/>
              </a:rPr>
              <a:t>tahun</a:t>
            </a:r>
            <a:r>
              <a:rPr lang="en-ID" sz="1600" b="0" i="0" dirty="0">
                <a:solidFill>
                  <a:srgbClr val="212121"/>
                </a:solidFill>
                <a:effectLst/>
                <a:highlight>
                  <a:srgbClr val="FFFFFF"/>
                </a:highlight>
                <a:latin typeface="Roboto" panose="02000000000000000000" pitchFamily="2" charset="0"/>
              </a:rPr>
              <a:t>), </a:t>
            </a:r>
            <a:r>
              <a:rPr lang="en-ID" sz="1600" b="0" i="0" dirty="0" err="1">
                <a:solidFill>
                  <a:srgbClr val="212121"/>
                </a:solidFill>
                <a:effectLst/>
                <a:highlight>
                  <a:srgbClr val="FFFFFF"/>
                </a:highlight>
                <a:latin typeface="Roboto" panose="02000000000000000000" pitchFamily="2" charset="0"/>
              </a:rPr>
              <a:t>baik</a:t>
            </a:r>
            <a:r>
              <a:rPr lang="en-ID" sz="1600" b="0" i="0" dirty="0">
                <a:solidFill>
                  <a:srgbClr val="212121"/>
                </a:solidFill>
                <a:effectLst/>
                <a:highlight>
                  <a:srgbClr val="FFFFFF"/>
                </a:highlight>
                <a:latin typeface="Roboto" panose="02000000000000000000" pitchFamily="2" charset="0"/>
              </a:rPr>
              <a:t> </a:t>
            </a:r>
            <a:r>
              <a:rPr lang="en-ID" sz="1600" b="0" i="0" dirty="0" err="1">
                <a:solidFill>
                  <a:srgbClr val="212121"/>
                </a:solidFill>
                <a:effectLst/>
                <a:highlight>
                  <a:srgbClr val="FFFFFF"/>
                </a:highlight>
                <a:latin typeface="Roboto" panose="02000000000000000000" pitchFamily="2" charset="0"/>
              </a:rPr>
              <a:t>untuk</a:t>
            </a:r>
            <a:r>
              <a:rPr lang="en-ID" sz="1600" b="0" i="0" dirty="0">
                <a:solidFill>
                  <a:srgbClr val="212121"/>
                </a:solidFill>
                <a:effectLst/>
                <a:highlight>
                  <a:srgbClr val="FFFFFF"/>
                </a:highlight>
                <a:latin typeface="Roboto" panose="02000000000000000000" pitchFamily="2" charset="0"/>
              </a:rPr>
              <a:t> </a:t>
            </a:r>
            <a:r>
              <a:rPr lang="en-ID" sz="1600" b="0" i="0" dirty="0" err="1">
                <a:solidFill>
                  <a:srgbClr val="212121"/>
                </a:solidFill>
                <a:effectLst/>
                <a:highlight>
                  <a:srgbClr val="FFFFFF"/>
                </a:highlight>
                <a:latin typeface="Roboto" panose="02000000000000000000" pitchFamily="2" charset="0"/>
              </a:rPr>
              <a:t>pembelian</a:t>
            </a:r>
            <a:r>
              <a:rPr lang="en-ID" sz="1600" b="0" i="0" dirty="0">
                <a:solidFill>
                  <a:srgbClr val="212121"/>
                </a:solidFill>
                <a:effectLst/>
                <a:highlight>
                  <a:srgbClr val="FFFFFF"/>
                </a:highlight>
                <a:latin typeface="Roboto" panose="02000000000000000000" pitchFamily="2" charset="0"/>
              </a:rPr>
              <a:t> </a:t>
            </a:r>
            <a:r>
              <a:rPr lang="en-ID" sz="1600" b="0" i="0" dirty="0" err="1">
                <a:solidFill>
                  <a:srgbClr val="212121"/>
                </a:solidFill>
                <a:effectLst/>
                <a:highlight>
                  <a:srgbClr val="FFFFFF"/>
                </a:highlight>
                <a:latin typeface="Roboto" panose="02000000000000000000" pitchFamily="2" charset="0"/>
              </a:rPr>
              <a:t>melalui</a:t>
            </a:r>
            <a:r>
              <a:rPr lang="en-ID" sz="1600" b="0" i="0" dirty="0">
                <a:solidFill>
                  <a:srgbClr val="212121"/>
                </a:solidFill>
                <a:effectLst/>
                <a:highlight>
                  <a:srgbClr val="FFFFFF"/>
                </a:highlight>
                <a:latin typeface="Roboto" panose="02000000000000000000" pitchFamily="2" charset="0"/>
              </a:rPr>
              <a:t> web, </a:t>
            </a:r>
            <a:r>
              <a:rPr lang="en-ID" sz="1600" b="0" i="0" dirty="0" err="1">
                <a:solidFill>
                  <a:srgbClr val="212121"/>
                </a:solidFill>
                <a:effectLst/>
                <a:highlight>
                  <a:srgbClr val="FFFFFF"/>
                </a:highlight>
                <a:latin typeface="Roboto" panose="02000000000000000000" pitchFamily="2" charset="0"/>
              </a:rPr>
              <a:t>katalog</a:t>
            </a:r>
            <a:r>
              <a:rPr lang="en-ID" sz="1600" b="0" i="0" dirty="0">
                <a:solidFill>
                  <a:srgbClr val="212121"/>
                </a:solidFill>
                <a:effectLst/>
                <a:highlight>
                  <a:srgbClr val="FFFFFF"/>
                </a:highlight>
                <a:latin typeface="Roboto" panose="02000000000000000000" pitchFamily="2" charset="0"/>
              </a:rPr>
              <a:t>, </a:t>
            </a:r>
            <a:r>
              <a:rPr lang="en-ID" sz="1600" b="0" i="0" dirty="0" err="1">
                <a:solidFill>
                  <a:srgbClr val="212121"/>
                </a:solidFill>
                <a:effectLst/>
                <a:highlight>
                  <a:srgbClr val="FFFFFF"/>
                </a:highlight>
                <a:latin typeface="Roboto" panose="02000000000000000000" pitchFamily="2" charset="0"/>
              </a:rPr>
              <a:t>maupun</a:t>
            </a:r>
            <a:r>
              <a:rPr lang="en-ID" sz="1600" b="0" i="0" dirty="0">
                <a:solidFill>
                  <a:srgbClr val="212121"/>
                </a:solidFill>
                <a:effectLst/>
                <a:highlight>
                  <a:srgbClr val="FFFFFF"/>
                </a:highlight>
                <a:latin typeface="Roboto" panose="02000000000000000000" pitchFamily="2" charset="0"/>
              </a:rPr>
              <a:t> di toko </a:t>
            </a:r>
            <a:r>
              <a:rPr lang="en-ID" sz="1600" b="0" i="0" dirty="0" err="1">
                <a:solidFill>
                  <a:srgbClr val="212121"/>
                </a:solidFill>
                <a:effectLst/>
                <a:highlight>
                  <a:srgbClr val="FFFFFF"/>
                </a:highlight>
                <a:latin typeface="Roboto" panose="02000000000000000000" pitchFamily="2" charset="0"/>
              </a:rPr>
              <a:t>fisik</a:t>
            </a:r>
            <a:r>
              <a:rPr lang="en-ID" sz="1600" b="0" i="0" dirty="0">
                <a:solidFill>
                  <a:srgbClr val="212121"/>
                </a:solidFill>
                <a:effectLst/>
                <a:highlight>
                  <a:srgbClr val="FFFFFF"/>
                </a:highlight>
                <a:latin typeface="Roboto" panose="02000000000000000000" pitchFamily="2" charset="0"/>
              </a:rPr>
              <a:t>(store).</a:t>
            </a:r>
            <a:endParaRPr lang="en-AU" sz="1600" b="1" dirty="0">
              <a:latin typeface="Arial" pitchFamily="34" charset="0"/>
              <a:cs typeface="Arial" pitchFamily="34" charset="0"/>
            </a:endParaRPr>
          </a:p>
        </p:txBody>
      </p:sp>
      <p:sp>
        <p:nvSpPr>
          <p:cNvPr id="34" name="Rectangle 33"/>
          <p:cNvSpPr/>
          <p:nvPr/>
        </p:nvSpPr>
        <p:spPr>
          <a:xfrm>
            <a:off x="8096250" y="10165800"/>
            <a:ext cx="2095500" cy="14025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135000" bIns="135000" rtlCol="0" anchor="ctr" anchorCtr="0"/>
          <a:lstStyle/>
          <a:p>
            <a:pPr algn="ctr"/>
            <a:endParaRPr lang="en-AU" sz="2100" dirty="0">
              <a:solidFill>
                <a:srgbClr val="000000"/>
              </a:solidFill>
              <a:latin typeface="Arial" pitchFamily="34" charset="0"/>
              <a:cs typeface="Arial" pitchFamily="34" charset="0"/>
            </a:endParaRPr>
          </a:p>
        </p:txBody>
      </p:sp>
      <p:pic>
        <p:nvPicPr>
          <p:cNvPr id="3" name="Picture 2">
            <a:extLst>
              <a:ext uri="{FF2B5EF4-FFF2-40B4-BE49-F238E27FC236}">
                <a16:creationId xmlns:a16="http://schemas.microsoft.com/office/drawing/2014/main" id="{62D1A9A3-9345-C68B-4B76-76AFD649C7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529" y="4368229"/>
            <a:ext cx="6914306" cy="527853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17282391-AD99-4A14-DC27-8F7F9D542E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16245" y="3480851"/>
            <a:ext cx="6845249" cy="6767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7372350" y="6899"/>
            <a:ext cx="4171950" cy="526552"/>
          </a:xfrm>
          <a:prstGeom prst="rect">
            <a:avLst/>
          </a:prstGeom>
          <a:solidFill>
            <a:schemeClr val="bg1"/>
          </a:solidFill>
        </p:spPr>
        <p:txBody>
          <a:bodyPr wrap="square" tIns="135000" bIns="135000" rtlCol="0" anchor="t">
            <a:spAutoFit/>
          </a:bodyPr>
          <a:lstStyle/>
          <a:p>
            <a:pPr algn="ctr" defTabSz="1371600">
              <a:buClrTx/>
            </a:pPr>
            <a:endParaRPr lang="en-AU" sz="1650" kern="1200" dirty="0">
              <a:latin typeface="Arial" pitchFamily="34" charset="0"/>
              <a:ea typeface="+mn-ea"/>
              <a:cs typeface="Arial" pitchFamily="34" charset="0"/>
            </a:endParaRPr>
          </a:p>
        </p:txBody>
      </p:sp>
      <p:sp>
        <p:nvSpPr>
          <p:cNvPr id="4" name="ColumnHeader"/>
          <p:cNvSpPr>
            <a:spLocks noChangeArrowheads="1"/>
          </p:cNvSpPr>
          <p:nvPr/>
        </p:nvSpPr>
        <p:spPr bwMode="gray">
          <a:xfrm>
            <a:off x="3823424" y="2157420"/>
            <a:ext cx="9839325" cy="1015663"/>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137160" bIns="137160" anchor="b">
            <a:spAutoFit/>
          </a:bodyPr>
          <a:lstStyle/>
          <a:p>
            <a:pPr defTabSz="1371600">
              <a:buClrTx/>
            </a:pPr>
            <a:r>
              <a:rPr lang="en-ID" sz="2400" dirty="0"/>
              <a:t>Wine </a:t>
            </a:r>
            <a:r>
              <a:rPr lang="en-ID" sz="2400" dirty="0" err="1"/>
              <a:t>merupakan</a:t>
            </a:r>
            <a:r>
              <a:rPr lang="en-ID" sz="2400" dirty="0"/>
              <a:t> </a:t>
            </a:r>
            <a:r>
              <a:rPr lang="en-ID" sz="2400" dirty="0" err="1"/>
              <a:t>produk</a:t>
            </a:r>
            <a:r>
              <a:rPr lang="en-ID" sz="2400" dirty="0"/>
              <a:t> yang sangat </a:t>
            </a:r>
            <a:r>
              <a:rPr lang="en-ID" sz="2400" dirty="0" err="1"/>
              <a:t>populer</a:t>
            </a:r>
            <a:r>
              <a:rPr lang="en-ID" sz="2400" dirty="0"/>
              <a:t> di </a:t>
            </a:r>
            <a:r>
              <a:rPr lang="en-ID" sz="2400" dirty="0" err="1"/>
              <a:t>kalangan</a:t>
            </a:r>
            <a:r>
              <a:rPr lang="en-ID" sz="2400" dirty="0"/>
              <a:t> </a:t>
            </a:r>
            <a:r>
              <a:rPr lang="en-ID" sz="2400" dirty="0" err="1"/>
              <a:t>konsumen</a:t>
            </a:r>
            <a:r>
              <a:rPr lang="en-ID" sz="2400" dirty="0"/>
              <a:t> (50%), </a:t>
            </a:r>
            <a:r>
              <a:rPr lang="en-ID" sz="2400" dirty="0" err="1"/>
              <a:t>terlepas</a:t>
            </a:r>
            <a:r>
              <a:rPr lang="en-ID" sz="2400" dirty="0"/>
              <a:t> </a:t>
            </a:r>
            <a:r>
              <a:rPr lang="en-ID" sz="2400" dirty="0" err="1"/>
              <a:t>dari</a:t>
            </a:r>
            <a:r>
              <a:rPr lang="en-ID" sz="2400" dirty="0"/>
              <a:t> </a:t>
            </a:r>
            <a:r>
              <a:rPr lang="en-ID" sz="2400" dirty="0" err="1"/>
              <a:t>kanal</a:t>
            </a:r>
            <a:r>
              <a:rPr lang="en-ID" sz="2400" dirty="0"/>
              <a:t> </a:t>
            </a:r>
            <a:r>
              <a:rPr lang="en-ID" sz="2400" dirty="0" err="1"/>
              <a:t>pembelian</a:t>
            </a:r>
            <a:r>
              <a:rPr lang="en-ID" sz="2400" dirty="0"/>
              <a:t> yang </a:t>
            </a:r>
            <a:r>
              <a:rPr lang="en-ID" sz="2400" dirty="0" err="1"/>
              <a:t>mereka</a:t>
            </a:r>
            <a:r>
              <a:rPr lang="en-ID" sz="2400" dirty="0"/>
              <a:t> </a:t>
            </a:r>
            <a:r>
              <a:rPr lang="en-ID" sz="2400" dirty="0" err="1"/>
              <a:t>pilih</a:t>
            </a:r>
            <a:r>
              <a:rPr lang="en-ID" sz="1800" dirty="0"/>
              <a:t>.</a:t>
            </a:r>
            <a:endParaRPr lang="en-AU" sz="1800" b="1" kern="1200" dirty="0">
              <a:latin typeface="Arial" pitchFamily="34" charset="0"/>
              <a:ea typeface="+mn-ea"/>
              <a:cs typeface="Arial" pitchFamily="34" charset="0"/>
            </a:endParaRPr>
          </a:p>
        </p:txBody>
      </p:sp>
      <p:sp>
        <p:nvSpPr>
          <p:cNvPr id="6" name="ColumnHeader"/>
          <p:cNvSpPr>
            <a:spLocks noChangeArrowheads="1"/>
          </p:cNvSpPr>
          <p:nvPr/>
        </p:nvSpPr>
        <p:spPr bwMode="gray">
          <a:xfrm>
            <a:off x="5216456" y="7352033"/>
            <a:ext cx="7053262" cy="584775"/>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137160" bIns="137160" anchor="b">
            <a:spAutoFit/>
          </a:bodyPr>
          <a:lstStyle/>
          <a:p>
            <a:pPr algn="ctr" defTabSz="1371600">
              <a:buClrTx/>
            </a:pPr>
            <a:r>
              <a:rPr lang="en-ID" sz="2000" b="1" dirty="0"/>
              <a:t>Ada </a:t>
            </a:r>
            <a:r>
              <a:rPr lang="en-ID" sz="2000" b="1" dirty="0" err="1"/>
              <a:t>perbedaan</a:t>
            </a:r>
            <a:r>
              <a:rPr lang="en-ID" sz="2000" b="1" dirty="0"/>
              <a:t> </a:t>
            </a:r>
            <a:r>
              <a:rPr lang="en-ID" sz="2000" b="1" dirty="0" err="1"/>
              <a:t>kecil</a:t>
            </a:r>
            <a:r>
              <a:rPr lang="en-ID" sz="2000" b="1" dirty="0"/>
              <a:t> yang </a:t>
            </a:r>
            <a:r>
              <a:rPr lang="en-ID" sz="2000" b="1" dirty="0" err="1"/>
              <a:t>perlu</a:t>
            </a:r>
            <a:r>
              <a:rPr lang="en-ID" sz="2000" b="1" dirty="0"/>
              <a:t> </a:t>
            </a:r>
            <a:r>
              <a:rPr lang="en-ID" sz="2000" b="1" dirty="0" err="1"/>
              <a:t>diperhatikan</a:t>
            </a:r>
            <a:r>
              <a:rPr lang="en-AU" sz="2000" b="1" kern="1200" dirty="0">
                <a:latin typeface="Arial" pitchFamily="34" charset="0"/>
                <a:ea typeface="+mn-ea"/>
                <a:cs typeface="Arial" pitchFamily="34" charset="0"/>
              </a:rPr>
              <a:t>:</a:t>
            </a:r>
          </a:p>
        </p:txBody>
      </p:sp>
      <p:sp>
        <p:nvSpPr>
          <p:cNvPr id="7" name="TextColumnContent"/>
          <p:cNvSpPr>
            <a:spLocks noChangeArrowheads="1"/>
          </p:cNvSpPr>
          <p:nvPr/>
        </p:nvSpPr>
        <p:spPr bwMode="gray">
          <a:xfrm>
            <a:off x="5397638" y="8686800"/>
            <a:ext cx="7492723" cy="1600200"/>
          </a:xfrm>
          <a:prstGeom prst="rect">
            <a:avLst/>
          </a:prstGeom>
          <a:noFill/>
          <a:ln w="9525" algn="ctr">
            <a:noFill/>
            <a:miter lim="800000"/>
            <a:headEnd type="none" w="lg" len="lg"/>
            <a:tailEnd type="none" w="lg" len="lg"/>
          </a:ln>
          <a:effectLst/>
        </p:spPr>
        <p:txBody>
          <a:bodyPr tIns="137160" bIns="137160"/>
          <a:lstStyle/>
          <a:p>
            <a:pPr marL="604838" lvl="2" defTabSz="1371600">
              <a:buClr>
                <a:srgbClr val="177B57"/>
              </a:buClr>
            </a:pPr>
            <a:endParaRPr lang="en-AU" sz="1800" kern="1200" dirty="0">
              <a:latin typeface="Arial" pitchFamily="34" charset="0"/>
              <a:ea typeface="+mn-ea"/>
              <a:cs typeface="Arial" pitchFamily="34" charset="0"/>
            </a:endParaRPr>
          </a:p>
        </p:txBody>
      </p:sp>
      <p:sp>
        <p:nvSpPr>
          <p:cNvPr id="8" name="Title 1"/>
          <p:cNvSpPr>
            <a:spLocks noGrp="1"/>
          </p:cNvSpPr>
          <p:nvPr>
            <p:ph type="title"/>
          </p:nvPr>
        </p:nvSpPr>
        <p:spPr>
          <a:xfrm>
            <a:off x="2400300" y="243000"/>
            <a:ext cx="13489200" cy="1247400"/>
          </a:xfrm>
        </p:spPr>
        <p:txBody>
          <a:bodyPr/>
          <a:lstStyle/>
          <a:p>
            <a:r>
              <a:rPr lang="en-ID" sz="2400" dirty="0" err="1"/>
              <a:t>Terdapat</a:t>
            </a:r>
            <a:r>
              <a:rPr lang="en-ID" sz="2400" dirty="0"/>
              <a:t> </a:t>
            </a:r>
            <a:r>
              <a:rPr lang="en-ID" sz="2400" dirty="0" err="1"/>
              <a:t>kesamaan</a:t>
            </a:r>
            <a:r>
              <a:rPr lang="en-ID" sz="2400" dirty="0"/>
              <a:t> yang </a:t>
            </a:r>
            <a:r>
              <a:rPr lang="en-ID" sz="2400" dirty="0" err="1"/>
              <a:t>cukup</a:t>
            </a:r>
            <a:r>
              <a:rPr lang="en-ID" sz="2400" dirty="0"/>
              <a:t> </a:t>
            </a:r>
            <a:r>
              <a:rPr lang="en-ID" sz="2400" dirty="0" err="1"/>
              <a:t>signifikan</a:t>
            </a:r>
            <a:r>
              <a:rPr lang="en-ID" sz="2400" dirty="0"/>
              <a:t> </a:t>
            </a:r>
            <a:r>
              <a:rPr lang="en-ID" sz="2400" dirty="0" err="1"/>
              <a:t>dalam</a:t>
            </a:r>
            <a:r>
              <a:rPr lang="en-ID" sz="2400" dirty="0"/>
              <a:t> </a:t>
            </a:r>
            <a:r>
              <a:rPr lang="en-ID" sz="2400" dirty="0" err="1"/>
              <a:t>pola</a:t>
            </a:r>
            <a:r>
              <a:rPr lang="en-ID" sz="2400" dirty="0"/>
              <a:t> </a:t>
            </a:r>
            <a:r>
              <a:rPr lang="en-ID" sz="2400" dirty="0" err="1"/>
              <a:t>pembelian</a:t>
            </a:r>
            <a:r>
              <a:rPr lang="en-ID" sz="2400" dirty="0"/>
              <a:t> </a:t>
            </a:r>
            <a:r>
              <a:rPr lang="en-ID" sz="2400" dirty="0" err="1"/>
              <a:t>pelanggan</a:t>
            </a:r>
            <a:r>
              <a:rPr lang="en-ID" sz="2400" dirty="0"/>
              <a:t> di </a:t>
            </a:r>
            <a:r>
              <a:rPr lang="en-ID" sz="2400" dirty="0" err="1"/>
              <a:t>ketiga</a:t>
            </a:r>
            <a:r>
              <a:rPr lang="en-ID" sz="2400" dirty="0"/>
              <a:t> </a:t>
            </a:r>
            <a:r>
              <a:rPr lang="en-ID" sz="2400" dirty="0" err="1"/>
              <a:t>kanal</a:t>
            </a:r>
            <a:r>
              <a:rPr lang="en-ID" sz="2400" dirty="0"/>
              <a:t> (Web, </a:t>
            </a:r>
            <a:r>
              <a:rPr lang="en-ID" sz="2400" dirty="0" err="1"/>
              <a:t>Catalog</a:t>
            </a:r>
            <a:r>
              <a:rPr lang="en-ID" sz="2400" dirty="0"/>
              <a:t>, dan Store). </a:t>
            </a:r>
            <a:r>
              <a:rPr lang="en-ID" sz="2400" b="1" dirty="0" err="1"/>
              <a:t>Secara</a:t>
            </a:r>
            <a:r>
              <a:rPr lang="en-ID" sz="2400" b="1" dirty="0"/>
              <a:t> </a:t>
            </a:r>
            <a:r>
              <a:rPr lang="en-ID" sz="2400" b="1" dirty="0" err="1"/>
              <a:t>umum</a:t>
            </a:r>
            <a:r>
              <a:rPr lang="en-ID" sz="2400" b="1" dirty="0"/>
              <a:t>, </a:t>
            </a:r>
            <a:r>
              <a:rPr lang="en-ID" sz="2400" b="1" dirty="0" err="1"/>
              <a:t>produk</a:t>
            </a:r>
            <a:r>
              <a:rPr lang="en-ID" sz="2400" b="1" dirty="0"/>
              <a:t> </a:t>
            </a:r>
            <a:r>
              <a:rPr lang="en-ID" sz="2400" b="1" dirty="0" err="1"/>
              <a:t>anggur</a:t>
            </a:r>
            <a:r>
              <a:rPr lang="en-ID" sz="2400" b="1" dirty="0"/>
              <a:t> (Wines) </a:t>
            </a:r>
            <a:r>
              <a:rPr lang="en-ID" sz="2400" b="1" dirty="0" err="1"/>
              <a:t>merupakan</a:t>
            </a:r>
            <a:r>
              <a:rPr lang="en-ID" sz="2400" b="1" dirty="0"/>
              <a:t> </a:t>
            </a:r>
            <a:r>
              <a:rPr lang="en-ID" sz="2400" b="1" dirty="0" err="1"/>
              <a:t>produk</a:t>
            </a:r>
            <a:r>
              <a:rPr lang="en-ID" sz="2400" b="1" dirty="0"/>
              <a:t> yang paling </a:t>
            </a:r>
            <a:r>
              <a:rPr lang="en-ID" sz="2400" b="1" dirty="0" err="1"/>
              <a:t>banyak</a:t>
            </a:r>
            <a:r>
              <a:rPr lang="en-ID" sz="2400" b="1" dirty="0"/>
              <a:t> </a:t>
            </a:r>
            <a:r>
              <a:rPr lang="en-ID" sz="2400" b="1" dirty="0" err="1"/>
              <a:t>dibeli</a:t>
            </a:r>
            <a:r>
              <a:rPr lang="en-ID" sz="2400" b="1" dirty="0"/>
              <a:t> di </a:t>
            </a:r>
            <a:r>
              <a:rPr lang="en-ID" sz="2400" b="1" dirty="0" err="1"/>
              <a:t>semua</a:t>
            </a:r>
            <a:r>
              <a:rPr lang="en-ID" sz="2400" b="1" dirty="0"/>
              <a:t> </a:t>
            </a:r>
            <a:r>
              <a:rPr lang="en-ID" sz="2400" b="1" dirty="0" err="1"/>
              <a:t>kanal</a:t>
            </a:r>
            <a:r>
              <a:rPr lang="en-ID" sz="2400" b="1" dirty="0"/>
              <a:t>.</a:t>
            </a:r>
            <a:endParaRPr lang="en-US" sz="2400" dirty="0"/>
          </a:p>
        </p:txBody>
      </p:sp>
      <p:sp>
        <p:nvSpPr>
          <p:cNvPr id="17" name="Text Placeholder 12"/>
          <p:cNvSpPr>
            <a:spLocks noGrp="1"/>
          </p:cNvSpPr>
          <p:nvPr>
            <p:custDataLst>
              <p:tags r:id="rId1"/>
            </p:custDataLst>
          </p:nvPr>
        </p:nvSpPr>
        <p:spPr bwMode="gray">
          <a:xfrm>
            <a:off x="3867150" y="8634413"/>
            <a:ext cx="438150" cy="228600"/>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1371600">
              <a:spcBef>
                <a:spcPct val="0"/>
              </a:spcBef>
              <a:spcAft>
                <a:spcPct val="0"/>
              </a:spcAft>
              <a:buClr>
                <a:srgbClr val="177B57"/>
              </a:buClr>
              <a:buNone/>
            </a:pPr>
            <a:endParaRPr lang="en-AU" sz="1500" dirty="0">
              <a:solidFill>
                <a:srgbClr val="000000"/>
              </a:solidFill>
              <a:latin typeface="Arial"/>
              <a:sym typeface="+mn-lt"/>
            </a:endParaRPr>
          </a:p>
        </p:txBody>
      </p:sp>
      <p:sp>
        <p:nvSpPr>
          <p:cNvPr id="21" name="Rectangle 20"/>
          <p:cNvSpPr/>
          <p:nvPr/>
        </p:nvSpPr>
        <p:spPr>
          <a:xfrm>
            <a:off x="8043863" y="10146750"/>
            <a:ext cx="2095500" cy="14025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135000" bIns="135000" rtlCol="0" anchor="ctr" anchorCtr="0"/>
          <a:lstStyle/>
          <a:p>
            <a:pPr algn="ctr" defTabSz="1371600">
              <a:buClrTx/>
            </a:pPr>
            <a:endParaRPr lang="en-AU" sz="2100" kern="1200" dirty="0">
              <a:solidFill>
                <a:srgbClr val="0000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A17E8473-D90C-94D6-02E4-A26615907A1F}"/>
              </a:ext>
            </a:extLst>
          </p:cNvPr>
          <p:cNvSpPr txBox="1"/>
          <p:nvPr/>
        </p:nvSpPr>
        <p:spPr>
          <a:xfrm>
            <a:off x="2408573" y="1703006"/>
            <a:ext cx="13481510" cy="418167"/>
          </a:xfrm>
          <a:prstGeom prst="rect">
            <a:avLst/>
          </a:prstGeom>
          <a:solidFill>
            <a:schemeClr val="accent1"/>
          </a:solidFill>
          <a:ln>
            <a:solidFill>
              <a:schemeClr val="accent1"/>
            </a:solidFill>
          </a:ln>
        </p:spPr>
        <p:txBody>
          <a:bodyPr wrap="square" lIns="54000" tIns="0" rIns="54000" bIns="0" rtlCol="0" anchor="ctr">
            <a:noAutofit/>
          </a:bodyPr>
          <a:lstStyle/>
          <a:p>
            <a:r>
              <a:rPr lang="en-AU" sz="1500" b="1" i="1" dirty="0">
                <a:latin typeface="Arial" pitchFamily="34" charset="0"/>
                <a:cs typeface="Arial" pitchFamily="34" charset="0"/>
              </a:rPr>
              <a:t>Question: </a:t>
            </a:r>
            <a:r>
              <a:rPr lang="en-AU" sz="1500" b="1" i="1" dirty="0" err="1">
                <a:latin typeface="Arial" pitchFamily="34" charset="0"/>
                <a:cs typeface="Arial" pitchFamily="34" charset="0"/>
              </a:rPr>
              <a:t>Apakah</a:t>
            </a:r>
            <a:r>
              <a:rPr lang="en-AU" sz="1500" b="1" i="1" dirty="0">
                <a:latin typeface="Arial" pitchFamily="34" charset="0"/>
                <a:cs typeface="Arial" pitchFamily="34" charset="0"/>
              </a:rPr>
              <a:t> </a:t>
            </a:r>
            <a:r>
              <a:rPr lang="en-AU" sz="1500" b="1" i="1" dirty="0" err="1">
                <a:latin typeface="Arial" pitchFamily="34" charset="0"/>
                <a:cs typeface="Arial" pitchFamily="34" charset="0"/>
              </a:rPr>
              <a:t>ada</a:t>
            </a:r>
            <a:r>
              <a:rPr lang="en-AU" sz="1500" b="1" i="1" dirty="0">
                <a:latin typeface="Arial" pitchFamily="34" charset="0"/>
                <a:cs typeface="Arial" pitchFamily="34" charset="0"/>
              </a:rPr>
              <a:t> </a:t>
            </a:r>
            <a:r>
              <a:rPr lang="en-AU" sz="1500" b="1" i="1" dirty="0" err="1">
                <a:latin typeface="Arial" pitchFamily="34" charset="0"/>
                <a:cs typeface="Arial" pitchFamily="34" charset="0"/>
              </a:rPr>
              <a:t>perbedaan</a:t>
            </a:r>
            <a:r>
              <a:rPr lang="en-AU" sz="1500" b="1" i="1" dirty="0">
                <a:latin typeface="Arial" pitchFamily="34" charset="0"/>
                <a:cs typeface="Arial" pitchFamily="34" charset="0"/>
              </a:rPr>
              <a:t> </a:t>
            </a:r>
            <a:r>
              <a:rPr lang="en-AU" sz="1500" b="1" i="1" dirty="0" err="1">
                <a:latin typeface="Arial" pitchFamily="34" charset="0"/>
                <a:cs typeface="Arial" pitchFamily="34" charset="0"/>
              </a:rPr>
              <a:t>dalam</a:t>
            </a:r>
            <a:r>
              <a:rPr lang="en-AU" sz="1500" b="1" i="1" dirty="0">
                <a:latin typeface="Arial" pitchFamily="34" charset="0"/>
                <a:cs typeface="Arial" pitchFamily="34" charset="0"/>
              </a:rPr>
              <a:t> </a:t>
            </a:r>
            <a:r>
              <a:rPr lang="en-AU" sz="1500" b="1" i="1" dirty="0" err="1">
                <a:latin typeface="Arial" pitchFamily="34" charset="0"/>
                <a:cs typeface="Arial" pitchFamily="34" charset="0"/>
              </a:rPr>
              <a:t>jenis</a:t>
            </a:r>
            <a:r>
              <a:rPr lang="en-AU" sz="1500" b="1" i="1" dirty="0">
                <a:latin typeface="Arial" pitchFamily="34" charset="0"/>
                <a:cs typeface="Arial" pitchFamily="34" charset="0"/>
              </a:rPr>
              <a:t> </a:t>
            </a:r>
            <a:r>
              <a:rPr lang="en-AU" sz="1500" b="1" i="1" dirty="0" err="1">
                <a:latin typeface="Arial" pitchFamily="34" charset="0"/>
                <a:cs typeface="Arial" pitchFamily="34" charset="0"/>
              </a:rPr>
              <a:t>produk</a:t>
            </a:r>
            <a:r>
              <a:rPr lang="en-AU" sz="1500" b="1" i="1" dirty="0">
                <a:latin typeface="Arial" pitchFamily="34" charset="0"/>
                <a:cs typeface="Arial" pitchFamily="34" charset="0"/>
              </a:rPr>
              <a:t> yang </a:t>
            </a:r>
            <a:r>
              <a:rPr lang="en-AU" sz="1500" b="1" i="1" dirty="0" err="1">
                <a:latin typeface="Arial" pitchFamily="34" charset="0"/>
                <a:cs typeface="Arial" pitchFamily="34" charset="0"/>
              </a:rPr>
              <a:t>lebih</a:t>
            </a:r>
            <a:r>
              <a:rPr lang="en-AU" sz="1500" b="1" i="1" dirty="0">
                <a:latin typeface="Arial" pitchFamily="34" charset="0"/>
                <a:cs typeface="Arial" pitchFamily="34" charset="0"/>
              </a:rPr>
              <a:t> </a:t>
            </a:r>
            <a:r>
              <a:rPr lang="en-AU" sz="1500" b="1" i="1" dirty="0" err="1">
                <a:latin typeface="Arial" pitchFamily="34" charset="0"/>
                <a:cs typeface="Arial" pitchFamily="34" charset="0"/>
              </a:rPr>
              <a:t>sering</a:t>
            </a:r>
            <a:r>
              <a:rPr lang="en-AU" sz="1500" b="1" i="1" dirty="0">
                <a:latin typeface="Arial" pitchFamily="34" charset="0"/>
                <a:cs typeface="Arial" pitchFamily="34" charset="0"/>
              </a:rPr>
              <a:t> </a:t>
            </a:r>
            <a:r>
              <a:rPr lang="en-AU" sz="1500" b="1" i="1" dirty="0" err="1">
                <a:latin typeface="Arial" pitchFamily="34" charset="0"/>
                <a:cs typeface="Arial" pitchFamily="34" charset="0"/>
              </a:rPr>
              <a:t>dibeli</a:t>
            </a:r>
            <a:r>
              <a:rPr lang="en-AU" sz="1500" b="1" i="1" dirty="0">
                <a:latin typeface="Arial" pitchFamily="34" charset="0"/>
                <a:cs typeface="Arial" pitchFamily="34" charset="0"/>
              </a:rPr>
              <a:t> oleh </a:t>
            </a:r>
            <a:r>
              <a:rPr lang="en-AU" sz="1500" b="1" i="1" dirty="0" err="1">
                <a:latin typeface="Arial" pitchFamily="34" charset="0"/>
                <a:cs typeface="Arial" pitchFamily="34" charset="0"/>
              </a:rPr>
              <a:t>pelangan</a:t>
            </a:r>
            <a:r>
              <a:rPr lang="en-AU" sz="1500" b="1" i="1" dirty="0">
                <a:latin typeface="Arial" pitchFamily="34" charset="0"/>
                <a:cs typeface="Arial" pitchFamily="34" charset="0"/>
              </a:rPr>
              <a:t> di </a:t>
            </a:r>
            <a:r>
              <a:rPr lang="en-AU" sz="1500" b="1" i="1" dirty="0" err="1">
                <a:latin typeface="Arial" pitchFamily="34" charset="0"/>
                <a:cs typeface="Arial" pitchFamily="34" charset="0"/>
              </a:rPr>
              <a:t>kanal</a:t>
            </a:r>
            <a:r>
              <a:rPr lang="en-AU" sz="1500" b="1" i="1" dirty="0">
                <a:latin typeface="Arial" pitchFamily="34" charset="0"/>
                <a:cs typeface="Arial" pitchFamily="34" charset="0"/>
              </a:rPr>
              <a:t> </a:t>
            </a:r>
            <a:r>
              <a:rPr lang="en-AU" sz="1500" b="1" i="1" dirty="0" err="1">
                <a:latin typeface="Arial" pitchFamily="34" charset="0"/>
                <a:cs typeface="Arial" pitchFamily="34" charset="0"/>
              </a:rPr>
              <a:t>pembelian</a:t>
            </a:r>
            <a:r>
              <a:rPr lang="en-AU" sz="1500" b="1" i="1" dirty="0">
                <a:latin typeface="Arial" pitchFamily="34" charset="0"/>
                <a:cs typeface="Arial" pitchFamily="34" charset="0"/>
              </a:rPr>
              <a:t>?</a:t>
            </a:r>
            <a:endParaRPr lang="en-US" sz="1500" b="1" i="1" dirty="0">
              <a:latin typeface="Arial" pitchFamily="34" charset="0"/>
              <a:cs typeface="Arial" pitchFamily="34" charset="0"/>
            </a:endParaRPr>
          </a:p>
        </p:txBody>
      </p:sp>
      <p:pic>
        <p:nvPicPr>
          <p:cNvPr id="1026" name="Picture 2">
            <a:extLst>
              <a:ext uri="{FF2B5EF4-FFF2-40B4-BE49-F238E27FC236}">
                <a16:creationId xmlns:a16="http://schemas.microsoft.com/office/drawing/2014/main" id="{EE3AE3DF-B876-6896-6976-E63DDD07ED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436" y="3248950"/>
            <a:ext cx="16197264" cy="4143375"/>
          </a:xfrm>
          <a:prstGeom prst="rect">
            <a:avLst/>
          </a:prstGeom>
          <a:noFill/>
          <a:extLst>
            <a:ext uri="{909E8E84-426E-40DD-AFC4-6F175D3DCCD1}">
              <a14:hiddenFill xmlns:a14="http://schemas.microsoft.com/office/drawing/2010/main">
                <a:solidFill>
                  <a:srgbClr val="FFFFFF"/>
                </a:solidFill>
              </a14:hiddenFill>
            </a:ext>
          </a:extLst>
        </p:spPr>
      </p:pic>
      <p:sp>
        <p:nvSpPr>
          <p:cNvPr id="2" name="TextColumnContent">
            <a:extLst>
              <a:ext uri="{FF2B5EF4-FFF2-40B4-BE49-F238E27FC236}">
                <a16:creationId xmlns:a16="http://schemas.microsoft.com/office/drawing/2014/main" id="{9B67BD0F-C95A-5D00-EE3E-B41AE9DB9ABD}"/>
              </a:ext>
            </a:extLst>
          </p:cNvPr>
          <p:cNvSpPr>
            <a:spLocks noChangeArrowheads="1"/>
          </p:cNvSpPr>
          <p:nvPr/>
        </p:nvSpPr>
        <p:spPr bwMode="gray">
          <a:xfrm>
            <a:off x="9720262" y="12357563"/>
            <a:ext cx="7492723" cy="7089225"/>
          </a:xfrm>
          <a:prstGeom prst="rect">
            <a:avLst/>
          </a:prstGeom>
          <a:noFill/>
          <a:ln w="9525" algn="ctr">
            <a:noFill/>
            <a:miter lim="800000"/>
            <a:headEnd type="none" w="lg" len="lg"/>
            <a:tailEnd type="none" w="lg" len="lg"/>
          </a:ln>
          <a:effectLst/>
        </p:spPr>
        <p:txBody>
          <a:bodyPr tIns="137160" bIns="137160"/>
          <a:lstStyle/>
          <a:p>
            <a:pPr algn="l"/>
            <a:endParaRPr lang="en-ID" sz="2000" b="0" i="0" dirty="0">
              <a:solidFill>
                <a:srgbClr val="212121"/>
              </a:solidFill>
              <a:effectLst/>
              <a:highlight>
                <a:srgbClr val="FFFFFF"/>
              </a:highlight>
              <a:latin typeface="Roboto" panose="02000000000000000000" pitchFamily="2" charset="0"/>
            </a:endParaRPr>
          </a:p>
          <a:p>
            <a:pPr marL="604838" lvl="2" defTabSz="1371600">
              <a:buClr>
                <a:srgbClr val="177B57"/>
              </a:buClr>
            </a:pPr>
            <a:endParaRPr lang="en-AU" sz="1800" kern="1200" dirty="0">
              <a:latin typeface="Arial" pitchFamily="34" charset="0"/>
              <a:ea typeface="+mn-ea"/>
              <a:cs typeface="Arial" pitchFamily="34" charset="0"/>
            </a:endParaRPr>
          </a:p>
        </p:txBody>
      </p:sp>
      <p:sp>
        <p:nvSpPr>
          <p:cNvPr id="5" name="Rectangle 3">
            <a:extLst>
              <a:ext uri="{FF2B5EF4-FFF2-40B4-BE49-F238E27FC236}">
                <a16:creationId xmlns:a16="http://schemas.microsoft.com/office/drawing/2014/main" id="{DC07928E-857D-6CCB-BD5B-93127A11A0CD}"/>
              </a:ext>
            </a:extLst>
          </p:cNvPr>
          <p:cNvSpPr>
            <a:spLocks noChangeArrowheads="1"/>
          </p:cNvSpPr>
          <p:nvPr/>
        </p:nvSpPr>
        <p:spPr bwMode="auto">
          <a:xfrm>
            <a:off x="2689295" y="8243508"/>
            <a:ext cx="1280463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ID" sz="2400" b="0" i="0" dirty="0" err="1">
                <a:solidFill>
                  <a:srgbClr val="212121"/>
                </a:solidFill>
                <a:effectLst/>
                <a:highlight>
                  <a:srgbClr val="FFFFFF"/>
                </a:highlight>
                <a:latin typeface="Roboto" panose="02000000000000000000" pitchFamily="2" charset="0"/>
              </a:rPr>
              <a:t>Meskipun</a:t>
            </a:r>
            <a:r>
              <a:rPr lang="en-ID" sz="2400" b="0" i="0" dirty="0">
                <a:solidFill>
                  <a:srgbClr val="212121"/>
                </a:solidFill>
                <a:effectLst/>
                <a:highlight>
                  <a:srgbClr val="FFFFFF"/>
                </a:highlight>
                <a:latin typeface="Roboto" panose="02000000000000000000" pitchFamily="2" charset="0"/>
              </a:rPr>
              <a:t> wine </a:t>
            </a:r>
            <a:r>
              <a:rPr lang="en-ID" sz="2400" b="0" i="0" dirty="0" err="1">
                <a:solidFill>
                  <a:srgbClr val="212121"/>
                </a:solidFill>
                <a:effectLst/>
                <a:highlight>
                  <a:srgbClr val="FFFFFF"/>
                </a:highlight>
                <a:latin typeface="Roboto" panose="02000000000000000000" pitchFamily="2" charset="0"/>
              </a:rPr>
              <a:t>merupakan</a:t>
            </a:r>
            <a:r>
              <a:rPr lang="en-ID" sz="2400" b="0" i="0" dirty="0">
                <a:solidFill>
                  <a:srgbClr val="212121"/>
                </a:solidFill>
                <a:effectLst/>
                <a:highlight>
                  <a:srgbClr val="FFFFFF"/>
                </a:highlight>
                <a:latin typeface="Roboto" panose="02000000000000000000" pitchFamily="2" charset="0"/>
              </a:rPr>
              <a:t> </a:t>
            </a:r>
            <a:r>
              <a:rPr lang="en-ID" sz="2400" b="0" i="0" dirty="0" err="1">
                <a:solidFill>
                  <a:srgbClr val="212121"/>
                </a:solidFill>
                <a:effectLst/>
                <a:highlight>
                  <a:srgbClr val="FFFFFF"/>
                </a:highlight>
                <a:latin typeface="Roboto" panose="02000000000000000000" pitchFamily="2" charset="0"/>
              </a:rPr>
              <a:t>produk</a:t>
            </a:r>
            <a:r>
              <a:rPr lang="en-ID" sz="2400" b="0" i="0" dirty="0">
                <a:solidFill>
                  <a:srgbClr val="212121"/>
                </a:solidFill>
                <a:effectLst/>
                <a:highlight>
                  <a:srgbClr val="FFFFFF"/>
                </a:highlight>
                <a:latin typeface="Roboto" panose="02000000000000000000" pitchFamily="2" charset="0"/>
              </a:rPr>
              <a:t> yang paling </a:t>
            </a:r>
            <a:r>
              <a:rPr lang="en-ID" sz="2400" b="0" i="0" dirty="0" err="1">
                <a:solidFill>
                  <a:srgbClr val="212121"/>
                </a:solidFill>
                <a:effectLst/>
                <a:highlight>
                  <a:srgbClr val="FFFFFF"/>
                </a:highlight>
                <a:latin typeface="Roboto" panose="02000000000000000000" pitchFamily="2" charset="0"/>
              </a:rPr>
              <a:t>populer</a:t>
            </a:r>
            <a:r>
              <a:rPr lang="en-ID" sz="2400" b="0" i="0" dirty="0">
                <a:solidFill>
                  <a:srgbClr val="212121"/>
                </a:solidFill>
                <a:effectLst/>
                <a:highlight>
                  <a:srgbClr val="FFFFFF"/>
                </a:highlight>
                <a:latin typeface="Roboto" panose="02000000000000000000" pitchFamily="2" charset="0"/>
              </a:rPr>
              <a:t> di </a:t>
            </a:r>
            <a:r>
              <a:rPr lang="en-ID" sz="2400" b="0" i="0" dirty="0" err="1">
                <a:solidFill>
                  <a:srgbClr val="212121"/>
                </a:solidFill>
                <a:effectLst/>
                <a:highlight>
                  <a:srgbClr val="FFFFFF"/>
                </a:highlight>
                <a:latin typeface="Roboto" panose="02000000000000000000" pitchFamily="2" charset="0"/>
              </a:rPr>
              <a:t>semua</a:t>
            </a:r>
            <a:r>
              <a:rPr lang="en-ID" sz="2400" b="0" i="0" dirty="0">
                <a:solidFill>
                  <a:srgbClr val="212121"/>
                </a:solidFill>
                <a:effectLst/>
                <a:highlight>
                  <a:srgbClr val="FFFFFF"/>
                </a:highlight>
                <a:latin typeface="Roboto" panose="02000000000000000000" pitchFamily="2" charset="0"/>
              </a:rPr>
              <a:t> </a:t>
            </a:r>
            <a:r>
              <a:rPr lang="en-ID" sz="2400" b="0" i="0" dirty="0" err="1">
                <a:solidFill>
                  <a:srgbClr val="212121"/>
                </a:solidFill>
                <a:effectLst/>
                <a:highlight>
                  <a:srgbClr val="FFFFFF"/>
                </a:highlight>
                <a:latin typeface="Roboto" panose="02000000000000000000" pitchFamily="2" charset="0"/>
              </a:rPr>
              <a:t>kanal</a:t>
            </a:r>
            <a:r>
              <a:rPr lang="en-ID" sz="2400" b="0" i="0" dirty="0">
                <a:solidFill>
                  <a:srgbClr val="212121"/>
                </a:solidFill>
                <a:effectLst/>
                <a:highlight>
                  <a:srgbClr val="FFFFFF"/>
                </a:highlight>
                <a:latin typeface="Roboto" panose="02000000000000000000" pitchFamily="2" charset="0"/>
              </a:rPr>
              <a:t>, </a:t>
            </a:r>
            <a:r>
              <a:rPr lang="en-ID" sz="2400" b="0" i="0" dirty="0" err="1">
                <a:solidFill>
                  <a:srgbClr val="212121"/>
                </a:solidFill>
                <a:effectLst/>
                <a:highlight>
                  <a:srgbClr val="FFFFFF"/>
                </a:highlight>
                <a:latin typeface="Roboto" panose="02000000000000000000" pitchFamily="2" charset="0"/>
              </a:rPr>
              <a:t>terdapat</a:t>
            </a:r>
            <a:r>
              <a:rPr lang="en-ID" sz="2400" b="0" i="0" dirty="0">
                <a:solidFill>
                  <a:srgbClr val="212121"/>
                </a:solidFill>
                <a:effectLst/>
                <a:highlight>
                  <a:srgbClr val="FFFFFF"/>
                </a:highlight>
                <a:latin typeface="Roboto" panose="02000000000000000000" pitchFamily="2" charset="0"/>
              </a:rPr>
              <a:t> </a:t>
            </a:r>
            <a:r>
              <a:rPr lang="en-ID" sz="2400" b="0" i="0" dirty="0" err="1">
                <a:solidFill>
                  <a:srgbClr val="212121"/>
                </a:solidFill>
                <a:effectLst/>
                <a:highlight>
                  <a:srgbClr val="FFFFFF"/>
                </a:highlight>
                <a:latin typeface="Roboto" panose="02000000000000000000" pitchFamily="2" charset="0"/>
              </a:rPr>
              <a:t>perbedaan</a:t>
            </a:r>
            <a:r>
              <a:rPr lang="en-ID" sz="2400" b="0" i="0" dirty="0">
                <a:solidFill>
                  <a:srgbClr val="212121"/>
                </a:solidFill>
                <a:effectLst/>
                <a:highlight>
                  <a:srgbClr val="FFFFFF"/>
                </a:highlight>
                <a:latin typeface="Roboto" panose="02000000000000000000" pitchFamily="2" charset="0"/>
              </a:rPr>
              <a:t> </a:t>
            </a:r>
            <a:r>
              <a:rPr lang="en-ID" sz="2400" b="0" i="0" dirty="0" err="1">
                <a:solidFill>
                  <a:srgbClr val="212121"/>
                </a:solidFill>
                <a:effectLst/>
                <a:highlight>
                  <a:srgbClr val="FFFFFF"/>
                </a:highlight>
                <a:latin typeface="Roboto" panose="02000000000000000000" pitchFamily="2" charset="0"/>
              </a:rPr>
              <a:t>preferensi</a:t>
            </a:r>
            <a:r>
              <a:rPr lang="en-ID" sz="2400" b="0" i="0" dirty="0">
                <a:solidFill>
                  <a:srgbClr val="212121"/>
                </a:solidFill>
                <a:effectLst/>
                <a:highlight>
                  <a:srgbClr val="FFFFFF"/>
                </a:highlight>
                <a:latin typeface="Roboto" panose="02000000000000000000" pitchFamily="2" charset="0"/>
              </a:rPr>
              <a:t> </a:t>
            </a:r>
            <a:r>
              <a:rPr lang="en-ID" sz="2400" b="0" i="0" dirty="0" err="1">
                <a:solidFill>
                  <a:srgbClr val="212121"/>
                </a:solidFill>
                <a:effectLst/>
                <a:highlight>
                  <a:srgbClr val="FFFFFF"/>
                </a:highlight>
                <a:latin typeface="Roboto" panose="02000000000000000000" pitchFamily="2" charset="0"/>
              </a:rPr>
              <a:t>dalam</a:t>
            </a:r>
            <a:r>
              <a:rPr lang="en-ID" sz="2400" b="0" i="0" dirty="0">
                <a:solidFill>
                  <a:srgbClr val="212121"/>
                </a:solidFill>
                <a:effectLst/>
                <a:highlight>
                  <a:srgbClr val="FFFFFF"/>
                </a:highlight>
                <a:latin typeface="Roboto" panose="02000000000000000000" pitchFamily="2" charset="0"/>
              </a:rPr>
              <a:t> </a:t>
            </a:r>
            <a:r>
              <a:rPr lang="en-ID" sz="2400" b="0" i="0" dirty="0" err="1">
                <a:solidFill>
                  <a:srgbClr val="212121"/>
                </a:solidFill>
                <a:effectLst/>
                <a:highlight>
                  <a:srgbClr val="FFFFFF"/>
                </a:highlight>
                <a:latin typeface="Roboto" panose="02000000000000000000" pitchFamily="2" charset="0"/>
              </a:rPr>
              <a:t>membeli</a:t>
            </a:r>
            <a:r>
              <a:rPr lang="en-ID" sz="2400" b="0" i="0" dirty="0">
                <a:solidFill>
                  <a:srgbClr val="212121"/>
                </a:solidFill>
                <a:effectLst/>
                <a:highlight>
                  <a:srgbClr val="FFFFFF"/>
                </a:highlight>
                <a:latin typeface="Roboto" panose="02000000000000000000" pitchFamily="2" charset="0"/>
              </a:rPr>
              <a:t> </a:t>
            </a:r>
            <a:r>
              <a:rPr lang="en-ID" sz="2400" b="0" i="0" dirty="0" err="1">
                <a:solidFill>
                  <a:srgbClr val="212121"/>
                </a:solidFill>
                <a:effectLst/>
                <a:highlight>
                  <a:srgbClr val="FFFFFF"/>
                </a:highlight>
                <a:latin typeface="Roboto" panose="02000000000000000000" pitchFamily="2" charset="0"/>
              </a:rPr>
              <a:t>produk</a:t>
            </a:r>
            <a:r>
              <a:rPr lang="en-ID" sz="2400" b="0" i="0" dirty="0">
                <a:solidFill>
                  <a:srgbClr val="212121"/>
                </a:solidFill>
                <a:effectLst/>
                <a:highlight>
                  <a:srgbClr val="FFFFFF"/>
                </a:highlight>
                <a:latin typeface="Roboto" panose="02000000000000000000" pitchFamily="2" charset="0"/>
              </a:rPr>
              <a:t> </a:t>
            </a:r>
            <a:r>
              <a:rPr lang="en-ID" sz="2400" b="0" i="0" dirty="0" err="1">
                <a:solidFill>
                  <a:srgbClr val="212121"/>
                </a:solidFill>
                <a:effectLst/>
                <a:highlight>
                  <a:srgbClr val="FFFFFF"/>
                </a:highlight>
                <a:latin typeface="Roboto" panose="02000000000000000000" pitchFamily="2" charset="0"/>
              </a:rPr>
              <a:t>lainnya</a:t>
            </a:r>
            <a:r>
              <a:rPr lang="en-ID" sz="2400" b="0" i="0" dirty="0">
                <a:solidFill>
                  <a:srgbClr val="212121"/>
                </a:solidFill>
                <a:effectLst/>
                <a:highlight>
                  <a:srgbClr val="FFFFFF"/>
                </a:highlight>
                <a:latin typeface="Roboto" panose="02000000000000000000" pitchFamily="2" charset="0"/>
              </a:rPr>
              <a:t> </a:t>
            </a:r>
            <a:r>
              <a:rPr lang="en-ID" sz="2400" b="0" i="0" dirty="0" err="1">
                <a:solidFill>
                  <a:srgbClr val="212121"/>
                </a:solidFill>
                <a:effectLst/>
                <a:highlight>
                  <a:srgbClr val="FFFFFF"/>
                </a:highlight>
                <a:latin typeface="Roboto" panose="02000000000000000000" pitchFamily="2" charset="0"/>
              </a:rPr>
              <a:t>melalui</a:t>
            </a:r>
            <a:r>
              <a:rPr lang="en-ID" sz="2400" b="0" i="0" dirty="0">
                <a:solidFill>
                  <a:srgbClr val="212121"/>
                </a:solidFill>
                <a:effectLst/>
                <a:highlight>
                  <a:srgbClr val="FFFFFF"/>
                </a:highlight>
                <a:latin typeface="Roboto" panose="02000000000000000000" pitchFamily="2" charset="0"/>
              </a:rPr>
              <a:t> masing-masing </a:t>
            </a:r>
            <a:r>
              <a:rPr lang="en-ID" sz="2400" b="0" i="0" dirty="0" err="1">
                <a:solidFill>
                  <a:srgbClr val="212121"/>
                </a:solidFill>
                <a:effectLst/>
                <a:highlight>
                  <a:srgbClr val="FFFFFF"/>
                </a:highlight>
                <a:latin typeface="Roboto" panose="02000000000000000000" pitchFamily="2" charset="0"/>
              </a:rPr>
              <a:t>kanal</a:t>
            </a:r>
            <a:r>
              <a:rPr lang="en-ID" sz="2400" dirty="0">
                <a:solidFill>
                  <a:srgbClr val="212121"/>
                </a:solidFill>
                <a:highlight>
                  <a:srgbClr val="FFFFFF"/>
                </a:highlight>
                <a:latin typeface="Roboto" panose="02000000000000000000" pitchFamily="2" charset="0"/>
              </a:rPr>
              <a:t> </a:t>
            </a:r>
            <a:r>
              <a:rPr lang="en-ID" sz="2400" dirty="0" err="1">
                <a:solidFill>
                  <a:srgbClr val="212121"/>
                </a:solidFill>
                <a:highlight>
                  <a:srgbClr val="FFFFFF"/>
                </a:highlight>
                <a:latin typeface="Roboto" panose="02000000000000000000" pitchFamily="2" charset="0"/>
              </a:rPr>
              <a:t>seperti</a:t>
            </a:r>
            <a:r>
              <a:rPr lang="en-ID" sz="2400" dirty="0">
                <a:solidFill>
                  <a:srgbClr val="212121"/>
                </a:solidFill>
                <a:highlight>
                  <a:srgbClr val="FFFFFF"/>
                </a:highlight>
                <a:latin typeface="Roboto" panose="02000000000000000000" pitchFamily="2" charset="0"/>
              </a:rPr>
              <a:t> </a:t>
            </a:r>
            <a:r>
              <a:rPr lang="en-ID" sz="2400" dirty="0" err="1">
                <a:solidFill>
                  <a:srgbClr val="212121"/>
                </a:solidFill>
                <a:highlight>
                  <a:srgbClr val="FFFFFF"/>
                </a:highlight>
                <a:latin typeface="Roboto" panose="02000000000000000000" pitchFamily="2" charset="0"/>
              </a:rPr>
              <a:t>produk</a:t>
            </a:r>
            <a:r>
              <a:rPr lang="en-ID" sz="2400" dirty="0">
                <a:solidFill>
                  <a:srgbClr val="212121"/>
                </a:solidFill>
                <a:highlight>
                  <a:srgbClr val="FFFFFF"/>
                </a:highlight>
                <a:latin typeface="Roboto" panose="02000000000000000000" pitchFamily="2" charset="0"/>
              </a:rPr>
              <a:t> </a:t>
            </a:r>
            <a:r>
              <a:rPr lang="en-ID" sz="2400" dirty="0" err="1">
                <a:solidFill>
                  <a:srgbClr val="212121"/>
                </a:solidFill>
                <a:highlight>
                  <a:srgbClr val="FFFFFF"/>
                </a:highlight>
                <a:latin typeface="Roboto" panose="02000000000000000000" pitchFamily="2" charset="0"/>
              </a:rPr>
              <a:t>daging</a:t>
            </a:r>
            <a:r>
              <a:rPr lang="en-ID" sz="2400" dirty="0">
                <a:solidFill>
                  <a:srgbClr val="212121"/>
                </a:solidFill>
                <a:highlight>
                  <a:srgbClr val="FFFFFF"/>
                </a:highlight>
                <a:latin typeface="Roboto" panose="02000000000000000000" pitchFamily="2" charset="0"/>
              </a:rPr>
              <a:t> </a:t>
            </a:r>
            <a:r>
              <a:rPr lang="en-ID" sz="2400" dirty="0" err="1">
                <a:solidFill>
                  <a:srgbClr val="212121"/>
                </a:solidFill>
                <a:highlight>
                  <a:srgbClr val="FFFFFF"/>
                </a:highlight>
                <a:latin typeface="Roboto" panose="02000000000000000000" pitchFamily="2" charset="0"/>
              </a:rPr>
              <a:t>lebih</a:t>
            </a:r>
            <a:r>
              <a:rPr lang="en-ID" sz="2400" dirty="0">
                <a:solidFill>
                  <a:srgbClr val="212121"/>
                </a:solidFill>
                <a:highlight>
                  <a:srgbClr val="FFFFFF"/>
                </a:highlight>
                <a:latin typeface="Roboto" panose="02000000000000000000" pitchFamily="2" charset="0"/>
              </a:rPr>
              <a:t> </a:t>
            </a:r>
            <a:r>
              <a:rPr lang="en-ID" sz="2400" dirty="0" err="1">
                <a:solidFill>
                  <a:srgbClr val="212121"/>
                </a:solidFill>
                <a:highlight>
                  <a:srgbClr val="FFFFFF"/>
                </a:highlight>
                <a:latin typeface="Roboto" panose="02000000000000000000" pitchFamily="2" charset="0"/>
              </a:rPr>
              <a:t>banyak</a:t>
            </a:r>
            <a:r>
              <a:rPr lang="en-ID" sz="2400" dirty="0">
                <a:solidFill>
                  <a:srgbClr val="212121"/>
                </a:solidFill>
                <a:highlight>
                  <a:srgbClr val="FFFFFF"/>
                </a:highlight>
                <a:latin typeface="Roboto" panose="02000000000000000000" pitchFamily="2" charset="0"/>
              </a:rPr>
              <a:t> </a:t>
            </a:r>
            <a:r>
              <a:rPr lang="en-ID" sz="2400" dirty="0" err="1">
                <a:solidFill>
                  <a:srgbClr val="212121"/>
                </a:solidFill>
                <a:highlight>
                  <a:srgbClr val="FFFFFF"/>
                </a:highlight>
                <a:latin typeface="Roboto" panose="02000000000000000000" pitchFamily="2" charset="0"/>
              </a:rPr>
              <a:t>dibeli</a:t>
            </a:r>
            <a:r>
              <a:rPr lang="en-ID" sz="2400" dirty="0">
                <a:solidFill>
                  <a:srgbClr val="212121"/>
                </a:solidFill>
                <a:highlight>
                  <a:srgbClr val="FFFFFF"/>
                </a:highlight>
                <a:latin typeface="Roboto" panose="02000000000000000000" pitchFamily="2" charset="0"/>
              </a:rPr>
              <a:t> pada </a:t>
            </a:r>
            <a:r>
              <a:rPr lang="en-ID" sz="2400" dirty="0" err="1">
                <a:solidFill>
                  <a:srgbClr val="212121"/>
                </a:solidFill>
                <a:highlight>
                  <a:srgbClr val="FFFFFF"/>
                </a:highlight>
                <a:latin typeface="Roboto" panose="02000000000000000000" pitchFamily="2" charset="0"/>
              </a:rPr>
              <a:t>kanal</a:t>
            </a:r>
            <a:r>
              <a:rPr lang="en-ID" sz="2400" dirty="0">
                <a:solidFill>
                  <a:srgbClr val="212121"/>
                </a:solidFill>
                <a:highlight>
                  <a:srgbClr val="FFFFFF"/>
                </a:highlight>
                <a:latin typeface="Roboto" panose="02000000000000000000" pitchFamily="2" charset="0"/>
              </a:rPr>
              <a:t> </a:t>
            </a:r>
            <a:r>
              <a:rPr lang="en-ID" sz="2400" dirty="0" err="1">
                <a:solidFill>
                  <a:srgbClr val="212121"/>
                </a:solidFill>
                <a:highlight>
                  <a:srgbClr val="FFFFFF"/>
                </a:highlight>
                <a:latin typeface="Roboto" panose="02000000000000000000" pitchFamily="2" charset="0"/>
              </a:rPr>
              <a:t>Catalog</a:t>
            </a:r>
            <a:r>
              <a:rPr lang="en-ID" sz="2400" dirty="0">
                <a:solidFill>
                  <a:srgbClr val="212121"/>
                </a:solidFill>
                <a:highlight>
                  <a:srgbClr val="FFFFFF"/>
                </a:highlight>
                <a:latin typeface="Roboto" panose="02000000000000000000" pitchFamily="2" charset="0"/>
              </a:rPr>
              <a:t>, </a:t>
            </a:r>
            <a:r>
              <a:rPr lang="en-ID" sz="2400" dirty="0" err="1">
                <a:solidFill>
                  <a:srgbClr val="212121"/>
                </a:solidFill>
                <a:highlight>
                  <a:srgbClr val="FFFFFF"/>
                </a:highlight>
                <a:latin typeface="Roboto" panose="02000000000000000000" pitchFamily="2" charset="0"/>
              </a:rPr>
              <a:t>produk</a:t>
            </a:r>
            <a:r>
              <a:rPr lang="en-ID" sz="2400" dirty="0">
                <a:solidFill>
                  <a:srgbClr val="212121"/>
                </a:solidFill>
                <a:highlight>
                  <a:srgbClr val="FFFFFF"/>
                </a:highlight>
                <a:latin typeface="Roboto" panose="02000000000000000000" pitchFamily="2" charset="0"/>
              </a:rPr>
              <a:t> </a:t>
            </a:r>
            <a:r>
              <a:rPr lang="en-ID" sz="2400" dirty="0" err="1">
                <a:solidFill>
                  <a:srgbClr val="212121"/>
                </a:solidFill>
                <a:highlight>
                  <a:srgbClr val="FFFFFF"/>
                </a:highlight>
                <a:latin typeface="Roboto" panose="02000000000000000000" pitchFamily="2" charset="0"/>
              </a:rPr>
              <a:t>kualitas</a:t>
            </a:r>
            <a:r>
              <a:rPr lang="en-ID" sz="2400" dirty="0">
                <a:solidFill>
                  <a:srgbClr val="212121"/>
                </a:solidFill>
                <a:highlight>
                  <a:srgbClr val="FFFFFF"/>
                </a:highlight>
                <a:latin typeface="Roboto" panose="02000000000000000000" pitchFamily="2" charset="0"/>
              </a:rPr>
              <a:t> premium (gold) dan </a:t>
            </a:r>
            <a:r>
              <a:rPr lang="en-ID" sz="2400" dirty="0" err="1">
                <a:solidFill>
                  <a:srgbClr val="212121"/>
                </a:solidFill>
                <a:highlight>
                  <a:srgbClr val="FFFFFF"/>
                </a:highlight>
                <a:latin typeface="Roboto" panose="02000000000000000000" pitchFamily="2" charset="0"/>
              </a:rPr>
              <a:t>produk</a:t>
            </a:r>
            <a:r>
              <a:rPr lang="en-ID" sz="2400" dirty="0">
                <a:solidFill>
                  <a:srgbClr val="212121"/>
                </a:solidFill>
                <a:highlight>
                  <a:srgbClr val="FFFFFF"/>
                </a:highlight>
                <a:latin typeface="Roboto" panose="02000000000000000000" pitchFamily="2" charset="0"/>
              </a:rPr>
              <a:t> ikan </a:t>
            </a:r>
            <a:r>
              <a:rPr lang="en-ID" sz="2400" dirty="0" err="1">
                <a:solidFill>
                  <a:srgbClr val="212121"/>
                </a:solidFill>
                <a:highlight>
                  <a:srgbClr val="FFFFFF"/>
                </a:highlight>
                <a:latin typeface="Roboto" panose="02000000000000000000" pitchFamily="2" charset="0"/>
              </a:rPr>
              <a:t>lebih</a:t>
            </a:r>
            <a:r>
              <a:rPr lang="en-ID" sz="2400" dirty="0">
                <a:solidFill>
                  <a:srgbClr val="212121"/>
                </a:solidFill>
                <a:highlight>
                  <a:srgbClr val="FFFFFF"/>
                </a:highlight>
                <a:latin typeface="Roboto" panose="02000000000000000000" pitchFamily="2" charset="0"/>
              </a:rPr>
              <a:t> </a:t>
            </a:r>
            <a:r>
              <a:rPr lang="en-ID" sz="2400" dirty="0" err="1">
                <a:solidFill>
                  <a:srgbClr val="212121"/>
                </a:solidFill>
                <a:highlight>
                  <a:srgbClr val="FFFFFF"/>
                </a:highlight>
                <a:latin typeface="Roboto" panose="02000000000000000000" pitchFamily="2" charset="0"/>
              </a:rPr>
              <a:t>banyak</a:t>
            </a:r>
            <a:r>
              <a:rPr lang="en-ID" sz="2400" dirty="0">
                <a:solidFill>
                  <a:srgbClr val="212121"/>
                </a:solidFill>
                <a:highlight>
                  <a:srgbClr val="FFFFFF"/>
                </a:highlight>
                <a:latin typeface="Roboto" panose="02000000000000000000" pitchFamily="2" charset="0"/>
              </a:rPr>
              <a:t> </a:t>
            </a:r>
            <a:r>
              <a:rPr lang="en-ID" sz="2400" dirty="0" err="1">
                <a:solidFill>
                  <a:srgbClr val="212121"/>
                </a:solidFill>
                <a:highlight>
                  <a:srgbClr val="FFFFFF"/>
                </a:highlight>
                <a:latin typeface="Roboto" panose="02000000000000000000" pitchFamily="2" charset="0"/>
              </a:rPr>
              <a:t>dibeli</a:t>
            </a:r>
            <a:r>
              <a:rPr lang="en-ID" sz="2400" dirty="0">
                <a:solidFill>
                  <a:srgbClr val="212121"/>
                </a:solidFill>
                <a:highlight>
                  <a:srgbClr val="FFFFFF"/>
                </a:highlight>
                <a:latin typeface="Roboto" panose="02000000000000000000" pitchFamily="2" charset="0"/>
              </a:rPr>
              <a:t> pada </a:t>
            </a:r>
            <a:r>
              <a:rPr lang="en-ID" sz="2400" dirty="0" err="1">
                <a:solidFill>
                  <a:srgbClr val="212121"/>
                </a:solidFill>
                <a:highlight>
                  <a:srgbClr val="FFFFFF"/>
                </a:highlight>
                <a:latin typeface="Roboto" panose="02000000000000000000" pitchFamily="2" charset="0"/>
              </a:rPr>
              <a:t>kanal</a:t>
            </a:r>
            <a:r>
              <a:rPr lang="en-ID" sz="2400" dirty="0">
                <a:solidFill>
                  <a:srgbClr val="212121"/>
                </a:solidFill>
                <a:highlight>
                  <a:srgbClr val="FFFFFF"/>
                </a:highlight>
                <a:latin typeface="Roboto" panose="02000000000000000000" pitchFamily="2" charset="0"/>
              </a:rPr>
              <a:t> Web dan Store.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7677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7372350" y="6899"/>
            <a:ext cx="4171950" cy="526552"/>
          </a:xfrm>
          <a:prstGeom prst="rect">
            <a:avLst/>
          </a:prstGeom>
          <a:solidFill>
            <a:schemeClr val="bg1"/>
          </a:solidFill>
        </p:spPr>
        <p:txBody>
          <a:bodyPr wrap="square" tIns="135000" bIns="135000" rtlCol="0" anchor="t">
            <a:spAutoFit/>
          </a:bodyPr>
          <a:lstStyle/>
          <a:p>
            <a:pPr algn="ctr" defTabSz="1371600">
              <a:buClrTx/>
            </a:pPr>
            <a:endParaRPr lang="en-AU" sz="1650" kern="1200" dirty="0">
              <a:latin typeface="Arial" pitchFamily="34" charset="0"/>
              <a:ea typeface="+mn-ea"/>
              <a:cs typeface="Arial" pitchFamily="34" charset="0"/>
            </a:endParaRPr>
          </a:p>
        </p:txBody>
      </p:sp>
      <p:sp>
        <p:nvSpPr>
          <p:cNvPr id="4" name="ColumnHeader"/>
          <p:cNvSpPr>
            <a:spLocks noChangeArrowheads="1"/>
          </p:cNvSpPr>
          <p:nvPr/>
        </p:nvSpPr>
        <p:spPr bwMode="gray">
          <a:xfrm>
            <a:off x="1095374" y="2455486"/>
            <a:ext cx="7786688" cy="1508105"/>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137160" bIns="137160" anchor="b">
            <a:spAutoFit/>
          </a:bodyPr>
          <a:lstStyle/>
          <a:p>
            <a:pPr defTabSz="1371600">
              <a:buClrTx/>
            </a:pPr>
            <a:r>
              <a:rPr lang="en-ID" sz="2000" b="1" dirty="0"/>
              <a:t>Store </a:t>
            </a:r>
            <a:r>
              <a:rPr lang="en-ID" sz="2000" dirty="0" err="1"/>
              <a:t>adalah</a:t>
            </a:r>
            <a:r>
              <a:rPr lang="en-ID" sz="2000" dirty="0"/>
              <a:t> </a:t>
            </a:r>
            <a:r>
              <a:rPr lang="en-ID" sz="2000" dirty="0" err="1"/>
              <a:t>kanal</a:t>
            </a:r>
            <a:r>
              <a:rPr lang="en-ID" sz="2000" dirty="0"/>
              <a:t> yang paling </a:t>
            </a:r>
            <a:r>
              <a:rPr lang="en-ID" sz="2000" dirty="0" err="1"/>
              <a:t>sering</a:t>
            </a:r>
            <a:r>
              <a:rPr lang="en-ID" sz="2000" dirty="0"/>
              <a:t> </a:t>
            </a:r>
            <a:r>
              <a:rPr lang="en-ID" sz="2000" dirty="0" err="1"/>
              <a:t>dipilih</a:t>
            </a:r>
            <a:r>
              <a:rPr lang="en-ID" sz="2000" dirty="0"/>
              <a:t> </a:t>
            </a:r>
            <a:r>
              <a:rPr lang="en-ID" sz="2000" dirty="0" err="1"/>
              <a:t>saat</a:t>
            </a:r>
            <a:r>
              <a:rPr lang="en-ID" sz="2000" dirty="0"/>
              <a:t> </a:t>
            </a:r>
            <a:r>
              <a:rPr lang="en-ID" sz="2000" dirty="0" err="1"/>
              <a:t>pelanggan</a:t>
            </a:r>
            <a:r>
              <a:rPr lang="en-ID" sz="2000" dirty="0"/>
              <a:t> </a:t>
            </a:r>
            <a:r>
              <a:rPr lang="en-ID" sz="2000" dirty="0" err="1"/>
              <a:t>membeli</a:t>
            </a:r>
            <a:r>
              <a:rPr lang="en-ID" sz="2000" dirty="0"/>
              <a:t> </a:t>
            </a:r>
            <a:r>
              <a:rPr lang="en-ID" sz="2000" dirty="0" err="1"/>
              <a:t>produk</a:t>
            </a:r>
            <a:r>
              <a:rPr lang="en-ID" sz="2000" dirty="0"/>
              <a:t> </a:t>
            </a:r>
            <a:r>
              <a:rPr lang="en-ID" sz="2000" dirty="0" err="1"/>
              <a:t>dengan</a:t>
            </a:r>
            <a:r>
              <a:rPr lang="en-ID" sz="2000" dirty="0"/>
              <a:t> </a:t>
            </a:r>
            <a:r>
              <a:rPr lang="en-ID" sz="2000" dirty="0" err="1"/>
              <a:t>diskon</a:t>
            </a:r>
            <a:r>
              <a:rPr lang="en-ID" sz="2000" dirty="0"/>
              <a:t>, </a:t>
            </a:r>
            <a:r>
              <a:rPr lang="en-ID" sz="2000" dirty="0" err="1"/>
              <a:t>baik</a:t>
            </a:r>
            <a:r>
              <a:rPr lang="en-ID" sz="2000" dirty="0"/>
              <a:t> pada </a:t>
            </a:r>
            <a:r>
              <a:rPr lang="en-ID" sz="2000" dirty="0" err="1"/>
              <a:t>jumlah</a:t>
            </a:r>
            <a:r>
              <a:rPr lang="en-ID" sz="2000" dirty="0"/>
              <a:t> </a:t>
            </a:r>
            <a:r>
              <a:rPr lang="en-ID" sz="2000" dirty="0" err="1"/>
              <a:t>pembelian</a:t>
            </a:r>
            <a:r>
              <a:rPr lang="en-ID" sz="2000" dirty="0"/>
              <a:t> </a:t>
            </a:r>
            <a:r>
              <a:rPr lang="en-ID" sz="2000" dirty="0" err="1"/>
              <a:t>rendah</a:t>
            </a:r>
            <a:r>
              <a:rPr lang="en-ID" sz="2000" dirty="0"/>
              <a:t> </a:t>
            </a:r>
            <a:r>
              <a:rPr lang="en-ID" sz="2000" dirty="0" err="1"/>
              <a:t>maupun</a:t>
            </a:r>
            <a:r>
              <a:rPr lang="en-ID" sz="2000" dirty="0"/>
              <a:t> </a:t>
            </a:r>
            <a:r>
              <a:rPr lang="en-ID" sz="2000" dirty="0" err="1"/>
              <a:t>tinggi</a:t>
            </a:r>
            <a:r>
              <a:rPr lang="en-ID" sz="2000" dirty="0"/>
              <a:t>. Hal </a:t>
            </a:r>
            <a:r>
              <a:rPr lang="en-ID" sz="2000" dirty="0" err="1"/>
              <a:t>ini</a:t>
            </a:r>
            <a:r>
              <a:rPr lang="en-ID" sz="2000" dirty="0"/>
              <a:t> </a:t>
            </a:r>
            <a:r>
              <a:rPr lang="en-ID" sz="2000" dirty="0" err="1"/>
              <a:t>menunjukkan</a:t>
            </a:r>
            <a:r>
              <a:rPr lang="en-ID" sz="2000" dirty="0"/>
              <a:t> </a:t>
            </a:r>
            <a:r>
              <a:rPr lang="en-ID" sz="2000" dirty="0" err="1"/>
              <a:t>bahwa</a:t>
            </a:r>
            <a:r>
              <a:rPr lang="en-ID" sz="2000" dirty="0"/>
              <a:t> </a:t>
            </a:r>
            <a:r>
              <a:rPr lang="en-ID" sz="2000" dirty="0" err="1"/>
              <a:t>pelanggan</a:t>
            </a:r>
            <a:r>
              <a:rPr lang="en-ID" sz="2000" dirty="0"/>
              <a:t> </a:t>
            </a:r>
            <a:r>
              <a:rPr lang="en-ID" sz="2000" dirty="0" err="1"/>
              <a:t>lebih</a:t>
            </a:r>
            <a:r>
              <a:rPr lang="en-ID" sz="2000" dirty="0"/>
              <a:t> </a:t>
            </a:r>
            <a:r>
              <a:rPr lang="en-ID" sz="2000" dirty="0" err="1"/>
              <a:t>suka</a:t>
            </a:r>
            <a:r>
              <a:rPr lang="en-ID" sz="2000" dirty="0"/>
              <a:t> </a:t>
            </a:r>
            <a:r>
              <a:rPr lang="en-ID" sz="2000" dirty="0" err="1"/>
              <a:t>langsung</a:t>
            </a:r>
            <a:r>
              <a:rPr lang="en-ID" sz="2000" dirty="0"/>
              <a:t> </a:t>
            </a:r>
            <a:r>
              <a:rPr lang="en-ID" sz="2000" dirty="0" err="1"/>
              <a:t>ke</a:t>
            </a:r>
            <a:r>
              <a:rPr lang="en-ID" sz="2000" dirty="0"/>
              <a:t> toko </a:t>
            </a:r>
            <a:r>
              <a:rPr lang="en-ID" sz="2000" dirty="0" err="1"/>
              <a:t>fisik</a:t>
            </a:r>
            <a:r>
              <a:rPr lang="en-ID" sz="2000" dirty="0"/>
              <a:t> </a:t>
            </a:r>
            <a:r>
              <a:rPr lang="en-ID" sz="2000" dirty="0" err="1"/>
              <a:t>ketika</a:t>
            </a:r>
            <a:r>
              <a:rPr lang="en-ID" sz="2000" dirty="0"/>
              <a:t> </a:t>
            </a:r>
            <a:r>
              <a:rPr lang="en-ID" sz="2000" dirty="0" err="1"/>
              <a:t>mereka</a:t>
            </a:r>
            <a:r>
              <a:rPr lang="en-ID" sz="2000" dirty="0"/>
              <a:t> </a:t>
            </a:r>
            <a:r>
              <a:rPr lang="en-ID" sz="2000" dirty="0" err="1"/>
              <a:t>mendapatkan</a:t>
            </a:r>
            <a:r>
              <a:rPr lang="en-ID" sz="2000" dirty="0"/>
              <a:t> </a:t>
            </a:r>
            <a:r>
              <a:rPr lang="en-ID" sz="2000" dirty="0" err="1"/>
              <a:t>diskon</a:t>
            </a:r>
            <a:r>
              <a:rPr lang="en-ID" sz="2000" dirty="0"/>
              <a:t>.</a:t>
            </a:r>
            <a:endParaRPr lang="en-AU" sz="2000" b="1" kern="1200" dirty="0">
              <a:latin typeface="Arial" pitchFamily="34" charset="0"/>
              <a:ea typeface="+mn-ea"/>
              <a:cs typeface="Arial" pitchFamily="34" charset="0"/>
            </a:endParaRPr>
          </a:p>
        </p:txBody>
      </p:sp>
      <p:sp>
        <p:nvSpPr>
          <p:cNvPr id="6" name="ColumnHeader"/>
          <p:cNvSpPr>
            <a:spLocks noChangeArrowheads="1"/>
          </p:cNvSpPr>
          <p:nvPr/>
        </p:nvSpPr>
        <p:spPr bwMode="gray">
          <a:xfrm>
            <a:off x="9720263" y="2411194"/>
            <a:ext cx="7053262" cy="646331"/>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137160" bIns="137160" anchor="b">
            <a:spAutoFit/>
          </a:bodyPr>
          <a:lstStyle/>
          <a:p>
            <a:pPr algn="ctr" defTabSz="1371600">
              <a:buClrTx/>
            </a:pPr>
            <a:r>
              <a:rPr lang="en-AU" sz="2400" b="1" kern="1200" dirty="0" err="1">
                <a:latin typeface="Arial" pitchFamily="34" charset="0"/>
                <a:ea typeface="+mn-ea"/>
                <a:cs typeface="Arial" pitchFamily="34" charset="0"/>
              </a:rPr>
              <a:t>Berdasarkan</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grafik</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dapat</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disimpulkan</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bahwa</a:t>
            </a:r>
            <a:r>
              <a:rPr lang="en-AU" sz="2400" b="1" kern="1200" dirty="0">
                <a:latin typeface="Arial" pitchFamily="34" charset="0"/>
                <a:ea typeface="+mn-ea"/>
                <a:cs typeface="Arial" pitchFamily="34" charset="0"/>
              </a:rPr>
              <a:t>:</a:t>
            </a:r>
          </a:p>
        </p:txBody>
      </p:sp>
      <p:sp>
        <p:nvSpPr>
          <p:cNvPr id="7" name="TextColumnContent"/>
          <p:cNvSpPr>
            <a:spLocks noChangeArrowheads="1"/>
          </p:cNvSpPr>
          <p:nvPr/>
        </p:nvSpPr>
        <p:spPr bwMode="gray">
          <a:xfrm>
            <a:off x="9720262" y="3057525"/>
            <a:ext cx="8181975" cy="7089225"/>
          </a:xfrm>
          <a:prstGeom prst="rect">
            <a:avLst/>
          </a:prstGeom>
          <a:noFill/>
          <a:ln w="9525" algn="ctr">
            <a:noFill/>
            <a:miter lim="800000"/>
            <a:headEnd type="none" w="lg" len="lg"/>
            <a:tailEnd type="none" w="lg" len="lg"/>
          </a:ln>
          <a:effectLst/>
        </p:spPr>
        <p:txBody>
          <a:bodyPr tIns="137160" bIns="137160"/>
          <a:lstStyle/>
          <a:p>
            <a:pPr>
              <a:lnSpc>
                <a:spcPct val="107000"/>
              </a:lnSpc>
              <a:spcAft>
                <a:spcPts val="800"/>
              </a:spcAft>
            </a:pPr>
            <a:r>
              <a:rPr lang="en-ID" sz="1800" b="1" kern="100" dirty="0" err="1">
                <a:effectLst/>
                <a:latin typeface="+mj-lt"/>
                <a:ea typeface="Calibri" panose="020F0502020204030204" pitchFamily="34" charset="0"/>
                <a:cs typeface="Times New Roman" panose="02020603050405020304" pitchFamily="18" charset="0"/>
              </a:rPr>
              <a:t>Diskon</a:t>
            </a:r>
            <a:r>
              <a:rPr lang="en-ID" sz="1800" b="1" kern="100" dirty="0">
                <a:effectLst/>
                <a:latin typeface="+mj-lt"/>
                <a:ea typeface="Calibri" panose="020F0502020204030204" pitchFamily="34" charset="0"/>
                <a:cs typeface="Times New Roman" panose="02020603050405020304" pitchFamily="18" charset="0"/>
              </a:rPr>
              <a:t> </a:t>
            </a:r>
            <a:r>
              <a:rPr lang="en-ID" sz="1800" b="1" kern="100" dirty="0" err="1">
                <a:effectLst/>
                <a:latin typeface="+mj-lt"/>
                <a:ea typeface="Calibri" panose="020F0502020204030204" pitchFamily="34" charset="0"/>
                <a:cs typeface="Times New Roman" panose="02020603050405020304" pitchFamily="18" charset="0"/>
              </a:rPr>
              <a:t>dengan</a:t>
            </a:r>
            <a:r>
              <a:rPr lang="en-ID" sz="1800" b="1" kern="100" dirty="0">
                <a:effectLst/>
                <a:latin typeface="+mj-lt"/>
                <a:ea typeface="Calibri" panose="020F0502020204030204" pitchFamily="34" charset="0"/>
                <a:cs typeface="Times New Roman" panose="02020603050405020304" pitchFamily="18" charset="0"/>
              </a:rPr>
              <a:t> </a:t>
            </a:r>
            <a:r>
              <a:rPr lang="en-ID" sz="1800" b="1" kern="100" dirty="0" err="1">
                <a:effectLst/>
                <a:latin typeface="+mj-lt"/>
                <a:ea typeface="Calibri" panose="020F0502020204030204" pitchFamily="34" charset="0"/>
                <a:cs typeface="Times New Roman" panose="02020603050405020304" pitchFamily="18" charset="0"/>
              </a:rPr>
              <a:t>Jumlah</a:t>
            </a:r>
            <a:r>
              <a:rPr lang="en-ID" sz="1800" b="1" kern="100" dirty="0">
                <a:effectLst/>
                <a:latin typeface="+mj-lt"/>
                <a:ea typeface="Calibri" panose="020F0502020204030204" pitchFamily="34" charset="0"/>
                <a:cs typeface="Times New Roman" panose="02020603050405020304" pitchFamily="18" charset="0"/>
              </a:rPr>
              <a:t> </a:t>
            </a:r>
            <a:r>
              <a:rPr lang="en-ID" sz="1800" b="1" kern="100" dirty="0" err="1">
                <a:effectLst/>
                <a:latin typeface="+mj-lt"/>
                <a:ea typeface="Calibri" panose="020F0502020204030204" pitchFamily="34" charset="0"/>
                <a:cs typeface="Times New Roman" panose="02020603050405020304" pitchFamily="18" charset="0"/>
              </a:rPr>
              <a:t>Pembelian</a:t>
            </a:r>
            <a:r>
              <a:rPr lang="en-ID" sz="1800" b="1" kern="100" dirty="0">
                <a:effectLst/>
                <a:latin typeface="+mj-lt"/>
                <a:ea typeface="Calibri" panose="020F0502020204030204" pitchFamily="34" charset="0"/>
                <a:cs typeface="Times New Roman" panose="02020603050405020304" pitchFamily="18" charset="0"/>
              </a:rPr>
              <a:t> </a:t>
            </a:r>
            <a:r>
              <a:rPr lang="en-ID" sz="1800" b="1" kern="100" dirty="0" err="1">
                <a:effectLst/>
                <a:latin typeface="+mj-lt"/>
                <a:ea typeface="Calibri" panose="020F0502020204030204" pitchFamily="34" charset="0"/>
                <a:cs typeface="Times New Roman" panose="02020603050405020304" pitchFamily="18" charset="0"/>
              </a:rPr>
              <a:t>Rendah</a:t>
            </a:r>
            <a:r>
              <a:rPr lang="en-ID" sz="1800" b="1" kern="100" dirty="0">
                <a:effectLst/>
                <a:latin typeface="+mj-lt"/>
                <a:ea typeface="Calibri" panose="020F0502020204030204" pitchFamily="34" charset="0"/>
                <a:cs typeface="Times New Roman" panose="02020603050405020304" pitchFamily="18" charset="0"/>
              </a:rPr>
              <a:t> (1-5)</a:t>
            </a:r>
            <a:r>
              <a:rPr lang="en-ID" sz="1800" kern="100" dirty="0">
                <a:effectLst/>
                <a:latin typeface="+mj-lt"/>
                <a:ea typeface="Calibri" panose="020F050202020403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D" sz="1800" b="1" kern="100" dirty="0">
                <a:effectLst/>
                <a:latin typeface="+mj-lt"/>
                <a:ea typeface="Calibri" panose="020F0502020204030204" pitchFamily="34" charset="0"/>
                <a:cs typeface="Times New Roman" panose="02020603050405020304" pitchFamily="18" charset="0"/>
              </a:rPr>
              <a:t>Store: </a:t>
            </a:r>
            <a:r>
              <a:rPr lang="en-ID" sz="1800" kern="100" dirty="0" err="1">
                <a:effectLst/>
                <a:latin typeface="+mj-lt"/>
                <a:ea typeface="Calibri" panose="020F0502020204030204" pitchFamily="34" charset="0"/>
                <a:cs typeface="Times New Roman" panose="02020603050405020304" pitchFamily="18" charset="0"/>
              </a:rPr>
              <a:t>Mendominasi</a:t>
            </a:r>
            <a:r>
              <a:rPr lang="en-ID" sz="1800" kern="100" dirty="0">
                <a:effectLst/>
                <a:latin typeface="+mj-lt"/>
                <a:ea typeface="Calibri" panose="020F0502020204030204" pitchFamily="34" charset="0"/>
                <a:cs typeface="Times New Roman" panose="02020603050405020304" pitchFamily="18" charset="0"/>
              </a:rPr>
              <a:t> pada </a:t>
            </a:r>
            <a:r>
              <a:rPr lang="en-ID" sz="1800" kern="100" dirty="0" err="1">
                <a:effectLst/>
                <a:latin typeface="+mj-lt"/>
                <a:ea typeface="Calibri" panose="020F0502020204030204" pitchFamily="34" charset="0"/>
                <a:cs typeface="Times New Roman" panose="02020603050405020304" pitchFamily="18" charset="0"/>
              </a:rPr>
              <a:t>semua</a:t>
            </a:r>
            <a:r>
              <a:rPr lang="en-ID" sz="1800" kern="100" dirty="0">
                <a:effectLst/>
                <a:latin typeface="+mj-lt"/>
                <a:ea typeface="Calibri" panose="020F0502020204030204" pitchFamily="34" charset="0"/>
                <a:cs typeface="Times New Roman" panose="02020603050405020304" pitchFamily="18" charset="0"/>
              </a:rPr>
              <a:t> level </a:t>
            </a:r>
            <a:r>
              <a:rPr lang="en-ID" sz="1800" kern="100" dirty="0" err="1">
                <a:effectLst/>
                <a:latin typeface="+mj-lt"/>
                <a:ea typeface="Calibri" panose="020F0502020204030204" pitchFamily="34" charset="0"/>
                <a:cs typeface="Times New Roman" panose="02020603050405020304" pitchFamily="18" charset="0"/>
              </a:rPr>
              <a:t>jumlah</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pembelian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dengan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diskon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terutama</a:t>
            </a:r>
            <a:r>
              <a:rPr lang="en-ID" sz="1800" kern="100" dirty="0">
                <a:effectLst/>
                <a:latin typeface="+mj-lt"/>
                <a:ea typeface="Calibri" panose="020F0502020204030204" pitchFamily="34" charset="0"/>
                <a:cs typeface="Times New Roman" panose="02020603050405020304" pitchFamily="18" charset="0"/>
              </a:rPr>
              <a:t> pada </a:t>
            </a:r>
            <a:r>
              <a:rPr lang="en-ID" sz="1800" kern="100" dirty="0" err="1">
                <a:effectLst/>
                <a:latin typeface="+mj-lt"/>
                <a:ea typeface="Calibri" panose="020F0502020204030204" pitchFamily="34" charset="0"/>
                <a:cs typeface="Times New Roman" panose="02020603050405020304" pitchFamily="18" charset="0"/>
              </a:rPr>
              <a:t>pembelian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diskon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pertama</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Ini</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menunjukkan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bahwa</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kanal</a:t>
            </a:r>
            <a:r>
              <a:rPr lang="en-ID" sz="1800" kern="100" dirty="0">
                <a:effectLst/>
                <a:latin typeface="+mj-lt"/>
                <a:ea typeface="Calibri" panose="020F0502020204030204" pitchFamily="34" charset="0"/>
                <a:cs typeface="Times New Roman" panose="02020603050405020304" pitchFamily="18" charset="0"/>
              </a:rPr>
              <a:t> Store </a:t>
            </a:r>
            <a:r>
              <a:rPr lang="en-ID" sz="1800" kern="100" dirty="0" err="1">
                <a:effectLst/>
                <a:latin typeface="+mj-lt"/>
                <a:ea typeface="Calibri" panose="020F0502020204030204" pitchFamily="34" charset="0"/>
                <a:cs typeface="Times New Roman" panose="02020603050405020304" pitchFamily="18" charset="0"/>
              </a:rPr>
              <a:t>adalah</a:t>
            </a:r>
            <a:r>
              <a:rPr lang="en-ID" sz="1800" kern="100" dirty="0">
                <a:effectLst/>
                <a:latin typeface="+mj-lt"/>
                <a:ea typeface="Calibri" panose="020F0502020204030204" pitchFamily="34" charset="0"/>
                <a:cs typeface="Times New Roman" panose="02020603050405020304" pitchFamily="18" charset="0"/>
              </a:rPr>
              <a:t> yang paling </a:t>
            </a:r>
            <a:r>
              <a:rPr lang="en-ID" sz="1800" kern="100" dirty="0" err="1">
                <a:effectLst/>
                <a:latin typeface="+mj-lt"/>
                <a:ea typeface="Calibri" panose="020F0502020204030204" pitchFamily="34" charset="0"/>
                <a:cs typeface="Times New Roman" panose="02020603050405020304" pitchFamily="18" charset="0"/>
              </a:rPr>
              <a:t>banyak</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dipilih</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ketika</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pelanggan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melakukan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sedikit</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pembelian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dengan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diskon</a:t>
            </a:r>
            <a:r>
              <a:rPr lang="en-ID" sz="1800" kern="100" dirty="0">
                <a:effectLst/>
                <a:latin typeface="+mj-lt"/>
                <a:ea typeface="Calibri" panose="020F050202020403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D" sz="1800" b="1" kern="100" dirty="0" err="1">
                <a:effectLst/>
                <a:latin typeface="+mj-lt"/>
                <a:ea typeface="Calibri" panose="020F0502020204030204" pitchFamily="34" charset="0"/>
                <a:cs typeface="Times New Roman" panose="02020603050405020304" pitchFamily="18" charset="0"/>
              </a:rPr>
              <a:t>Catalog</a:t>
            </a:r>
            <a:r>
              <a:rPr lang="en-ID" sz="1800" b="1" kern="100" dirty="0">
                <a:effectLst/>
                <a:latin typeface="+mj-lt"/>
                <a:ea typeface="Calibri" panose="020F0502020204030204" pitchFamily="34" charset="0"/>
                <a:cs typeface="Times New Roman" panose="02020603050405020304" pitchFamily="18" charset="0"/>
              </a:rPr>
              <a:t> : </a:t>
            </a:r>
            <a:r>
              <a:rPr lang="en-ID" sz="1800" kern="100" dirty="0" err="1">
                <a:effectLst/>
                <a:latin typeface="+mj-lt"/>
                <a:ea typeface="Calibri" panose="020F0502020204030204" pitchFamily="34" charset="0"/>
                <a:cs typeface="Times New Roman" panose="02020603050405020304" pitchFamily="18" charset="0"/>
              </a:rPr>
              <a:t>Digunakan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cukup</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sering</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terutama</a:t>
            </a:r>
            <a:r>
              <a:rPr lang="en-ID" sz="1800" kern="100" dirty="0">
                <a:effectLst/>
                <a:latin typeface="+mj-lt"/>
                <a:ea typeface="Calibri" panose="020F0502020204030204" pitchFamily="34" charset="0"/>
                <a:cs typeface="Times New Roman" panose="02020603050405020304" pitchFamily="18" charset="0"/>
              </a:rPr>
              <a:t> pada </a:t>
            </a:r>
            <a:r>
              <a:rPr lang="en-ID" sz="1800" kern="100" dirty="0" err="1">
                <a:effectLst/>
                <a:latin typeface="+mj-lt"/>
                <a:ea typeface="Calibri" panose="020F0502020204030204" pitchFamily="34" charset="0"/>
                <a:cs typeface="Times New Roman" panose="02020603050405020304" pitchFamily="18" charset="0"/>
              </a:rPr>
              <a:t>pembelian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diskon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pertama</a:t>
            </a:r>
            <a:r>
              <a:rPr lang="en-ID" sz="1800" kern="100" dirty="0">
                <a:effectLst/>
                <a:latin typeface="+mj-lt"/>
                <a:ea typeface="Calibri" panose="020F0502020204030204" pitchFamily="34" charset="0"/>
                <a:cs typeface="Times New Roman" panose="02020603050405020304" pitchFamily="18" charset="0"/>
              </a:rPr>
              <a:t> dan </a:t>
            </a:r>
            <a:r>
              <a:rPr lang="en-ID" sz="1800" kern="100" dirty="0" err="1">
                <a:effectLst/>
                <a:latin typeface="+mj-lt"/>
                <a:ea typeface="Calibri" panose="020F0502020204030204" pitchFamily="34" charset="0"/>
                <a:cs typeface="Times New Roman" panose="02020603050405020304" pitchFamily="18" charset="0"/>
              </a:rPr>
              <a:t>kedua</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Namun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frekuensinya</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menurun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drastis</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setelah</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itu</a:t>
            </a:r>
            <a:r>
              <a:rPr lang="en-ID" sz="1800" kern="100" dirty="0">
                <a:effectLst/>
                <a:latin typeface="+mj-lt"/>
                <a:ea typeface="Calibri" panose="020F050202020403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D" sz="1800" b="1" kern="100" dirty="0">
                <a:effectLst/>
                <a:latin typeface="+mj-lt"/>
                <a:ea typeface="Calibri" panose="020F0502020204030204" pitchFamily="34" charset="0"/>
                <a:cs typeface="Times New Roman" panose="02020603050405020304" pitchFamily="18" charset="0"/>
              </a:rPr>
              <a:t>Web</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Memiliki</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frekuensi</a:t>
            </a:r>
            <a:r>
              <a:rPr lang="en-ID" sz="1800" kern="100" dirty="0">
                <a:effectLst/>
                <a:latin typeface="+mj-lt"/>
                <a:ea typeface="Calibri" panose="020F0502020204030204" pitchFamily="34" charset="0"/>
                <a:cs typeface="Times New Roman" panose="02020603050405020304" pitchFamily="18" charset="0"/>
              </a:rPr>
              <a:t> yang </a:t>
            </a:r>
            <a:r>
              <a:rPr lang="en-ID" sz="1800" kern="100" dirty="0" err="1">
                <a:effectLst/>
                <a:latin typeface="+mj-lt"/>
                <a:ea typeface="Calibri" panose="020F0502020204030204" pitchFamily="34" charset="0"/>
                <a:cs typeface="Times New Roman" panose="02020603050405020304" pitchFamily="18" charset="0"/>
              </a:rPr>
              <a:t>lebih</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rendah</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dibandingkan</a:t>
            </a:r>
            <a:r>
              <a:rPr lang="en-ID" sz="1800" kern="100" dirty="0">
                <a:effectLst/>
                <a:latin typeface="+mj-lt"/>
                <a:ea typeface="Calibri" panose="020F0502020204030204" pitchFamily="34" charset="0"/>
                <a:cs typeface="Times New Roman" panose="02020603050405020304" pitchFamily="18" charset="0"/>
              </a:rPr>
              <a:t> Store dan </a:t>
            </a:r>
            <a:r>
              <a:rPr lang="en-ID" sz="1800" kern="100" dirty="0" err="1">
                <a:effectLst/>
                <a:latin typeface="+mj-lt"/>
                <a:ea typeface="Calibri" panose="020F0502020204030204" pitchFamily="34" charset="0"/>
                <a:cs typeface="Times New Roman" panose="02020603050405020304" pitchFamily="18" charset="0"/>
              </a:rPr>
              <a:t>Catalog</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namun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masih</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menunjukkan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adanya</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penggunaan</a:t>
            </a:r>
            <a:r>
              <a:rPr lang="en-ID" sz="1800" kern="100" dirty="0">
                <a:effectLst/>
                <a:latin typeface="+mj-lt"/>
                <a:ea typeface="Calibri" panose="020F0502020204030204" pitchFamily="34" charset="0"/>
                <a:cs typeface="Times New Roman" panose="02020603050405020304" pitchFamily="18" charset="0"/>
              </a:rPr>
              <a:t> yang </a:t>
            </a:r>
            <a:r>
              <a:rPr lang="en-ID" sz="1800" kern="100" dirty="0" err="1">
                <a:effectLst/>
                <a:latin typeface="+mj-lt"/>
                <a:ea typeface="Calibri" panose="020F0502020204030204" pitchFamily="34" charset="0"/>
                <a:cs typeface="Times New Roman" panose="02020603050405020304" pitchFamily="18" charset="0"/>
              </a:rPr>
              <a:t>signifikan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terutama</a:t>
            </a:r>
            <a:r>
              <a:rPr lang="en-ID" sz="1800" kern="100" dirty="0">
                <a:effectLst/>
                <a:latin typeface="+mj-lt"/>
                <a:ea typeface="Calibri" panose="020F0502020204030204" pitchFamily="34" charset="0"/>
                <a:cs typeface="Times New Roman" panose="02020603050405020304" pitchFamily="18" charset="0"/>
              </a:rPr>
              <a:t> pada </a:t>
            </a:r>
            <a:r>
              <a:rPr lang="en-ID" sz="1800" kern="100" dirty="0" err="1">
                <a:effectLst/>
                <a:latin typeface="+mj-lt"/>
                <a:ea typeface="Calibri" panose="020F0502020204030204" pitchFamily="34" charset="0"/>
                <a:cs typeface="Times New Roman" panose="02020603050405020304" pitchFamily="18" charset="0"/>
              </a:rPr>
              <a:t>pembelian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diskon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pertama</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hingga</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kelima</a:t>
            </a:r>
            <a:r>
              <a:rPr lang="en-ID" sz="1800" kern="100" dirty="0">
                <a:effectLst/>
                <a:latin typeface="+mj-lt"/>
                <a:ea typeface="Calibri" panose="020F0502020204030204" pitchFamily="34" charset="0"/>
                <a:cs typeface="Times New Roman" panose="02020603050405020304" pitchFamily="18" charset="0"/>
              </a:rPr>
              <a:t>.</a:t>
            </a:r>
          </a:p>
          <a:p>
            <a:pPr lvl="0">
              <a:lnSpc>
                <a:spcPct val="107000"/>
              </a:lnSpc>
              <a:spcAft>
                <a:spcPts val="800"/>
              </a:spcAft>
              <a:buSzPts val="1000"/>
              <a:tabLst>
                <a:tab pos="457200" algn="l"/>
              </a:tabLst>
            </a:pPr>
            <a:endParaRPr lang="en-ID" sz="1800" kern="100" dirty="0">
              <a:latin typeface="+mj-lt"/>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ID" sz="1800" b="1" dirty="0" err="1">
                <a:effectLst/>
                <a:latin typeface="+mj-lt"/>
                <a:ea typeface="Calibri" panose="020F0502020204030204" pitchFamily="34" charset="0"/>
                <a:cs typeface="Times New Roman" panose="02020603050405020304" pitchFamily="18" charset="0"/>
              </a:rPr>
              <a:t>Diskon</a:t>
            </a:r>
            <a:r>
              <a:rPr lang="en-ID" sz="1800" b="1" dirty="0">
                <a:effectLst/>
                <a:latin typeface="+mj-lt"/>
                <a:ea typeface="Calibri" panose="020F0502020204030204" pitchFamily="34" charset="0"/>
                <a:cs typeface="Times New Roman" panose="02020603050405020304" pitchFamily="18" charset="0"/>
              </a:rPr>
              <a:t> </a:t>
            </a:r>
            <a:r>
              <a:rPr lang="en-ID" sz="1800" b="1" dirty="0" err="1">
                <a:effectLst/>
                <a:latin typeface="+mj-lt"/>
                <a:ea typeface="Calibri" panose="020F0502020204030204" pitchFamily="34" charset="0"/>
                <a:cs typeface="Times New Roman" panose="02020603050405020304" pitchFamily="18" charset="0"/>
              </a:rPr>
              <a:t>dengan</a:t>
            </a:r>
            <a:r>
              <a:rPr lang="en-ID" sz="1800" b="1" dirty="0">
                <a:effectLst/>
                <a:latin typeface="+mj-lt"/>
                <a:ea typeface="Calibri" panose="020F0502020204030204" pitchFamily="34" charset="0"/>
                <a:cs typeface="Times New Roman" panose="02020603050405020304" pitchFamily="18" charset="0"/>
              </a:rPr>
              <a:t> </a:t>
            </a:r>
            <a:r>
              <a:rPr lang="en-ID" sz="1800" b="1" dirty="0" err="1">
                <a:effectLst/>
                <a:latin typeface="+mj-lt"/>
                <a:ea typeface="Calibri" panose="020F0502020204030204" pitchFamily="34" charset="0"/>
                <a:cs typeface="Times New Roman" panose="02020603050405020304" pitchFamily="18" charset="0"/>
              </a:rPr>
              <a:t>Jumlah</a:t>
            </a:r>
            <a:r>
              <a:rPr lang="en-ID" sz="1800" b="1" dirty="0">
                <a:effectLst/>
                <a:latin typeface="+mj-lt"/>
                <a:ea typeface="Calibri" panose="020F0502020204030204" pitchFamily="34" charset="0"/>
                <a:cs typeface="Times New Roman" panose="02020603050405020304" pitchFamily="18" charset="0"/>
              </a:rPr>
              <a:t> </a:t>
            </a:r>
            <a:r>
              <a:rPr lang="en-ID" sz="1800" b="1" dirty="0" err="1">
                <a:effectLst/>
                <a:latin typeface="+mj-lt"/>
                <a:ea typeface="Calibri" panose="020F0502020204030204" pitchFamily="34" charset="0"/>
                <a:cs typeface="Times New Roman" panose="02020603050405020304" pitchFamily="18" charset="0"/>
              </a:rPr>
              <a:t>Pembelian</a:t>
            </a:r>
            <a:r>
              <a:rPr lang="en-ID" sz="1800" b="1" dirty="0">
                <a:effectLst/>
                <a:latin typeface="+mj-lt"/>
                <a:ea typeface="Calibri" panose="020F0502020204030204" pitchFamily="34" charset="0"/>
                <a:cs typeface="Times New Roman" panose="02020603050405020304" pitchFamily="18" charset="0"/>
              </a:rPr>
              <a:t> Tinggi (6-15)</a:t>
            </a:r>
            <a:r>
              <a:rPr lang="en-ID" sz="1800" dirty="0">
                <a:effectLst/>
                <a:latin typeface="+mj-lt"/>
                <a:ea typeface="Calibri" panose="020F050202020403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D" sz="1800" b="1" kern="100" dirty="0">
                <a:effectLst/>
                <a:latin typeface="+mj-lt"/>
                <a:ea typeface="Calibri" panose="020F0502020204030204" pitchFamily="34" charset="0"/>
                <a:cs typeface="Times New Roman" panose="02020603050405020304" pitchFamily="18" charset="0"/>
              </a:rPr>
              <a:t>Store</a:t>
            </a:r>
            <a:r>
              <a:rPr lang="en-ID" sz="1800" kern="100" dirty="0">
                <a:effectLst/>
                <a:latin typeface="+mj-lt"/>
                <a:ea typeface="Calibri" panose="020F0502020204030204" pitchFamily="34" charset="0"/>
                <a:cs typeface="Times New Roman" panose="02020603050405020304" pitchFamily="18" charset="0"/>
              </a:rPr>
              <a:t>: Masih </a:t>
            </a:r>
            <a:r>
              <a:rPr lang="en-ID" sz="1800" kern="100" dirty="0" err="1">
                <a:effectLst/>
                <a:latin typeface="+mj-lt"/>
                <a:ea typeface="Calibri" panose="020F0502020204030204" pitchFamily="34" charset="0"/>
                <a:cs typeface="Times New Roman" panose="02020603050405020304" pitchFamily="18" charset="0"/>
              </a:rPr>
              <a:t>menjadi</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kanal</a:t>
            </a:r>
            <a:r>
              <a:rPr lang="en-ID" sz="1800" kern="100" dirty="0">
                <a:effectLst/>
                <a:latin typeface="+mj-lt"/>
                <a:ea typeface="Calibri" panose="020F0502020204030204" pitchFamily="34" charset="0"/>
                <a:cs typeface="Times New Roman" panose="02020603050405020304" pitchFamily="18" charset="0"/>
              </a:rPr>
              <a:t> yang </a:t>
            </a:r>
            <a:r>
              <a:rPr lang="en-ID" sz="1800" kern="100" dirty="0" err="1">
                <a:effectLst/>
                <a:latin typeface="+mj-lt"/>
                <a:ea typeface="Calibri" panose="020F0502020204030204" pitchFamily="34" charset="0"/>
                <a:cs typeface="Times New Roman" panose="02020603050405020304" pitchFamily="18" charset="0"/>
              </a:rPr>
              <a:t>dominan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meskipun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frekuensinya</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berkurang</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seiring</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bertambahnya</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jumlah</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pembelian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Namun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untuk</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pembelian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diskon</a:t>
            </a:r>
            <a:r>
              <a:rPr lang="en-ID" sz="1800" kern="100" dirty="0">
                <a:effectLst/>
                <a:latin typeface="+mj-lt"/>
                <a:ea typeface="Calibri" panose="020F0502020204030204" pitchFamily="34" charset="0"/>
                <a:cs typeface="Times New Roman" panose="02020603050405020304" pitchFamily="18" charset="0"/>
              </a:rPr>
              <a:t> di </a:t>
            </a:r>
            <a:r>
              <a:rPr lang="en-ID" sz="1800" kern="100" dirty="0" err="1">
                <a:effectLst/>
                <a:latin typeface="+mj-lt"/>
                <a:ea typeface="Calibri" panose="020F0502020204030204" pitchFamily="34" charset="0"/>
                <a:cs typeface="Times New Roman" panose="02020603050405020304" pitchFamily="18" charset="0"/>
              </a:rPr>
              <a:t>atas</a:t>
            </a:r>
            <a:r>
              <a:rPr lang="en-ID" sz="1800" kern="100" dirty="0">
                <a:effectLst/>
                <a:latin typeface="+mj-lt"/>
                <a:ea typeface="Calibri" panose="020F0502020204030204" pitchFamily="34" charset="0"/>
                <a:cs typeface="Times New Roman" panose="02020603050405020304" pitchFamily="18" charset="0"/>
              </a:rPr>
              <a:t> 5, Store </a:t>
            </a:r>
            <a:r>
              <a:rPr lang="en-ID" sz="1800" kern="100" dirty="0" err="1">
                <a:effectLst/>
                <a:latin typeface="+mj-lt"/>
                <a:ea typeface="Calibri" panose="020F0502020204030204" pitchFamily="34" charset="0"/>
                <a:cs typeface="Times New Roman" panose="02020603050405020304" pitchFamily="18" charset="0"/>
              </a:rPr>
              <a:t>tetap</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menjadi</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kanal</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pilihan</a:t>
            </a:r>
            <a:r>
              <a:rPr lang="en-ID" sz="1800" kern="100" dirty="0">
                <a:effectLst/>
                <a:latin typeface="+mj-lt"/>
                <a:ea typeface="Calibri" panose="020F0502020204030204" pitchFamily="34" charset="0"/>
                <a:cs typeface="Times New Roman" panose="02020603050405020304" pitchFamily="18" charset="0"/>
              </a:rPr>
              <a:t> yang </a:t>
            </a:r>
            <a:r>
              <a:rPr lang="en-ID" sz="1800" kern="100" dirty="0" err="1">
                <a:effectLst/>
                <a:latin typeface="+mj-lt"/>
                <a:ea typeface="Calibri" panose="020F0502020204030204" pitchFamily="34" charset="0"/>
                <a:cs typeface="Times New Roman" panose="02020603050405020304" pitchFamily="18" charset="0"/>
              </a:rPr>
              <a:t>signifikan</a:t>
            </a:r>
            <a:r>
              <a:rPr lang="en-ID" sz="1800" kern="100" dirty="0">
                <a:effectLst/>
                <a:latin typeface="+mj-lt"/>
                <a:ea typeface="Calibri" panose="020F050202020403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D" sz="1800" b="1" kern="100" dirty="0" err="1">
                <a:effectLst/>
                <a:latin typeface="+mj-lt"/>
                <a:ea typeface="Calibri" panose="020F0502020204030204" pitchFamily="34" charset="0"/>
                <a:cs typeface="Times New Roman" panose="02020603050405020304" pitchFamily="18" charset="0"/>
              </a:rPr>
              <a:t>Catalog</a:t>
            </a:r>
            <a:r>
              <a:rPr lang="en-ID" sz="1800" b="1" kern="100" dirty="0">
                <a:effectLst/>
                <a:latin typeface="+mj-lt"/>
                <a:ea typeface="Calibri" panose="020F0502020204030204" pitchFamily="34" charset="0"/>
                <a:cs typeface="Times New Roman" panose="02020603050405020304" pitchFamily="18" charset="0"/>
              </a:rPr>
              <a:t> dan Web</a:t>
            </a:r>
            <a:r>
              <a:rPr lang="en-ID" sz="1800" kern="100" dirty="0">
                <a:effectLst/>
                <a:latin typeface="+mj-lt"/>
                <a:ea typeface="Calibri" panose="020F0502020204030204" pitchFamily="34" charset="0"/>
                <a:cs typeface="Times New Roman" panose="02020603050405020304" pitchFamily="18" charset="0"/>
              </a:rPr>
              <a:t>: Pada level </a:t>
            </a:r>
            <a:r>
              <a:rPr lang="en-ID" sz="1800" kern="100" dirty="0" err="1">
                <a:effectLst/>
                <a:latin typeface="+mj-lt"/>
                <a:ea typeface="Calibri" panose="020F0502020204030204" pitchFamily="34" charset="0"/>
                <a:cs typeface="Times New Roman" panose="02020603050405020304" pitchFamily="18" charset="0"/>
              </a:rPr>
              <a:t>pembelian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diskon</a:t>
            </a:r>
            <a:r>
              <a:rPr lang="en-ID" sz="1800" kern="100" dirty="0">
                <a:effectLst/>
                <a:latin typeface="+mj-lt"/>
                <a:ea typeface="Calibri" panose="020F0502020204030204" pitchFamily="34" charset="0"/>
                <a:cs typeface="Times New Roman" panose="02020603050405020304" pitchFamily="18" charset="0"/>
              </a:rPr>
              <a:t> yang </a:t>
            </a:r>
            <a:r>
              <a:rPr lang="en-ID" sz="1800" kern="100" dirty="0" err="1">
                <a:effectLst/>
                <a:latin typeface="+mj-lt"/>
                <a:ea typeface="Calibri" panose="020F0502020204030204" pitchFamily="34" charset="0"/>
                <a:cs typeface="Times New Roman" panose="02020603050405020304" pitchFamily="18" charset="0"/>
              </a:rPr>
              <a:t>lebih</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tinggi</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kedua</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kanal</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ini</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hampir</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tidak</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digunakan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sama</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sekali</a:t>
            </a:r>
            <a:r>
              <a:rPr lang="en-ID" sz="1800" kern="100" dirty="0">
                <a:effectLst/>
                <a:latin typeface="+mj-lt"/>
                <a:ea typeface="Calibri" panose="020F0502020204030204" pitchFamily="34" charset="0"/>
                <a:cs typeface="Times New Roman" panose="02020603050405020304" pitchFamily="18" charset="0"/>
              </a:rPr>
              <a:t>.</a:t>
            </a:r>
          </a:p>
          <a:p>
            <a:pPr lvl="0">
              <a:lnSpc>
                <a:spcPct val="107000"/>
              </a:lnSpc>
              <a:spcAft>
                <a:spcPts val="800"/>
              </a:spcAft>
              <a:buSzPts val="1000"/>
              <a:tabLst>
                <a:tab pos="457200" algn="l"/>
              </a:tabLst>
            </a:pPr>
            <a:endParaRPr lang="en-ID"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04838" lvl="2" defTabSz="1371600">
              <a:buClr>
                <a:srgbClr val="177B57"/>
              </a:buClr>
            </a:pPr>
            <a:endParaRPr lang="en-AU" sz="1800" kern="1200" dirty="0">
              <a:latin typeface="Arial" pitchFamily="34" charset="0"/>
              <a:ea typeface="+mn-ea"/>
              <a:cs typeface="Arial" pitchFamily="34" charset="0"/>
            </a:endParaRPr>
          </a:p>
        </p:txBody>
      </p:sp>
      <p:sp>
        <p:nvSpPr>
          <p:cNvPr id="8" name="Title 1"/>
          <p:cNvSpPr>
            <a:spLocks noGrp="1"/>
          </p:cNvSpPr>
          <p:nvPr>
            <p:ph type="title"/>
          </p:nvPr>
        </p:nvSpPr>
        <p:spPr>
          <a:xfrm>
            <a:off x="2397920" y="199772"/>
            <a:ext cx="13489200" cy="1247400"/>
          </a:xfrm>
        </p:spPr>
        <p:txBody>
          <a:bodyPr/>
          <a:lstStyle/>
          <a:p>
            <a:r>
              <a:rPr lang="en-ID" sz="2000" dirty="0" err="1"/>
              <a:t>Diskon</a:t>
            </a:r>
            <a:r>
              <a:rPr lang="en-ID" sz="2000" dirty="0"/>
              <a:t> </a:t>
            </a:r>
            <a:r>
              <a:rPr lang="en-ID" sz="2000" dirty="0" err="1"/>
              <a:t>cenderung</a:t>
            </a:r>
            <a:r>
              <a:rPr lang="en-ID" sz="2000" dirty="0"/>
              <a:t> </a:t>
            </a:r>
            <a:r>
              <a:rPr lang="en-ID" sz="2000" dirty="0" err="1"/>
              <a:t>mendorong</a:t>
            </a:r>
            <a:r>
              <a:rPr lang="en-ID" sz="2000" dirty="0"/>
              <a:t> </a:t>
            </a:r>
            <a:r>
              <a:rPr lang="en-ID" sz="2000" dirty="0" err="1"/>
              <a:t>pelanggan</a:t>
            </a:r>
            <a:r>
              <a:rPr lang="en-ID" sz="2000" dirty="0"/>
              <a:t> </a:t>
            </a:r>
            <a:r>
              <a:rPr lang="en-ID" sz="2000" dirty="0" err="1"/>
              <a:t>untuk</a:t>
            </a:r>
            <a:r>
              <a:rPr lang="en-ID" sz="2000" dirty="0"/>
              <a:t> </a:t>
            </a:r>
            <a:r>
              <a:rPr lang="en-ID" sz="2000" dirty="0" err="1"/>
              <a:t>lebih</a:t>
            </a:r>
            <a:r>
              <a:rPr lang="en-ID" sz="2000" dirty="0"/>
              <a:t> </a:t>
            </a:r>
            <a:r>
              <a:rPr lang="en-ID" sz="2000" dirty="0" err="1"/>
              <a:t>memilih</a:t>
            </a:r>
            <a:r>
              <a:rPr lang="en-ID" sz="2000" dirty="0"/>
              <a:t> </a:t>
            </a:r>
            <a:r>
              <a:rPr lang="en-ID" sz="2000" dirty="0" err="1"/>
              <a:t>berbelanja</a:t>
            </a:r>
            <a:r>
              <a:rPr lang="en-ID" sz="2000" dirty="0"/>
              <a:t> </a:t>
            </a:r>
            <a:r>
              <a:rPr lang="en-ID" sz="2000" dirty="0" err="1"/>
              <a:t>langsung</a:t>
            </a:r>
            <a:r>
              <a:rPr lang="en-ID" sz="2000" dirty="0"/>
              <a:t> di toko </a:t>
            </a:r>
            <a:r>
              <a:rPr lang="en-ID" sz="2000" dirty="0" err="1"/>
              <a:t>fisik</a:t>
            </a:r>
            <a:r>
              <a:rPr lang="en-ID" sz="2000" dirty="0"/>
              <a:t> (Store), </a:t>
            </a:r>
            <a:r>
              <a:rPr lang="en-ID" sz="2000" dirty="0" err="1"/>
              <a:t>terutama</a:t>
            </a:r>
            <a:r>
              <a:rPr lang="en-ID" sz="2000" dirty="0"/>
              <a:t> </a:t>
            </a:r>
            <a:r>
              <a:rPr lang="en-ID" sz="2000" dirty="0" err="1"/>
              <a:t>ketika</a:t>
            </a:r>
            <a:r>
              <a:rPr lang="en-ID" sz="2000" dirty="0"/>
              <a:t> </a:t>
            </a:r>
            <a:r>
              <a:rPr lang="en-ID" sz="2000" dirty="0" err="1"/>
              <a:t>mereka</a:t>
            </a:r>
            <a:r>
              <a:rPr lang="en-ID" sz="2000" dirty="0"/>
              <a:t> </a:t>
            </a:r>
            <a:r>
              <a:rPr lang="en-ID" sz="2000" dirty="0" err="1"/>
              <a:t>melakukan</a:t>
            </a:r>
            <a:r>
              <a:rPr lang="en-ID" sz="2000" dirty="0"/>
              <a:t> </a:t>
            </a:r>
            <a:r>
              <a:rPr lang="en-ID" sz="2000" dirty="0" err="1"/>
              <a:t>pembelian</a:t>
            </a:r>
            <a:r>
              <a:rPr lang="en-ID" sz="2000" dirty="0"/>
              <a:t> </a:t>
            </a:r>
            <a:r>
              <a:rPr lang="en-ID" sz="2000" dirty="0" err="1"/>
              <a:t>dalam</a:t>
            </a:r>
            <a:r>
              <a:rPr lang="en-ID" sz="2000" dirty="0"/>
              <a:t> </a:t>
            </a:r>
            <a:r>
              <a:rPr lang="en-ID" sz="2000" dirty="0" err="1"/>
              <a:t>jumlah</a:t>
            </a:r>
            <a:r>
              <a:rPr lang="en-ID" sz="2000" dirty="0"/>
              <a:t> yang </a:t>
            </a:r>
            <a:r>
              <a:rPr lang="en-ID" sz="2000" dirty="0" err="1"/>
              <a:t>lebih</a:t>
            </a:r>
            <a:r>
              <a:rPr lang="en-ID" sz="2000" dirty="0"/>
              <a:t> </a:t>
            </a:r>
            <a:r>
              <a:rPr lang="en-ID" sz="2000" dirty="0" err="1"/>
              <a:t>besar</a:t>
            </a:r>
            <a:r>
              <a:rPr lang="en-ID" sz="2000" dirty="0"/>
              <a:t>. </a:t>
            </a:r>
            <a:r>
              <a:rPr lang="en-ID" sz="2000" dirty="0" err="1"/>
              <a:t>Kanal</a:t>
            </a:r>
            <a:r>
              <a:rPr lang="en-ID" sz="2000" dirty="0"/>
              <a:t> </a:t>
            </a:r>
            <a:r>
              <a:rPr lang="en-ID" sz="2000" dirty="0" err="1"/>
              <a:t>Catalog</a:t>
            </a:r>
            <a:r>
              <a:rPr lang="en-ID" sz="2000" dirty="0"/>
              <a:t> dan Web </a:t>
            </a:r>
            <a:r>
              <a:rPr lang="en-ID" sz="2000" dirty="0" err="1"/>
              <a:t>cenderung</a:t>
            </a:r>
            <a:r>
              <a:rPr lang="en-ID" sz="2000" dirty="0"/>
              <a:t> </a:t>
            </a:r>
            <a:r>
              <a:rPr lang="en-ID" sz="2000" dirty="0" err="1"/>
              <a:t>digunakan</a:t>
            </a:r>
            <a:r>
              <a:rPr lang="en-ID" sz="2000" dirty="0"/>
              <a:t> </a:t>
            </a:r>
            <a:r>
              <a:rPr lang="en-ID" sz="2000" dirty="0" err="1"/>
              <a:t>untuk</a:t>
            </a:r>
            <a:r>
              <a:rPr lang="en-ID" sz="2000" dirty="0"/>
              <a:t> </a:t>
            </a:r>
            <a:r>
              <a:rPr lang="en-ID" sz="2000" dirty="0" err="1"/>
              <a:t>pembelian</a:t>
            </a:r>
            <a:r>
              <a:rPr lang="en-ID" sz="2000" dirty="0"/>
              <a:t> </a:t>
            </a:r>
            <a:r>
              <a:rPr lang="en-ID" sz="2000" dirty="0" err="1"/>
              <a:t>diskon</a:t>
            </a:r>
            <a:r>
              <a:rPr lang="en-ID" sz="2000" dirty="0"/>
              <a:t> </a:t>
            </a:r>
            <a:r>
              <a:rPr lang="en-ID" sz="2000" dirty="0" err="1"/>
              <a:t>dalam</a:t>
            </a:r>
            <a:r>
              <a:rPr lang="en-ID" sz="2000" dirty="0"/>
              <a:t> </a:t>
            </a:r>
            <a:r>
              <a:rPr lang="en-ID" sz="2000" dirty="0" err="1"/>
              <a:t>jumlah</a:t>
            </a:r>
            <a:r>
              <a:rPr lang="en-ID" sz="2000" dirty="0"/>
              <a:t> yang </a:t>
            </a:r>
            <a:r>
              <a:rPr lang="en-ID" sz="2000" dirty="0" err="1"/>
              <a:t>lebih</a:t>
            </a:r>
            <a:r>
              <a:rPr lang="en-ID" sz="2000" dirty="0"/>
              <a:t> </a:t>
            </a:r>
            <a:r>
              <a:rPr lang="en-ID" sz="2000" dirty="0" err="1"/>
              <a:t>sedikit</a:t>
            </a:r>
            <a:r>
              <a:rPr lang="en-ID" sz="2000" dirty="0"/>
              <a:t>.</a:t>
            </a:r>
            <a:r>
              <a:rPr lang="en-ID" sz="2000" b="1" i="0" dirty="0">
                <a:solidFill>
                  <a:srgbClr val="212121"/>
                </a:solidFill>
                <a:effectLst/>
                <a:highlight>
                  <a:srgbClr val="FFFFFF"/>
                </a:highlight>
              </a:rPr>
              <a:t>.</a:t>
            </a:r>
            <a:endParaRPr lang="en-US" sz="2000" dirty="0"/>
          </a:p>
        </p:txBody>
      </p:sp>
      <p:sp>
        <p:nvSpPr>
          <p:cNvPr id="17" name="Text Placeholder 12"/>
          <p:cNvSpPr>
            <a:spLocks noGrp="1"/>
          </p:cNvSpPr>
          <p:nvPr>
            <p:custDataLst>
              <p:tags r:id="rId1"/>
            </p:custDataLst>
          </p:nvPr>
        </p:nvSpPr>
        <p:spPr bwMode="gray">
          <a:xfrm>
            <a:off x="3867150" y="8634413"/>
            <a:ext cx="438150" cy="228600"/>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1371600">
              <a:spcBef>
                <a:spcPct val="0"/>
              </a:spcBef>
              <a:spcAft>
                <a:spcPct val="0"/>
              </a:spcAft>
              <a:buClr>
                <a:srgbClr val="177B57"/>
              </a:buClr>
              <a:buNone/>
            </a:pPr>
            <a:endParaRPr lang="en-AU" sz="1500" dirty="0">
              <a:solidFill>
                <a:srgbClr val="000000"/>
              </a:solidFill>
              <a:latin typeface="Arial"/>
              <a:sym typeface="+mn-lt"/>
            </a:endParaRPr>
          </a:p>
        </p:txBody>
      </p:sp>
      <p:sp>
        <p:nvSpPr>
          <p:cNvPr id="21" name="Rectangle 20"/>
          <p:cNvSpPr/>
          <p:nvPr/>
        </p:nvSpPr>
        <p:spPr>
          <a:xfrm>
            <a:off x="8043863" y="10146750"/>
            <a:ext cx="2095500" cy="14025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135000" bIns="135000" rtlCol="0" anchor="ctr" anchorCtr="0"/>
          <a:lstStyle/>
          <a:p>
            <a:pPr algn="ctr" defTabSz="1371600">
              <a:buClrTx/>
            </a:pPr>
            <a:endParaRPr lang="en-AU" sz="2100" kern="1200" dirty="0">
              <a:solidFill>
                <a:srgbClr val="0000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A17E8473-D90C-94D6-02E4-A26615907A1F}"/>
              </a:ext>
            </a:extLst>
          </p:cNvPr>
          <p:cNvSpPr txBox="1"/>
          <p:nvPr/>
        </p:nvSpPr>
        <p:spPr>
          <a:xfrm>
            <a:off x="2408573" y="1703006"/>
            <a:ext cx="13481510" cy="418167"/>
          </a:xfrm>
          <a:prstGeom prst="rect">
            <a:avLst/>
          </a:prstGeom>
          <a:solidFill>
            <a:schemeClr val="accent1"/>
          </a:solidFill>
          <a:ln>
            <a:solidFill>
              <a:schemeClr val="accent1"/>
            </a:solidFill>
          </a:ln>
        </p:spPr>
        <p:txBody>
          <a:bodyPr wrap="square" lIns="54000" tIns="0" rIns="54000" bIns="0" rtlCol="0" anchor="ctr">
            <a:noAutofit/>
          </a:bodyPr>
          <a:lstStyle/>
          <a:p>
            <a:r>
              <a:rPr lang="en-AU" sz="1500" b="1" i="1" dirty="0">
                <a:latin typeface="Arial" pitchFamily="34" charset="0"/>
                <a:cs typeface="Arial" pitchFamily="34" charset="0"/>
              </a:rPr>
              <a:t>Question: </a:t>
            </a:r>
            <a:r>
              <a:rPr lang="en-AU" sz="1500" b="1" i="1" dirty="0" err="1">
                <a:latin typeface="Arial" pitchFamily="34" charset="0"/>
                <a:cs typeface="Arial" pitchFamily="34" charset="0"/>
              </a:rPr>
              <a:t>Bagaimana</a:t>
            </a:r>
            <a:r>
              <a:rPr lang="en-AU" sz="1500" b="1" i="1" dirty="0">
                <a:latin typeface="Arial" pitchFamily="34" charset="0"/>
                <a:cs typeface="Arial" pitchFamily="34" charset="0"/>
              </a:rPr>
              <a:t> </a:t>
            </a:r>
            <a:r>
              <a:rPr lang="en-AU" sz="1500" b="1" i="1" dirty="0" err="1">
                <a:latin typeface="Arial" pitchFamily="34" charset="0"/>
                <a:cs typeface="Arial" pitchFamily="34" charset="0"/>
              </a:rPr>
              <a:t>pengaruh</a:t>
            </a:r>
            <a:r>
              <a:rPr lang="en-AU" sz="1500" b="1" i="1" dirty="0">
                <a:latin typeface="Arial" pitchFamily="34" charset="0"/>
                <a:cs typeface="Arial" pitchFamily="34" charset="0"/>
              </a:rPr>
              <a:t> </a:t>
            </a:r>
            <a:r>
              <a:rPr lang="en-AU" sz="1500" b="1" i="1" dirty="0" err="1">
                <a:latin typeface="Arial" pitchFamily="34" charset="0"/>
                <a:cs typeface="Arial" pitchFamily="34" charset="0"/>
              </a:rPr>
              <a:t>diskon</a:t>
            </a:r>
            <a:r>
              <a:rPr lang="en-AU" sz="1500" b="1" i="1" dirty="0">
                <a:latin typeface="Arial" pitchFamily="34" charset="0"/>
                <a:cs typeface="Arial" pitchFamily="34" charset="0"/>
              </a:rPr>
              <a:t> </a:t>
            </a:r>
            <a:r>
              <a:rPr lang="en-AU" sz="1500" b="1" i="1" dirty="0" err="1">
                <a:latin typeface="Arial" pitchFamily="34" charset="0"/>
                <a:cs typeface="Arial" pitchFamily="34" charset="0"/>
              </a:rPr>
              <a:t>terhadap</a:t>
            </a:r>
            <a:r>
              <a:rPr lang="en-AU" sz="1500" b="1" i="1" dirty="0">
                <a:latin typeface="Arial" pitchFamily="34" charset="0"/>
                <a:cs typeface="Arial" pitchFamily="34" charset="0"/>
              </a:rPr>
              <a:t> </a:t>
            </a:r>
            <a:r>
              <a:rPr lang="en-AU" sz="1500" b="1" i="1" dirty="0" err="1">
                <a:latin typeface="Arial" pitchFamily="34" charset="0"/>
                <a:cs typeface="Arial" pitchFamily="34" charset="0"/>
              </a:rPr>
              <a:t>pilihan</a:t>
            </a:r>
            <a:r>
              <a:rPr lang="en-AU" sz="1500" b="1" i="1" dirty="0">
                <a:latin typeface="Arial" pitchFamily="34" charset="0"/>
                <a:cs typeface="Arial" pitchFamily="34" charset="0"/>
              </a:rPr>
              <a:t> </a:t>
            </a:r>
            <a:r>
              <a:rPr lang="en-AU" sz="1500" b="1" i="1" dirty="0" err="1">
                <a:latin typeface="Arial" pitchFamily="34" charset="0"/>
                <a:cs typeface="Arial" pitchFamily="34" charset="0"/>
              </a:rPr>
              <a:t>kanal</a:t>
            </a:r>
            <a:r>
              <a:rPr lang="en-AU" sz="1500" b="1" i="1" dirty="0">
                <a:latin typeface="Arial" pitchFamily="34" charset="0"/>
                <a:cs typeface="Arial" pitchFamily="34" charset="0"/>
              </a:rPr>
              <a:t> </a:t>
            </a:r>
            <a:r>
              <a:rPr lang="en-AU" sz="1500" b="1" i="1" dirty="0" err="1">
                <a:latin typeface="Arial" pitchFamily="34" charset="0"/>
                <a:cs typeface="Arial" pitchFamily="34" charset="0"/>
              </a:rPr>
              <a:t>pembelian</a:t>
            </a:r>
            <a:r>
              <a:rPr lang="en-AU" sz="1500" b="1" i="1" dirty="0">
                <a:latin typeface="Arial" pitchFamily="34" charset="0"/>
                <a:cs typeface="Arial" pitchFamily="34" charset="0"/>
              </a:rPr>
              <a:t>?</a:t>
            </a:r>
            <a:endParaRPr lang="en-US" sz="1500" b="1" i="1" dirty="0">
              <a:latin typeface="Arial" pitchFamily="34" charset="0"/>
              <a:cs typeface="Arial" pitchFamily="34" charset="0"/>
            </a:endParaRPr>
          </a:p>
        </p:txBody>
      </p:sp>
      <p:pic>
        <p:nvPicPr>
          <p:cNvPr id="2052" name="Picture 4">
            <a:extLst>
              <a:ext uri="{FF2B5EF4-FFF2-40B4-BE49-F238E27FC236}">
                <a16:creationId xmlns:a16="http://schemas.microsoft.com/office/drawing/2014/main" id="{D6EF07C4-2C42-9FCD-B57D-7E31F6E10B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4" y="4224089"/>
            <a:ext cx="8181975" cy="5863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761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7372350" y="6899"/>
            <a:ext cx="4171950" cy="526552"/>
          </a:xfrm>
          <a:prstGeom prst="rect">
            <a:avLst/>
          </a:prstGeom>
          <a:solidFill>
            <a:schemeClr val="bg1"/>
          </a:solidFill>
        </p:spPr>
        <p:txBody>
          <a:bodyPr wrap="square" tIns="135000" bIns="135000" rtlCol="0" anchor="t">
            <a:spAutoFit/>
          </a:bodyPr>
          <a:lstStyle/>
          <a:p>
            <a:pPr algn="ctr" defTabSz="1371600">
              <a:buClrTx/>
            </a:pPr>
            <a:endParaRPr lang="en-AU" sz="1650" kern="1200" dirty="0">
              <a:latin typeface="Arial" pitchFamily="34" charset="0"/>
              <a:ea typeface="+mn-ea"/>
              <a:cs typeface="Arial" pitchFamily="34" charset="0"/>
            </a:endParaRPr>
          </a:p>
        </p:txBody>
      </p:sp>
      <p:sp>
        <p:nvSpPr>
          <p:cNvPr id="4" name="ColumnHeader"/>
          <p:cNvSpPr>
            <a:spLocks noChangeArrowheads="1"/>
          </p:cNvSpPr>
          <p:nvPr/>
        </p:nvSpPr>
        <p:spPr bwMode="gray">
          <a:xfrm>
            <a:off x="1004888" y="2423030"/>
            <a:ext cx="7786688" cy="892552"/>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137160" bIns="137160" anchor="b">
            <a:spAutoFit/>
          </a:bodyPr>
          <a:lstStyle/>
          <a:p>
            <a:pPr defTabSz="1371600">
              <a:buClrTx/>
            </a:pPr>
            <a:r>
              <a:rPr lang="en-ID" sz="2000" b="1" dirty="0"/>
              <a:t>Web </a:t>
            </a:r>
            <a:r>
              <a:rPr lang="en-ID" sz="2000" dirty="0" err="1"/>
              <a:t>menjadi</a:t>
            </a:r>
            <a:r>
              <a:rPr lang="en-ID" sz="2000" dirty="0"/>
              <a:t> </a:t>
            </a:r>
            <a:r>
              <a:rPr lang="en-ID" sz="2000" dirty="0" err="1"/>
              <a:t>kanal</a:t>
            </a:r>
            <a:r>
              <a:rPr lang="en-ID" sz="2000" dirty="0"/>
              <a:t> </a:t>
            </a:r>
            <a:r>
              <a:rPr lang="en-ID" sz="2000" dirty="0" err="1"/>
              <a:t>dengan</a:t>
            </a:r>
            <a:r>
              <a:rPr lang="en-ID" sz="2000" dirty="0"/>
              <a:t> </a:t>
            </a:r>
            <a:r>
              <a:rPr lang="en-ID" sz="2000" dirty="0" err="1"/>
              <a:t>presentase</a:t>
            </a:r>
            <a:r>
              <a:rPr lang="en-ID" sz="2000" dirty="0"/>
              <a:t> rata-rata total </a:t>
            </a:r>
            <a:r>
              <a:rPr lang="en-ID" sz="2000" dirty="0" err="1"/>
              <a:t>pembelian</a:t>
            </a:r>
            <a:r>
              <a:rPr lang="en-ID" sz="2000" dirty="0"/>
              <a:t> </a:t>
            </a:r>
            <a:r>
              <a:rPr lang="en-ID" sz="2000" dirty="0" err="1"/>
              <a:t>terbesar</a:t>
            </a:r>
            <a:r>
              <a:rPr lang="en-ID" sz="2000" dirty="0"/>
              <a:t> (96%) Ketika </a:t>
            </a:r>
            <a:r>
              <a:rPr lang="en-ID" sz="2000" dirty="0" err="1"/>
              <a:t>pelanggan</a:t>
            </a:r>
            <a:r>
              <a:rPr lang="en-ID" sz="2000" dirty="0"/>
              <a:t> </a:t>
            </a:r>
            <a:r>
              <a:rPr lang="en-ID" sz="2000" dirty="0" err="1"/>
              <a:t>melakukan</a:t>
            </a:r>
            <a:r>
              <a:rPr lang="en-ID" sz="2000" dirty="0"/>
              <a:t> </a:t>
            </a:r>
            <a:r>
              <a:rPr lang="en-ID" sz="2000" dirty="0" err="1"/>
              <a:t>compain</a:t>
            </a:r>
            <a:r>
              <a:rPr lang="en-ID" sz="2000" dirty="0"/>
              <a:t>.  </a:t>
            </a:r>
            <a:endParaRPr lang="en-AU" sz="2000" b="1" kern="1200" dirty="0">
              <a:latin typeface="Arial" pitchFamily="34" charset="0"/>
              <a:ea typeface="+mn-ea"/>
              <a:cs typeface="Arial" pitchFamily="34" charset="0"/>
            </a:endParaRPr>
          </a:p>
        </p:txBody>
      </p:sp>
      <p:sp>
        <p:nvSpPr>
          <p:cNvPr id="6" name="ColumnHeader"/>
          <p:cNvSpPr>
            <a:spLocks noChangeArrowheads="1"/>
          </p:cNvSpPr>
          <p:nvPr/>
        </p:nvSpPr>
        <p:spPr bwMode="gray">
          <a:xfrm>
            <a:off x="9720263" y="2300308"/>
            <a:ext cx="7053262" cy="1015663"/>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137160" bIns="137160" anchor="b">
            <a:spAutoFit/>
          </a:bodyPr>
          <a:lstStyle/>
          <a:p>
            <a:pPr defTabSz="1371600">
              <a:buClrTx/>
            </a:pPr>
            <a:r>
              <a:rPr lang="en-AU" sz="2400" b="1" kern="1200" dirty="0" err="1">
                <a:latin typeface="Arial" pitchFamily="34" charset="0"/>
                <a:ea typeface="+mn-ea"/>
                <a:cs typeface="Arial" pitchFamily="34" charset="0"/>
              </a:rPr>
              <a:t>Berdasarkan</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grafik</a:t>
            </a:r>
            <a:r>
              <a:rPr lang="en-AU" sz="2400" b="1" kern="1200" dirty="0">
                <a:latin typeface="Arial" pitchFamily="34" charset="0"/>
                <a:ea typeface="+mn-ea"/>
                <a:cs typeface="Arial" pitchFamily="34" charset="0"/>
              </a:rPr>
              <a:t> complain </a:t>
            </a:r>
            <a:r>
              <a:rPr lang="en-AU" sz="2400" b="1" kern="1200" dirty="0" err="1">
                <a:latin typeface="Arial" pitchFamily="34" charset="0"/>
                <a:ea typeface="+mn-ea"/>
                <a:cs typeface="Arial" pitchFamily="34" charset="0"/>
              </a:rPr>
              <a:t>terhadap</a:t>
            </a:r>
            <a:r>
              <a:rPr lang="en-AU" sz="2400" b="1" kern="1200" dirty="0">
                <a:latin typeface="Arial" pitchFamily="34" charset="0"/>
                <a:ea typeface="+mn-ea"/>
                <a:cs typeface="Arial" pitchFamily="34" charset="0"/>
              </a:rPr>
              <a:t> rata-rata total </a:t>
            </a:r>
            <a:r>
              <a:rPr lang="en-AU" sz="2400" b="1" kern="1200" dirty="0" err="1">
                <a:latin typeface="Arial" pitchFamily="34" charset="0"/>
                <a:ea typeface="+mn-ea"/>
                <a:cs typeface="Arial" pitchFamily="34" charset="0"/>
              </a:rPr>
              <a:t>pengeluaran</a:t>
            </a:r>
            <a:r>
              <a:rPr lang="en-AU" sz="2400" b="1" kern="1200" dirty="0">
                <a:latin typeface="Arial" pitchFamily="34" charset="0"/>
                <a:ea typeface="+mn-ea"/>
                <a:cs typeface="Arial" pitchFamily="34" charset="0"/>
              </a:rPr>
              <a:t> pada </a:t>
            </a:r>
            <a:r>
              <a:rPr lang="en-AU" sz="2400" b="1" kern="1200" dirty="0" err="1">
                <a:latin typeface="Arial" pitchFamily="34" charset="0"/>
                <a:ea typeface="+mn-ea"/>
                <a:cs typeface="Arial" pitchFamily="34" charset="0"/>
              </a:rPr>
              <a:t>setiap</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kanal</a:t>
            </a:r>
            <a:r>
              <a:rPr lang="en-AU" sz="2400" b="1" kern="1200" dirty="0">
                <a:latin typeface="Arial" pitchFamily="34" charset="0"/>
                <a:ea typeface="+mn-ea"/>
                <a:cs typeface="Arial" pitchFamily="34" charset="0"/>
              </a:rPr>
              <a:t> :</a:t>
            </a:r>
          </a:p>
        </p:txBody>
      </p:sp>
      <p:sp>
        <p:nvSpPr>
          <p:cNvPr id="8" name="Title 1"/>
          <p:cNvSpPr>
            <a:spLocks noGrp="1"/>
          </p:cNvSpPr>
          <p:nvPr>
            <p:ph type="title"/>
          </p:nvPr>
        </p:nvSpPr>
        <p:spPr>
          <a:xfrm>
            <a:off x="2397920" y="199772"/>
            <a:ext cx="13489200" cy="1247400"/>
          </a:xfrm>
        </p:spPr>
        <p:txBody>
          <a:bodyPr/>
          <a:lstStyle/>
          <a:p>
            <a:r>
              <a:rPr lang="en-ID" sz="2400" dirty="0"/>
              <a:t>Rata-rata total </a:t>
            </a:r>
            <a:r>
              <a:rPr lang="en-ID" sz="2400" dirty="0" err="1"/>
              <a:t>pengeluaran</a:t>
            </a:r>
            <a:r>
              <a:rPr lang="en-ID" sz="2400" dirty="0"/>
              <a:t> </a:t>
            </a:r>
            <a:r>
              <a:rPr lang="en-ID" sz="2400" dirty="0" err="1"/>
              <a:t>pelanggan</a:t>
            </a:r>
            <a:r>
              <a:rPr lang="en-ID" sz="2400" dirty="0"/>
              <a:t> </a:t>
            </a:r>
            <a:r>
              <a:rPr lang="en-ID" sz="2400" dirty="0" err="1"/>
              <a:t>cenderung</a:t>
            </a:r>
            <a:r>
              <a:rPr lang="en-ID" sz="2400" dirty="0"/>
              <a:t> </a:t>
            </a:r>
            <a:r>
              <a:rPr lang="en-ID" sz="2400" dirty="0" err="1"/>
              <a:t>lebih</a:t>
            </a:r>
            <a:r>
              <a:rPr lang="en-ID" sz="2400" dirty="0"/>
              <a:t> </a:t>
            </a:r>
            <a:r>
              <a:rPr lang="en-ID" sz="2400" dirty="0" err="1"/>
              <a:t>rendah</a:t>
            </a:r>
            <a:r>
              <a:rPr lang="en-ID" sz="2400" dirty="0"/>
              <a:t> </a:t>
            </a:r>
            <a:r>
              <a:rPr lang="en-ID" sz="2400" dirty="0" err="1"/>
              <a:t>ketika</a:t>
            </a:r>
            <a:r>
              <a:rPr lang="en-ID" sz="2400" dirty="0"/>
              <a:t> </a:t>
            </a:r>
            <a:r>
              <a:rPr lang="en-ID" sz="2400" dirty="0" err="1"/>
              <a:t>pelanggan</a:t>
            </a:r>
            <a:r>
              <a:rPr lang="en-ID" sz="2400" dirty="0"/>
              <a:t> </a:t>
            </a:r>
            <a:r>
              <a:rPr lang="en-ID" sz="2400" dirty="0" err="1"/>
              <a:t>melakukan</a:t>
            </a:r>
            <a:r>
              <a:rPr lang="en-ID" sz="2400" dirty="0"/>
              <a:t> complain </a:t>
            </a:r>
            <a:r>
              <a:rPr lang="en-ID" sz="2400" dirty="0" err="1"/>
              <a:t>ini</a:t>
            </a:r>
            <a:r>
              <a:rPr lang="en-ID" sz="2400" dirty="0"/>
              <a:t> </a:t>
            </a:r>
            <a:r>
              <a:rPr lang="en-ID" sz="2400" dirty="0" err="1"/>
              <a:t>menunjukkan</a:t>
            </a:r>
            <a:r>
              <a:rPr lang="en-ID" sz="2400" dirty="0"/>
              <a:t> </a:t>
            </a:r>
            <a:r>
              <a:rPr lang="en-ID" sz="2400" dirty="0" err="1"/>
              <a:t>semakin</a:t>
            </a:r>
            <a:r>
              <a:rPr lang="en-ID" sz="2400" dirty="0"/>
              <a:t> </a:t>
            </a:r>
            <a:r>
              <a:rPr lang="en-ID" sz="2400" dirty="0" err="1"/>
              <a:t>banyak</a:t>
            </a:r>
            <a:r>
              <a:rPr lang="en-ID" sz="2400" dirty="0"/>
              <a:t> complain, </a:t>
            </a:r>
            <a:r>
              <a:rPr lang="en-ID" sz="2400" dirty="0" err="1"/>
              <a:t>semakin</a:t>
            </a:r>
            <a:r>
              <a:rPr lang="en-ID" sz="2400" dirty="0"/>
              <a:t> </a:t>
            </a:r>
            <a:r>
              <a:rPr lang="en-ID" sz="2400" dirty="0" err="1"/>
              <a:t>kecil</a:t>
            </a:r>
            <a:r>
              <a:rPr lang="en-ID" sz="2400" dirty="0"/>
              <a:t> </a:t>
            </a:r>
            <a:r>
              <a:rPr lang="en-ID" sz="2400" dirty="0" err="1"/>
              <a:t>kemungkinan</a:t>
            </a:r>
            <a:r>
              <a:rPr lang="en-ID" sz="2400" dirty="0"/>
              <a:t> </a:t>
            </a:r>
            <a:r>
              <a:rPr lang="en-ID" sz="2400" dirty="0" err="1"/>
              <a:t>pelanggan</a:t>
            </a:r>
            <a:r>
              <a:rPr lang="en-ID" sz="2400" dirty="0"/>
              <a:t> </a:t>
            </a:r>
            <a:r>
              <a:rPr lang="en-ID" sz="2400" dirty="0" err="1"/>
              <a:t>untuk</a:t>
            </a:r>
            <a:r>
              <a:rPr lang="en-ID" sz="2400" dirty="0"/>
              <a:t> </a:t>
            </a:r>
            <a:r>
              <a:rPr lang="en-ID" sz="2400" dirty="0" err="1"/>
              <a:t>melakukan</a:t>
            </a:r>
            <a:r>
              <a:rPr lang="en-ID" sz="2400" dirty="0"/>
              <a:t> </a:t>
            </a:r>
            <a:r>
              <a:rPr lang="en-ID" sz="2400" dirty="0" err="1"/>
              <a:t>pembelian</a:t>
            </a:r>
            <a:r>
              <a:rPr lang="en-ID" sz="2400" dirty="0"/>
              <a:t>.</a:t>
            </a:r>
            <a:endParaRPr lang="en-US" sz="2400" dirty="0"/>
          </a:p>
        </p:txBody>
      </p:sp>
      <p:sp>
        <p:nvSpPr>
          <p:cNvPr id="17" name="Text Placeholder 12"/>
          <p:cNvSpPr>
            <a:spLocks noGrp="1"/>
          </p:cNvSpPr>
          <p:nvPr>
            <p:custDataLst>
              <p:tags r:id="rId1"/>
            </p:custDataLst>
          </p:nvPr>
        </p:nvSpPr>
        <p:spPr bwMode="gray">
          <a:xfrm>
            <a:off x="3867150" y="8634413"/>
            <a:ext cx="438150" cy="228600"/>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1371600">
              <a:spcBef>
                <a:spcPct val="0"/>
              </a:spcBef>
              <a:spcAft>
                <a:spcPct val="0"/>
              </a:spcAft>
              <a:buClr>
                <a:srgbClr val="177B57"/>
              </a:buClr>
              <a:buNone/>
            </a:pPr>
            <a:endParaRPr lang="en-AU" sz="1500" dirty="0">
              <a:solidFill>
                <a:srgbClr val="000000"/>
              </a:solidFill>
              <a:latin typeface="Arial"/>
              <a:sym typeface="+mn-lt"/>
            </a:endParaRPr>
          </a:p>
        </p:txBody>
      </p:sp>
      <p:sp>
        <p:nvSpPr>
          <p:cNvPr id="21" name="Rectangle 20"/>
          <p:cNvSpPr/>
          <p:nvPr/>
        </p:nvSpPr>
        <p:spPr>
          <a:xfrm>
            <a:off x="8043863" y="10146750"/>
            <a:ext cx="2095500" cy="14025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135000" bIns="135000" rtlCol="0" anchor="ctr" anchorCtr="0"/>
          <a:lstStyle/>
          <a:p>
            <a:pPr algn="ctr" defTabSz="1371600">
              <a:buClrTx/>
            </a:pPr>
            <a:endParaRPr lang="en-AU" sz="2100" kern="1200" dirty="0">
              <a:solidFill>
                <a:srgbClr val="0000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A17E8473-D90C-94D6-02E4-A26615907A1F}"/>
              </a:ext>
            </a:extLst>
          </p:cNvPr>
          <p:cNvSpPr txBox="1"/>
          <p:nvPr/>
        </p:nvSpPr>
        <p:spPr>
          <a:xfrm>
            <a:off x="2408573" y="1703006"/>
            <a:ext cx="13481510" cy="418167"/>
          </a:xfrm>
          <a:prstGeom prst="rect">
            <a:avLst/>
          </a:prstGeom>
          <a:solidFill>
            <a:schemeClr val="accent1"/>
          </a:solidFill>
          <a:ln>
            <a:solidFill>
              <a:schemeClr val="accent1"/>
            </a:solidFill>
          </a:ln>
        </p:spPr>
        <p:txBody>
          <a:bodyPr wrap="square" lIns="54000" tIns="0" rIns="54000" bIns="0" rtlCol="0" anchor="ctr">
            <a:noAutofit/>
          </a:bodyPr>
          <a:lstStyle/>
          <a:p>
            <a:r>
              <a:rPr lang="en-AU" sz="1500" b="1" i="1" dirty="0">
                <a:latin typeface="Arial" pitchFamily="34" charset="0"/>
                <a:cs typeface="Arial" pitchFamily="34" charset="0"/>
              </a:rPr>
              <a:t>Question: </a:t>
            </a:r>
            <a:r>
              <a:rPr lang="en-AU" sz="1500" b="1" i="1" dirty="0" err="1">
                <a:latin typeface="Arial" pitchFamily="34" charset="0"/>
                <a:cs typeface="Arial" pitchFamily="34" charset="0"/>
              </a:rPr>
              <a:t>Seberapa</a:t>
            </a:r>
            <a:r>
              <a:rPr lang="en-AU" sz="1500" b="1" i="1" dirty="0">
                <a:latin typeface="Arial" pitchFamily="34" charset="0"/>
                <a:cs typeface="Arial" pitchFamily="34" charset="0"/>
              </a:rPr>
              <a:t> </a:t>
            </a:r>
            <a:r>
              <a:rPr lang="en-AU" sz="1500" b="1" i="1" dirty="0" err="1">
                <a:latin typeface="Arial" pitchFamily="34" charset="0"/>
                <a:cs typeface="Arial" pitchFamily="34" charset="0"/>
              </a:rPr>
              <a:t>besar</a:t>
            </a:r>
            <a:r>
              <a:rPr lang="en-AU" sz="1500" b="1" i="1" dirty="0">
                <a:latin typeface="Arial" pitchFamily="34" charset="0"/>
                <a:cs typeface="Arial" pitchFamily="34" charset="0"/>
              </a:rPr>
              <a:t> </a:t>
            </a:r>
            <a:r>
              <a:rPr lang="en-AU" sz="1500" b="1" i="1" dirty="0" err="1">
                <a:latin typeface="Arial" pitchFamily="34" charset="0"/>
                <a:cs typeface="Arial" pitchFamily="34" charset="0"/>
              </a:rPr>
              <a:t>pengaruh</a:t>
            </a:r>
            <a:r>
              <a:rPr lang="en-AU" sz="1500" b="1" i="1" dirty="0">
                <a:latin typeface="Arial" pitchFamily="34" charset="0"/>
                <a:cs typeface="Arial" pitchFamily="34" charset="0"/>
              </a:rPr>
              <a:t> complain </a:t>
            </a:r>
            <a:r>
              <a:rPr lang="en-AU" sz="1500" b="1" i="1" dirty="0" err="1">
                <a:latin typeface="Arial" pitchFamily="34" charset="0"/>
                <a:cs typeface="Arial" pitchFamily="34" charset="0"/>
              </a:rPr>
              <a:t>terhadap</a:t>
            </a:r>
            <a:r>
              <a:rPr lang="en-AU" sz="1500" b="1" i="1" dirty="0">
                <a:latin typeface="Arial" pitchFamily="34" charset="0"/>
                <a:cs typeface="Arial" pitchFamily="34" charset="0"/>
              </a:rPr>
              <a:t> Keputusan </a:t>
            </a:r>
            <a:r>
              <a:rPr lang="en-AU" sz="1500" b="1" i="1" dirty="0" err="1">
                <a:latin typeface="Arial" pitchFamily="34" charset="0"/>
                <a:cs typeface="Arial" pitchFamily="34" charset="0"/>
              </a:rPr>
              <a:t>pembelian</a:t>
            </a:r>
            <a:r>
              <a:rPr lang="en-AU" sz="1500" b="1" i="1" dirty="0">
                <a:latin typeface="Arial" pitchFamily="34" charset="0"/>
                <a:cs typeface="Arial" pitchFamily="34" charset="0"/>
              </a:rPr>
              <a:t> </a:t>
            </a:r>
            <a:r>
              <a:rPr lang="en-AU" sz="1500" b="1" i="1" dirty="0" err="1">
                <a:latin typeface="Arial" pitchFamily="34" charset="0"/>
                <a:cs typeface="Arial" pitchFamily="34" charset="0"/>
              </a:rPr>
              <a:t>pelanggan</a:t>
            </a:r>
            <a:r>
              <a:rPr lang="en-AU" sz="1500" b="1" i="1" dirty="0">
                <a:latin typeface="Arial" pitchFamily="34" charset="0"/>
                <a:cs typeface="Arial" pitchFamily="34" charset="0"/>
              </a:rPr>
              <a:t>?</a:t>
            </a:r>
            <a:endParaRPr lang="en-US" sz="1500" b="1" i="1" dirty="0">
              <a:latin typeface="Arial" pitchFamily="34" charset="0"/>
              <a:cs typeface="Arial" pitchFamily="34" charset="0"/>
            </a:endParaRPr>
          </a:p>
        </p:txBody>
      </p:sp>
      <p:pic>
        <p:nvPicPr>
          <p:cNvPr id="3078" name="Picture 6">
            <a:extLst>
              <a:ext uri="{FF2B5EF4-FFF2-40B4-BE49-F238E27FC236}">
                <a16:creationId xmlns:a16="http://schemas.microsoft.com/office/drawing/2014/main" id="{FA7600C4-0131-527D-CF1A-E4482EB5A3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1" y="3812433"/>
            <a:ext cx="8181975" cy="5874492"/>
          </a:xfrm>
          <a:prstGeom prst="rect">
            <a:avLst/>
          </a:prstGeom>
          <a:noFill/>
          <a:extLst>
            <a:ext uri="{909E8E84-426E-40DD-AFC4-6F175D3DCCD1}">
              <a14:hiddenFill xmlns:a14="http://schemas.microsoft.com/office/drawing/2010/main">
                <a:solidFill>
                  <a:srgbClr val="FFFFFF"/>
                </a:solidFill>
              </a14:hiddenFill>
            </a:ext>
          </a:extLst>
        </p:spPr>
      </p:pic>
      <p:sp>
        <p:nvSpPr>
          <p:cNvPr id="2" name="TextColumnContent">
            <a:extLst>
              <a:ext uri="{FF2B5EF4-FFF2-40B4-BE49-F238E27FC236}">
                <a16:creationId xmlns:a16="http://schemas.microsoft.com/office/drawing/2014/main" id="{73F1A182-C16D-49FF-5200-70F86D59333B}"/>
              </a:ext>
            </a:extLst>
          </p:cNvPr>
          <p:cNvSpPr>
            <a:spLocks noChangeArrowheads="1"/>
          </p:cNvSpPr>
          <p:nvPr/>
        </p:nvSpPr>
        <p:spPr bwMode="gray">
          <a:xfrm>
            <a:off x="9720263" y="3684739"/>
            <a:ext cx="8181975" cy="5589294"/>
          </a:xfrm>
          <a:prstGeom prst="rect">
            <a:avLst/>
          </a:prstGeom>
          <a:noFill/>
          <a:ln w="9525" algn="ctr">
            <a:noFill/>
            <a:miter lim="800000"/>
            <a:headEnd type="none" w="lg" len="lg"/>
            <a:tailEnd type="none" w="lg" len="lg"/>
          </a:ln>
          <a:effectLst/>
        </p:spPr>
        <p:txBody>
          <a:bodyPr tIns="137160" bIns="137160"/>
          <a:lstStyle/>
          <a:p>
            <a:pPr>
              <a:lnSpc>
                <a:spcPct val="107000"/>
              </a:lnSpc>
              <a:spcAft>
                <a:spcPts val="800"/>
              </a:spcAft>
            </a:pPr>
            <a:r>
              <a:rPr lang="en-ID" sz="2400" dirty="0" err="1">
                <a:solidFill>
                  <a:srgbClr val="212121"/>
                </a:solidFill>
                <a:highlight>
                  <a:srgbClr val="FFFFFF"/>
                </a:highlight>
                <a:latin typeface="+mj-lt"/>
              </a:rPr>
              <a:t>P</a:t>
            </a:r>
            <a:r>
              <a:rPr lang="en-ID" sz="2400" b="0" i="0" dirty="0" err="1">
                <a:solidFill>
                  <a:srgbClr val="212121"/>
                </a:solidFill>
                <a:effectLst/>
                <a:highlight>
                  <a:srgbClr val="FFFFFF"/>
                </a:highlight>
                <a:latin typeface="+mj-lt"/>
              </a:rPr>
              <a:t>elanggan</a:t>
            </a:r>
            <a:r>
              <a:rPr lang="en-ID" sz="2400" b="0" i="0" dirty="0">
                <a:solidFill>
                  <a:srgbClr val="212121"/>
                </a:solidFill>
                <a:effectLst/>
                <a:highlight>
                  <a:srgbClr val="FFFFFF"/>
                </a:highlight>
                <a:latin typeface="+mj-lt"/>
              </a:rPr>
              <a:t> yang </a:t>
            </a:r>
            <a:r>
              <a:rPr lang="en-ID" sz="2400" b="0" i="0" dirty="0" err="1">
                <a:solidFill>
                  <a:srgbClr val="212121"/>
                </a:solidFill>
                <a:effectLst/>
                <a:highlight>
                  <a:srgbClr val="FFFFFF"/>
                </a:highlight>
                <a:latin typeface="+mj-lt"/>
              </a:rPr>
              <a:t>tidak</a:t>
            </a:r>
            <a:r>
              <a:rPr lang="en-ID" sz="2400" b="0" i="0" dirty="0">
                <a:solidFill>
                  <a:srgbClr val="212121"/>
                </a:solidFill>
                <a:effectLst/>
                <a:highlight>
                  <a:srgbClr val="FFFFFF"/>
                </a:highlight>
                <a:latin typeface="+mj-lt"/>
              </a:rPr>
              <a:t> </a:t>
            </a:r>
            <a:r>
              <a:rPr lang="en-ID" sz="2400" b="0" i="0" dirty="0" err="1">
                <a:solidFill>
                  <a:srgbClr val="212121"/>
                </a:solidFill>
                <a:effectLst/>
                <a:highlight>
                  <a:srgbClr val="FFFFFF"/>
                </a:highlight>
                <a:latin typeface="+mj-lt"/>
              </a:rPr>
              <a:t>melakukan</a:t>
            </a:r>
            <a:r>
              <a:rPr lang="en-ID" sz="2400" b="0" i="0" dirty="0">
                <a:solidFill>
                  <a:srgbClr val="212121"/>
                </a:solidFill>
                <a:effectLst/>
                <a:highlight>
                  <a:srgbClr val="FFFFFF"/>
                </a:highlight>
                <a:latin typeface="+mj-lt"/>
              </a:rPr>
              <a:t> complain </a:t>
            </a:r>
            <a:r>
              <a:rPr lang="en-ID" sz="2400" b="0" i="0" dirty="0" err="1">
                <a:solidFill>
                  <a:srgbClr val="212121"/>
                </a:solidFill>
                <a:effectLst/>
                <a:highlight>
                  <a:srgbClr val="FFFFFF"/>
                </a:highlight>
                <a:latin typeface="+mj-lt"/>
              </a:rPr>
              <a:t>cenderung</a:t>
            </a:r>
            <a:r>
              <a:rPr lang="en-ID" sz="2400" b="0" i="0" dirty="0">
                <a:solidFill>
                  <a:srgbClr val="212121"/>
                </a:solidFill>
                <a:effectLst/>
                <a:highlight>
                  <a:srgbClr val="FFFFFF"/>
                </a:highlight>
                <a:latin typeface="+mj-lt"/>
              </a:rPr>
              <a:t> </a:t>
            </a:r>
            <a:r>
              <a:rPr lang="en-ID" sz="2400" b="0" i="0" dirty="0" err="1">
                <a:solidFill>
                  <a:srgbClr val="212121"/>
                </a:solidFill>
                <a:effectLst/>
                <a:highlight>
                  <a:srgbClr val="FFFFFF"/>
                </a:highlight>
                <a:latin typeface="+mj-lt"/>
              </a:rPr>
              <a:t>memiliki</a:t>
            </a:r>
            <a:r>
              <a:rPr lang="en-ID" sz="2400" b="0" i="0" dirty="0">
                <a:solidFill>
                  <a:srgbClr val="212121"/>
                </a:solidFill>
                <a:effectLst/>
                <a:highlight>
                  <a:srgbClr val="FFFFFF"/>
                </a:highlight>
                <a:latin typeface="+mj-lt"/>
              </a:rPr>
              <a:t> rata-rata total </a:t>
            </a:r>
            <a:r>
              <a:rPr lang="en-ID" sz="2400" b="0" i="0" dirty="0" err="1">
                <a:solidFill>
                  <a:srgbClr val="212121"/>
                </a:solidFill>
                <a:effectLst/>
                <a:highlight>
                  <a:srgbClr val="FFFFFF"/>
                </a:highlight>
                <a:latin typeface="+mj-lt"/>
              </a:rPr>
              <a:t>pengeluaran</a:t>
            </a:r>
            <a:r>
              <a:rPr lang="en-ID" sz="2400" b="0" i="0" dirty="0">
                <a:solidFill>
                  <a:srgbClr val="212121"/>
                </a:solidFill>
                <a:effectLst/>
                <a:highlight>
                  <a:srgbClr val="FFFFFF"/>
                </a:highlight>
                <a:latin typeface="+mj-lt"/>
              </a:rPr>
              <a:t> yang </a:t>
            </a:r>
            <a:r>
              <a:rPr lang="en-ID" sz="2400" b="0" i="0" dirty="0" err="1">
                <a:solidFill>
                  <a:srgbClr val="212121"/>
                </a:solidFill>
                <a:effectLst/>
                <a:highlight>
                  <a:srgbClr val="FFFFFF"/>
                </a:highlight>
                <a:latin typeface="+mj-lt"/>
              </a:rPr>
              <a:t>relatif</a:t>
            </a:r>
            <a:r>
              <a:rPr lang="en-ID" sz="2400" b="0" i="0" dirty="0">
                <a:solidFill>
                  <a:srgbClr val="212121"/>
                </a:solidFill>
                <a:effectLst/>
                <a:highlight>
                  <a:srgbClr val="FFFFFF"/>
                </a:highlight>
                <a:latin typeface="+mj-lt"/>
              </a:rPr>
              <a:t> </a:t>
            </a:r>
            <a:r>
              <a:rPr lang="en-ID" sz="2400" b="0" i="0" dirty="0" err="1">
                <a:solidFill>
                  <a:srgbClr val="212121"/>
                </a:solidFill>
                <a:effectLst/>
                <a:highlight>
                  <a:srgbClr val="FFFFFF"/>
                </a:highlight>
                <a:latin typeface="+mj-lt"/>
              </a:rPr>
              <a:t>banyak</a:t>
            </a:r>
            <a:r>
              <a:rPr lang="en-ID" sz="2400" b="0" i="0" dirty="0">
                <a:solidFill>
                  <a:srgbClr val="212121"/>
                </a:solidFill>
                <a:effectLst/>
                <a:highlight>
                  <a:srgbClr val="FFFFFF"/>
                </a:highlight>
                <a:latin typeface="+mj-lt"/>
              </a:rPr>
              <a:t> </a:t>
            </a:r>
            <a:r>
              <a:rPr lang="en-ID" sz="2400" b="0" i="0" dirty="0" err="1">
                <a:solidFill>
                  <a:srgbClr val="212121"/>
                </a:solidFill>
                <a:effectLst/>
                <a:highlight>
                  <a:srgbClr val="FFFFFF"/>
                </a:highlight>
                <a:latin typeface="+mj-lt"/>
              </a:rPr>
              <a:t>dibandingkan</a:t>
            </a:r>
            <a:r>
              <a:rPr lang="en-ID" sz="2400" b="0" i="0" dirty="0">
                <a:solidFill>
                  <a:srgbClr val="212121"/>
                </a:solidFill>
                <a:effectLst/>
                <a:highlight>
                  <a:srgbClr val="FFFFFF"/>
                </a:highlight>
                <a:latin typeface="+mj-lt"/>
              </a:rPr>
              <a:t> </a:t>
            </a:r>
            <a:r>
              <a:rPr lang="en-ID" sz="2400" b="0" i="0" dirty="0" err="1">
                <a:solidFill>
                  <a:srgbClr val="212121"/>
                </a:solidFill>
                <a:effectLst/>
                <a:highlight>
                  <a:srgbClr val="FFFFFF"/>
                </a:highlight>
                <a:latin typeface="+mj-lt"/>
              </a:rPr>
              <a:t>dengan</a:t>
            </a:r>
            <a:r>
              <a:rPr lang="en-ID" sz="2400" b="0" i="0" dirty="0">
                <a:solidFill>
                  <a:srgbClr val="212121"/>
                </a:solidFill>
                <a:effectLst/>
                <a:highlight>
                  <a:srgbClr val="FFFFFF"/>
                </a:highlight>
                <a:latin typeface="+mj-lt"/>
              </a:rPr>
              <a:t> yang </a:t>
            </a:r>
            <a:r>
              <a:rPr lang="en-ID" sz="2400" b="0" i="0" dirty="0" err="1">
                <a:solidFill>
                  <a:srgbClr val="212121"/>
                </a:solidFill>
                <a:effectLst/>
                <a:highlight>
                  <a:srgbClr val="FFFFFF"/>
                </a:highlight>
                <a:latin typeface="+mj-lt"/>
              </a:rPr>
              <a:t>melakukan</a:t>
            </a:r>
            <a:r>
              <a:rPr lang="en-ID" sz="2400" b="0" i="0" dirty="0">
                <a:solidFill>
                  <a:srgbClr val="212121"/>
                </a:solidFill>
                <a:effectLst/>
                <a:highlight>
                  <a:srgbClr val="FFFFFF"/>
                </a:highlight>
                <a:latin typeface="+mj-lt"/>
              </a:rPr>
              <a:t> complain. Pada </a:t>
            </a:r>
            <a:r>
              <a:rPr lang="en-ID" sz="2400" b="0" i="0" dirty="0" err="1">
                <a:solidFill>
                  <a:srgbClr val="212121"/>
                </a:solidFill>
                <a:effectLst/>
                <a:highlight>
                  <a:srgbClr val="FFFFFF"/>
                </a:highlight>
                <a:latin typeface="+mj-lt"/>
              </a:rPr>
              <a:t>kanal</a:t>
            </a:r>
            <a:r>
              <a:rPr lang="en-ID" sz="2400" b="0" i="0" dirty="0">
                <a:solidFill>
                  <a:srgbClr val="212121"/>
                </a:solidFill>
                <a:effectLst/>
                <a:highlight>
                  <a:srgbClr val="FFFFFF"/>
                </a:highlight>
                <a:latin typeface="+mj-lt"/>
              </a:rPr>
              <a:t> Web rata-rata total </a:t>
            </a:r>
            <a:r>
              <a:rPr lang="en-ID" sz="2400" b="0" i="0" dirty="0" err="1">
                <a:solidFill>
                  <a:srgbClr val="212121"/>
                </a:solidFill>
                <a:effectLst/>
                <a:highlight>
                  <a:srgbClr val="FFFFFF"/>
                </a:highlight>
                <a:latin typeface="+mj-lt"/>
              </a:rPr>
              <a:t>pengeluaran</a:t>
            </a:r>
            <a:r>
              <a:rPr lang="en-ID" sz="2400" b="0" i="0" dirty="0">
                <a:solidFill>
                  <a:srgbClr val="212121"/>
                </a:solidFill>
                <a:effectLst/>
                <a:highlight>
                  <a:srgbClr val="FFFFFF"/>
                </a:highlight>
                <a:latin typeface="+mj-lt"/>
              </a:rPr>
              <a:t> </a:t>
            </a:r>
            <a:r>
              <a:rPr lang="en-ID" sz="2400" b="0" i="0" dirty="0" err="1">
                <a:solidFill>
                  <a:srgbClr val="212121"/>
                </a:solidFill>
                <a:effectLst/>
                <a:highlight>
                  <a:srgbClr val="FFFFFF"/>
                </a:highlight>
                <a:latin typeface="+mj-lt"/>
              </a:rPr>
              <a:t>untuk</a:t>
            </a:r>
            <a:r>
              <a:rPr lang="en-ID" sz="2400" b="0" i="0" dirty="0">
                <a:solidFill>
                  <a:srgbClr val="212121"/>
                </a:solidFill>
                <a:effectLst/>
                <a:highlight>
                  <a:srgbClr val="FFFFFF"/>
                </a:highlight>
                <a:latin typeface="+mj-lt"/>
              </a:rPr>
              <a:t> yang </a:t>
            </a:r>
            <a:r>
              <a:rPr lang="en-ID" sz="2400" b="0" i="0" dirty="0" err="1">
                <a:solidFill>
                  <a:srgbClr val="212121"/>
                </a:solidFill>
                <a:effectLst/>
                <a:highlight>
                  <a:srgbClr val="FFFFFF"/>
                </a:highlight>
                <a:latin typeface="+mj-lt"/>
              </a:rPr>
              <a:t>tidak</a:t>
            </a:r>
            <a:r>
              <a:rPr lang="en-ID" sz="2400" b="0" i="0" dirty="0">
                <a:solidFill>
                  <a:srgbClr val="212121"/>
                </a:solidFill>
                <a:effectLst/>
                <a:highlight>
                  <a:srgbClr val="FFFFFF"/>
                </a:highlight>
                <a:latin typeface="+mj-lt"/>
              </a:rPr>
              <a:t> </a:t>
            </a:r>
            <a:r>
              <a:rPr lang="en-ID" sz="2400" b="0" i="0" dirty="0" err="1">
                <a:solidFill>
                  <a:srgbClr val="212121"/>
                </a:solidFill>
                <a:effectLst/>
                <a:highlight>
                  <a:srgbClr val="FFFFFF"/>
                </a:highlight>
                <a:latin typeface="+mj-lt"/>
              </a:rPr>
              <a:t>melakukan</a:t>
            </a:r>
            <a:r>
              <a:rPr lang="en-ID" sz="2400" b="0" i="0" dirty="0">
                <a:solidFill>
                  <a:srgbClr val="212121"/>
                </a:solidFill>
                <a:effectLst/>
                <a:highlight>
                  <a:srgbClr val="FFFFFF"/>
                </a:highlight>
                <a:latin typeface="+mj-lt"/>
              </a:rPr>
              <a:t> complain </a:t>
            </a:r>
            <a:r>
              <a:rPr lang="en-ID" sz="2400" b="0" i="0" dirty="0" err="1">
                <a:solidFill>
                  <a:srgbClr val="212121"/>
                </a:solidFill>
                <a:effectLst/>
                <a:highlight>
                  <a:srgbClr val="FFFFFF"/>
                </a:highlight>
                <a:latin typeface="+mj-lt"/>
              </a:rPr>
              <a:t>sebesar</a:t>
            </a:r>
            <a:r>
              <a:rPr lang="en-ID" sz="2400" b="0" i="0" dirty="0">
                <a:solidFill>
                  <a:srgbClr val="212121"/>
                </a:solidFill>
                <a:effectLst/>
                <a:highlight>
                  <a:srgbClr val="FFFFFF"/>
                </a:highlight>
                <a:latin typeface="+mj-lt"/>
              </a:rPr>
              <a:t> </a:t>
            </a:r>
            <a:r>
              <a:rPr lang="en-ID" sz="2400" b="1" i="0" dirty="0">
                <a:solidFill>
                  <a:srgbClr val="212121"/>
                </a:solidFill>
                <a:effectLst/>
                <a:highlight>
                  <a:srgbClr val="FFFFFF"/>
                </a:highlight>
                <a:latin typeface="+mj-lt"/>
              </a:rPr>
              <a:t>2376</a:t>
            </a:r>
            <a:r>
              <a:rPr lang="en-ID" sz="2400" b="0" i="0" dirty="0">
                <a:solidFill>
                  <a:srgbClr val="212121"/>
                </a:solidFill>
                <a:effectLst/>
                <a:highlight>
                  <a:srgbClr val="FFFFFF"/>
                </a:highlight>
                <a:latin typeface="+mj-lt"/>
              </a:rPr>
              <a:t>, pada </a:t>
            </a:r>
            <a:r>
              <a:rPr lang="en-ID" sz="2400" b="0" i="0" dirty="0" err="1">
                <a:solidFill>
                  <a:srgbClr val="212121"/>
                </a:solidFill>
                <a:effectLst/>
                <a:highlight>
                  <a:srgbClr val="FFFFFF"/>
                </a:highlight>
                <a:latin typeface="+mj-lt"/>
              </a:rPr>
              <a:t>kanal</a:t>
            </a:r>
            <a:r>
              <a:rPr lang="en-ID" sz="2400" b="0" i="0" dirty="0">
                <a:solidFill>
                  <a:srgbClr val="212121"/>
                </a:solidFill>
                <a:effectLst/>
                <a:highlight>
                  <a:srgbClr val="FFFFFF"/>
                </a:highlight>
                <a:latin typeface="+mj-lt"/>
              </a:rPr>
              <a:t> </a:t>
            </a:r>
            <a:r>
              <a:rPr lang="en-ID" sz="2400" b="0" i="0" dirty="0" err="1">
                <a:solidFill>
                  <a:srgbClr val="212121"/>
                </a:solidFill>
                <a:effectLst/>
                <a:highlight>
                  <a:srgbClr val="FFFFFF"/>
                </a:highlight>
                <a:latin typeface="+mj-lt"/>
              </a:rPr>
              <a:t>Catalog</a:t>
            </a:r>
            <a:r>
              <a:rPr lang="en-ID" sz="2400" b="0" i="0" dirty="0">
                <a:solidFill>
                  <a:srgbClr val="212121"/>
                </a:solidFill>
                <a:effectLst/>
                <a:highlight>
                  <a:srgbClr val="FFFFFF"/>
                </a:highlight>
                <a:latin typeface="+mj-lt"/>
              </a:rPr>
              <a:t> dan pada </a:t>
            </a:r>
            <a:r>
              <a:rPr lang="en-ID" sz="2400" b="0" i="0" dirty="0" err="1">
                <a:solidFill>
                  <a:srgbClr val="212121"/>
                </a:solidFill>
                <a:effectLst/>
                <a:highlight>
                  <a:srgbClr val="FFFFFF"/>
                </a:highlight>
                <a:latin typeface="+mj-lt"/>
              </a:rPr>
              <a:t>kanal</a:t>
            </a:r>
            <a:r>
              <a:rPr lang="en-ID" sz="2400" b="0" i="0" dirty="0">
                <a:solidFill>
                  <a:srgbClr val="212121"/>
                </a:solidFill>
                <a:effectLst/>
                <a:highlight>
                  <a:srgbClr val="FFFFFF"/>
                </a:highlight>
                <a:latin typeface="+mj-lt"/>
              </a:rPr>
              <a:t> Store </a:t>
            </a:r>
            <a:r>
              <a:rPr lang="en-ID" sz="2400" b="0" i="0" dirty="0" err="1">
                <a:solidFill>
                  <a:srgbClr val="212121"/>
                </a:solidFill>
                <a:effectLst/>
                <a:highlight>
                  <a:srgbClr val="FFFFFF"/>
                </a:highlight>
                <a:latin typeface="+mj-lt"/>
              </a:rPr>
              <a:t>sebesar</a:t>
            </a:r>
            <a:r>
              <a:rPr lang="en-ID" sz="2400" b="0" i="0" dirty="0">
                <a:solidFill>
                  <a:srgbClr val="212121"/>
                </a:solidFill>
                <a:effectLst/>
                <a:highlight>
                  <a:srgbClr val="FFFFFF"/>
                </a:highlight>
                <a:latin typeface="+mj-lt"/>
              </a:rPr>
              <a:t> </a:t>
            </a:r>
            <a:r>
              <a:rPr lang="en-ID" sz="2400" b="1" i="0" dirty="0">
                <a:solidFill>
                  <a:srgbClr val="212121"/>
                </a:solidFill>
                <a:effectLst/>
                <a:highlight>
                  <a:srgbClr val="FFFFFF"/>
                </a:highlight>
                <a:latin typeface="+mj-lt"/>
              </a:rPr>
              <a:t>1537</a:t>
            </a:r>
            <a:r>
              <a:rPr lang="en-ID" sz="2400" b="0" i="0" dirty="0">
                <a:solidFill>
                  <a:srgbClr val="212121"/>
                </a:solidFill>
                <a:effectLst/>
                <a:highlight>
                  <a:srgbClr val="FFFFFF"/>
                </a:highlight>
                <a:latin typeface="+mj-lt"/>
              </a:rPr>
              <a:t>. </a:t>
            </a:r>
            <a:r>
              <a:rPr lang="en-ID" sz="2400" b="0" i="0" dirty="0" err="1">
                <a:solidFill>
                  <a:srgbClr val="212121"/>
                </a:solidFill>
                <a:effectLst/>
                <a:highlight>
                  <a:srgbClr val="FFFFFF"/>
                </a:highlight>
                <a:latin typeface="+mj-lt"/>
              </a:rPr>
              <a:t>Untuk</a:t>
            </a:r>
            <a:r>
              <a:rPr lang="en-ID" sz="2400" b="0" i="0" dirty="0">
                <a:solidFill>
                  <a:srgbClr val="212121"/>
                </a:solidFill>
                <a:effectLst/>
                <a:highlight>
                  <a:srgbClr val="FFFFFF"/>
                </a:highlight>
                <a:latin typeface="+mj-lt"/>
              </a:rPr>
              <a:t> rata-rata total </a:t>
            </a:r>
            <a:r>
              <a:rPr lang="en-ID" sz="2400" b="0" i="0" dirty="0" err="1">
                <a:solidFill>
                  <a:srgbClr val="212121"/>
                </a:solidFill>
                <a:effectLst/>
                <a:highlight>
                  <a:srgbClr val="FFFFFF"/>
                </a:highlight>
                <a:latin typeface="+mj-lt"/>
              </a:rPr>
              <a:t>pengeluaran</a:t>
            </a:r>
            <a:r>
              <a:rPr lang="en-ID" sz="2400" b="0" i="0" dirty="0">
                <a:solidFill>
                  <a:srgbClr val="212121"/>
                </a:solidFill>
                <a:effectLst/>
                <a:highlight>
                  <a:srgbClr val="FFFFFF"/>
                </a:highlight>
                <a:latin typeface="+mj-lt"/>
              </a:rPr>
              <a:t> </a:t>
            </a:r>
            <a:r>
              <a:rPr lang="en-ID" sz="2400" b="0" i="0" dirty="0" err="1">
                <a:solidFill>
                  <a:srgbClr val="212121"/>
                </a:solidFill>
                <a:effectLst/>
                <a:highlight>
                  <a:srgbClr val="FFFFFF"/>
                </a:highlight>
                <a:latin typeface="+mj-lt"/>
              </a:rPr>
              <a:t>pelanggan</a:t>
            </a:r>
            <a:r>
              <a:rPr lang="en-ID" sz="2400" b="0" i="0" dirty="0">
                <a:solidFill>
                  <a:srgbClr val="212121"/>
                </a:solidFill>
                <a:effectLst/>
                <a:highlight>
                  <a:srgbClr val="FFFFFF"/>
                </a:highlight>
                <a:latin typeface="+mj-lt"/>
              </a:rPr>
              <a:t> yang </a:t>
            </a:r>
            <a:r>
              <a:rPr lang="en-ID" sz="2400" b="0" i="0" dirty="0" err="1">
                <a:solidFill>
                  <a:srgbClr val="212121"/>
                </a:solidFill>
                <a:effectLst/>
                <a:highlight>
                  <a:srgbClr val="FFFFFF"/>
                </a:highlight>
                <a:latin typeface="+mj-lt"/>
              </a:rPr>
              <a:t>melakukan</a:t>
            </a:r>
            <a:r>
              <a:rPr lang="en-ID" sz="2400" b="0" i="0" dirty="0">
                <a:solidFill>
                  <a:srgbClr val="212121"/>
                </a:solidFill>
                <a:effectLst/>
                <a:highlight>
                  <a:srgbClr val="FFFFFF"/>
                </a:highlight>
                <a:latin typeface="+mj-lt"/>
              </a:rPr>
              <a:t> complain pada </a:t>
            </a:r>
            <a:r>
              <a:rPr lang="en-ID" sz="2400" b="0" i="0" dirty="0" err="1">
                <a:solidFill>
                  <a:srgbClr val="212121"/>
                </a:solidFill>
                <a:effectLst/>
                <a:highlight>
                  <a:srgbClr val="FFFFFF"/>
                </a:highlight>
                <a:latin typeface="+mj-lt"/>
              </a:rPr>
              <a:t>kanal</a:t>
            </a:r>
            <a:r>
              <a:rPr lang="en-ID" sz="2400" b="0" i="0" dirty="0">
                <a:solidFill>
                  <a:srgbClr val="212121"/>
                </a:solidFill>
                <a:effectLst/>
                <a:highlight>
                  <a:srgbClr val="FFFFFF"/>
                </a:highlight>
                <a:latin typeface="+mj-lt"/>
              </a:rPr>
              <a:t> Web </a:t>
            </a:r>
            <a:r>
              <a:rPr lang="en-ID" sz="2400" b="0" i="0" dirty="0" err="1">
                <a:solidFill>
                  <a:srgbClr val="212121"/>
                </a:solidFill>
                <a:effectLst/>
                <a:highlight>
                  <a:srgbClr val="FFFFFF"/>
                </a:highlight>
                <a:latin typeface="+mj-lt"/>
              </a:rPr>
              <a:t>sebesar</a:t>
            </a:r>
            <a:r>
              <a:rPr lang="en-ID" sz="2400" b="0" i="0" dirty="0">
                <a:solidFill>
                  <a:srgbClr val="212121"/>
                </a:solidFill>
                <a:effectLst/>
                <a:highlight>
                  <a:srgbClr val="FFFFFF"/>
                </a:highlight>
                <a:latin typeface="+mj-lt"/>
              </a:rPr>
              <a:t> </a:t>
            </a:r>
            <a:r>
              <a:rPr lang="en-ID" sz="2400" b="1" i="0" dirty="0">
                <a:solidFill>
                  <a:srgbClr val="212121"/>
                </a:solidFill>
                <a:effectLst/>
                <a:highlight>
                  <a:srgbClr val="FFFFFF"/>
                </a:highlight>
                <a:latin typeface="+mj-lt"/>
              </a:rPr>
              <a:t>2287</a:t>
            </a:r>
            <a:r>
              <a:rPr lang="en-ID" sz="2400" b="0" i="0" dirty="0">
                <a:solidFill>
                  <a:srgbClr val="212121"/>
                </a:solidFill>
                <a:effectLst/>
                <a:highlight>
                  <a:srgbClr val="FFFFFF"/>
                </a:highlight>
                <a:latin typeface="+mj-lt"/>
              </a:rPr>
              <a:t>, pada </a:t>
            </a:r>
            <a:r>
              <a:rPr lang="en-ID" sz="2400" b="0" i="0" dirty="0" err="1">
                <a:solidFill>
                  <a:srgbClr val="212121"/>
                </a:solidFill>
                <a:effectLst/>
                <a:highlight>
                  <a:srgbClr val="FFFFFF"/>
                </a:highlight>
                <a:latin typeface="+mj-lt"/>
              </a:rPr>
              <a:t>kanal</a:t>
            </a:r>
            <a:r>
              <a:rPr lang="en-ID" sz="2400" b="0" i="0" dirty="0">
                <a:solidFill>
                  <a:srgbClr val="212121"/>
                </a:solidFill>
                <a:effectLst/>
                <a:highlight>
                  <a:srgbClr val="FFFFFF"/>
                </a:highlight>
                <a:latin typeface="+mj-lt"/>
              </a:rPr>
              <a:t> </a:t>
            </a:r>
            <a:r>
              <a:rPr lang="en-ID" sz="2400" b="0" i="0" dirty="0" err="1">
                <a:solidFill>
                  <a:srgbClr val="212121"/>
                </a:solidFill>
                <a:effectLst/>
                <a:highlight>
                  <a:srgbClr val="FFFFFF"/>
                </a:highlight>
                <a:latin typeface="+mj-lt"/>
              </a:rPr>
              <a:t>Catalog</a:t>
            </a:r>
            <a:r>
              <a:rPr lang="en-ID" sz="2400" b="0" i="0" dirty="0">
                <a:solidFill>
                  <a:srgbClr val="212121"/>
                </a:solidFill>
                <a:effectLst/>
                <a:highlight>
                  <a:srgbClr val="FFFFFF"/>
                </a:highlight>
                <a:latin typeface="+mj-lt"/>
              </a:rPr>
              <a:t> dan </a:t>
            </a:r>
            <a:r>
              <a:rPr lang="en-ID" sz="2400" b="0" i="0" dirty="0" err="1">
                <a:solidFill>
                  <a:srgbClr val="212121"/>
                </a:solidFill>
                <a:effectLst/>
                <a:highlight>
                  <a:srgbClr val="FFFFFF"/>
                </a:highlight>
                <a:latin typeface="+mj-lt"/>
              </a:rPr>
              <a:t>untuk</a:t>
            </a:r>
            <a:r>
              <a:rPr lang="en-ID" sz="2400" b="0" i="0" dirty="0">
                <a:solidFill>
                  <a:srgbClr val="212121"/>
                </a:solidFill>
                <a:effectLst/>
                <a:highlight>
                  <a:srgbClr val="FFFFFF"/>
                </a:highlight>
                <a:latin typeface="+mj-lt"/>
              </a:rPr>
              <a:t> </a:t>
            </a:r>
            <a:r>
              <a:rPr lang="en-ID" sz="2400" b="0" i="0" dirty="0" err="1">
                <a:solidFill>
                  <a:srgbClr val="212121"/>
                </a:solidFill>
                <a:effectLst/>
                <a:highlight>
                  <a:srgbClr val="FFFFFF"/>
                </a:highlight>
                <a:latin typeface="+mj-lt"/>
              </a:rPr>
              <a:t>kanal</a:t>
            </a:r>
            <a:r>
              <a:rPr lang="en-ID" sz="2400" b="0" i="0" dirty="0">
                <a:solidFill>
                  <a:srgbClr val="212121"/>
                </a:solidFill>
                <a:effectLst/>
                <a:highlight>
                  <a:srgbClr val="FFFFFF"/>
                </a:highlight>
                <a:latin typeface="+mj-lt"/>
              </a:rPr>
              <a:t> Store </a:t>
            </a:r>
            <a:r>
              <a:rPr lang="en-ID" sz="2400" b="0" i="0" dirty="0" err="1">
                <a:solidFill>
                  <a:srgbClr val="212121"/>
                </a:solidFill>
                <a:effectLst/>
                <a:highlight>
                  <a:srgbClr val="FFFFFF"/>
                </a:highlight>
                <a:latin typeface="+mj-lt"/>
              </a:rPr>
              <a:t>sebesar</a:t>
            </a:r>
            <a:r>
              <a:rPr lang="en-ID" sz="2400" b="0" i="0" dirty="0">
                <a:solidFill>
                  <a:srgbClr val="212121"/>
                </a:solidFill>
                <a:effectLst/>
                <a:highlight>
                  <a:srgbClr val="FFFFFF"/>
                </a:highlight>
                <a:latin typeface="+mj-lt"/>
              </a:rPr>
              <a:t> </a:t>
            </a:r>
            <a:r>
              <a:rPr lang="en-ID" sz="2400" b="1" i="0" dirty="0">
                <a:solidFill>
                  <a:srgbClr val="212121"/>
                </a:solidFill>
                <a:effectLst/>
                <a:highlight>
                  <a:srgbClr val="FFFFFF"/>
                </a:highlight>
                <a:latin typeface="+mj-lt"/>
              </a:rPr>
              <a:t>1143</a:t>
            </a:r>
            <a:r>
              <a:rPr lang="en-ID" sz="2400" b="0" i="0" dirty="0">
                <a:solidFill>
                  <a:srgbClr val="212121"/>
                </a:solidFill>
                <a:effectLst/>
                <a:highlight>
                  <a:srgbClr val="FFFFFF"/>
                </a:highlight>
                <a:latin typeface="+mj-lt"/>
              </a:rPr>
              <a:t>. </a:t>
            </a:r>
            <a:endParaRPr lang="en-ID" sz="2400" kern="100" dirty="0">
              <a:effectLst/>
              <a:latin typeface="+mj-lt"/>
              <a:ea typeface="Calibri" panose="020F0502020204030204" pitchFamily="34" charset="0"/>
              <a:cs typeface="Times New Roman" panose="02020603050405020304" pitchFamily="18" charset="0"/>
            </a:endParaRPr>
          </a:p>
          <a:p>
            <a:pPr marL="604838" lvl="2" defTabSz="1371600">
              <a:buClr>
                <a:srgbClr val="177B57"/>
              </a:buClr>
            </a:pPr>
            <a:endParaRPr lang="en-AU" sz="1800" kern="1200" dirty="0">
              <a:latin typeface="Arial" pitchFamily="34" charset="0"/>
              <a:ea typeface="+mn-ea"/>
              <a:cs typeface="Arial" pitchFamily="34" charset="0"/>
            </a:endParaRPr>
          </a:p>
        </p:txBody>
      </p:sp>
    </p:spTree>
    <p:extLst>
      <p:ext uri="{BB962C8B-B14F-4D97-AF65-F5344CB8AC3E}">
        <p14:creationId xmlns:p14="http://schemas.microsoft.com/office/powerpoint/2010/main" val="12384518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Oqeiuqy_SwCLFGWXqKeWi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Oqeiuqy_SwCLFGWXqKeWi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Oqeiuqy_SwCLFGWXqKeWi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Oqeiuqy_SwCLFGWXqKeWi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qvEGksz.vEmxHeRh91uGO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eWz58XROQVm_33gqah_.N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Oqeiuqy_SwCLFGWXqKeWi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7NThcbfcTFmbRRHVssfSU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yFznPlLRStSROL2zLmKvH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Oqeiuqy_SwCLFGWXqKeWi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Oqeiuqy_SwCLFGWXqKeWiw"/>
</p:tagLst>
</file>

<file path=ppt/theme/theme1.xml><?xml version="1.0" encoding="utf-8"?>
<a:theme xmlns:a="http://schemas.openxmlformats.org/drawingml/2006/main" name="Talent Management McKinsey Slides">
  <a:themeElements>
    <a:clrScheme name="Office">
      <a:dk1>
        <a:srgbClr val="000000"/>
      </a:dk1>
      <a:lt1>
        <a:srgbClr val="FFFFFF"/>
      </a:lt1>
      <a:dk2>
        <a:srgbClr val="0B6AE9"/>
      </a:dk2>
      <a:lt2>
        <a:srgbClr val="F8F9FB"/>
      </a:lt2>
      <a:accent1>
        <a:srgbClr val="FFFFFF"/>
      </a:accent1>
      <a:accent2>
        <a:srgbClr val="FFFFFF"/>
      </a:accent2>
      <a:accent3>
        <a:srgbClr val="0F1A38"/>
      </a:accent3>
      <a:accent4>
        <a:srgbClr val="F9FAFB"/>
      </a:accent4>
      <a:accent5>
        <a:srgbClr val="FFFFFF"/>
      </a:accent5>
      <a:accent6>
        <a:srgbClr val="0B6AE9"/>
      </a:accent6>
      <a:hlink>
        <a:srgbClr val="0F1A38"/>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nk">
  <a:themeElements>
    <a:clrScheme name="Standard colors 1">
      <a:dk1>
        <a:srgbClr val="000000"/>
      </a:dk1>
      <a:lt1>
        <a:srgbClr val="FFFFFF"/>
      </a:lt1>
      <a:dk2>
        <a:srgbClr val="177B57"/>
      </a:dk2>
      <a:lt2>
        <a:srgbClr val="808080"/>
      </a:lt2>
      <a:accent1>
        <a:srgbClr val="E2E2E2"/>
      </a:accent1>
      <a:accent2>
        <a:srgbClr val="BCDEC2"/>
      </a:accent2>
      <a:accent3>
        <a:srgbClr val="B2B2B2"/>
      </a:accent3>
      <a:accent4>
        <a:srgbClr val="4D4D4D"/>
      </a:accent4>
      <a:accent5>
        <a:srgbClr val="D2E0E6"/>
      </a:accent5>
      <a:accent6>
        <a:srgbClr val="79A2B3"/>
      </a:accent6>
      <a:hlink>
        <a:srgbClr val="5BAD82"/>
      </a:hlink>
      <a:folHlink>
        <a:srgbClr val="8EC6A1"/>
      </a:folHlink>
    </a:clrScheme>
    <a:fontScheme name="Standard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1"/>
          </a:solidFill>
        </a:ln>
        <a:effectLst/>
      </a:spPr>
      <a:bodyPr tIns="90000" bIns="90000" rtlCol="0" anchor="ctr" anchorCtr="0"/>
      <a:lstStyle>
        <a:defPPr algn="ctr">
          <a:defRPr sz="1400" dirty="0" smtClean="0">
            <a:solidFill>
              <a:srgbClr val="000000"/>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tIns="90000" bIns="90000" rtlCol="0" anchor="t">
        <a:spAutoFit/>
      </a:bodyPr>
      <a:lstStyle>
        <a:defPPr algn="ctr">
          <a:defRPr sz="1400" dirty="0" smtClean="0">
            <a:solidFill>
              <a:srgbClr val="000000"/>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C047C262-1964-4FA4-9949-57FD1072430B}" vid="{BE8C3B22-6A3A-4544-8CCC-849C7B6A0ABD}"/>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735</TotalTime>
  <Words>3121</Words>
  <Application>Microsoft Office PowerPoint</Application>
  <PresentationFormat>Custom</PresentationFormat>
  <Paragraphs>161</Paragraphs>
  <Slides>23</Slides>
  <Notes>3</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23</vt:i4>
      </vt:variant>
    </vt:vector>
  </HeadingPairs>
  <TitlesOfParts>
    <vt:vector size="33" baseType="lpstr">
      <vt:lpstr>Calibri</vt:lpstr>
      <vt:lpstr>Roboto</vt:lpstr>
      <vt:lpstr>Old Standard TT</vt:lpstr>
      <vt:lpstr>Open Sans</vt:lpstr>
      <vt:lpstr>Symbol</vt:lpstr>
      <vt:lpstr>Courier New</vt:lpstr>
      <vt:lpstr>Arial</vt:lpstr>
      <vt:lpstr>Talent Management McKinsey Slides</vt:lpstr>
      <vt:lpstr>Blank</vt:lpstr>
      <vt:lpstr>think-cell Slide</vt:lpstr>
      <vt:lpstr>PowerPoint Presentation</vt:lpstr>
      <vt:lpstr>PowerPoint Presentation</vt:lpstr>
      <vt:lpstr>Catatan untuk pembaca</vt:lpstr>
      <vt:lpstr>PowerPoint Presentation</vt:lpstr>
      <vt:lpstr>Kecenderungan bagi pelanggan untuk lebih sering memilih Kanal Catalog ketika pembelian mereka sedikit, dan beralih ke  Kanal Store ketika mereka melakukan lebih banyak pembelian. Kanal Web digunakan secara merata di berbagai tingkat frekuensi pembelian.</vt:lpstr>
      <vt:lpstr>Pelanggan cenderung mengeluarkan uang lebih banyak ketika berbelanja melalui kanal catalog dibandingkan dengan kanal lainnya. Rata-rata pengeluaran per pembelian melalui Catalog jauh lebih tinggi dibandingkan dengan Web dan Store.</vt:lpstr>
      <vt:lpstr>Terdapat kesamaan yang cukup signifikan dalam pola pembelian pelanggan di ketiga kanal (Web, Catalog, dan Store). Secara umum, produk anggur (Wines) merupakan produk yang paling banyak dibeli di semua kanal.</vt:lpstr>
      <vt:lpstr>Diskon cenderung mendorong pelanggan untuk lebih memilih berbelanja langsung di toko fisik (Store), terutama ketika mereka melakukan pembelian dalam jumlah yang lebih besar. Kanal Catalog dan Web cenderung digunakan untuk pembelian diskon dalam jumlah yang lebih sedikit..</vt:lpstr>
      <vt:lpstr>Rata-rata total pengeluaran pelanggan cenderung lebih rendah ketika pelanggan melakukan complain ini menunjukkan semakin banyak complain, semakin kecil kemungkinan pelanggan untuk melakukan pembelian.</vt:lpstr>
      <vt:lpstr>Variasi usia pelanggan di setiap kanal cenderung serupa. Artinya, di setiap kanal terdapat pelanggan dengan rentang usia yang cukup luas, mulai dari yang muda hingga yang tua. Dengan rentang usia 50 tahun paling mendominasi.</vt:lpstr>
      <vt:lpstr>Pendapatan bukan merupakan faktor utama dalam menentukan pilihan kanal pembelian pelanggan. Karena pada kanal pembelian Web, Catalog, dan Store pelanggan cenderung memiliki pendapatan dengan range 40.000 – 60.000.</vt:lpstr>
      <vt:lpstr> Secara keseluruhan, kampanye pemasaran cenderung mendorong lebih banyak pembelian melalui toko fisik (NumStorePurchases) dengan jumlah penerimaan kampanye diatas 800 (kecuali pada kampanye ke 2) dibandingkan dengan kanal web atau katalog. Hal ini mengindikasikan bahwa kampanye-kampanye ini efektif dalam menarik pelanggan ke toko fisik.</vt:lpstr>
      <vt:lpstr>Perbedaan Utama dalam perilaku pembelian antara Web vs Catalog vs Store:</vt:lpstr>
      <vt:lpstr> Terapkan strategi keterlibatan pasca-pembelian yang dipersonalisasi dalam mempertahankan dan meningkatkan Frekuensi Pembelian</vt:lpstr>
      <vt:lpstr>Strategi cross-sell dan up-sell sangat efektif untuk mempertahankan dan meningkatkan Rata-rata Pengeluaran per Pembelian</vt:lpstr>
      <vt:lpstr>Kembangkan pendekatan proaktif terhadap manajemen keluhan untuk meminimalisir Compain pelanggan.</vt:lpstr>
      <vt:lpstr>Tetapkan tujuan dan metrik yang jelas (ROI, Conversion Rate, dan Customer Acquisition Rate)</vt:lpstr>
      <vt:lpstr>Rekomendasi untuk Frekuensi Pembelian pada kanal Web, Catalog , dan Store.</vt:lpstr>
      <vt:lpstr>Rekomendasi untuk Rata-rata Pengeluaran per Pembelian pada kanal Web, Catalog , dan Store.</vt:lpstr>
      <vt:lpstr>Rekomendasi untuk mengurangi Complaints pada kanal Web, Catalog , dan Store.</vt:lpstr>
      <vt:lpstr>Rekomendasi untuk Efektivitas Kampanye Pemasaran pada kanal Web, Catalog , dan Store.</vt:lpstr>
      <vt:lpstr>Disclaimer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Mochamad Aditya</cp:lastModifiedBy>
  <cp:revision>10</cp:revision>
  <dcterms:modified xsi:type="dcterms:W3CDTF">2024-08-26T02:20:40Z</dcterms:modified>
</cp:coreProperties>
</file>