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AFA47-999D-402F-8BC2-81651142A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C3CD41-4C5A-451A-A2F3-C5FDD19BD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E44C3-9FB5-4CD6-B65D-3E9FA7A5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06DE7-972C-4823-962D-E074CAB4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45E72-FDFC-4094-92EE-8E63733A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2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CA015-45B6-4915-9EFC-7BD8FDEB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D18A27-7C84-4E6A-B79B-52FDCDFE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323F1-91D3-4802-BE6E-D1B06CE5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0C4261-9321-4BCE-B118-F0B2AA1F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8EF410-61CD-4E53-ADF4-3283DBB1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2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5F5602-B94F-4CF1-8C12-5482C336B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347C81-CD8B-48C0-ACAA-03B46B05F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57112-B442-4463-9839-F51D5A1B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BFA102-01FA-4F00-8C6B-7A1DD055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EC781-A25B-46DF-B4B6-7ECE958B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45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B2F74-2492-4FD2-B632-AB31B149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778E8-5F15-4CFF-895D-84A2BCCA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E3A2BF-A690-4FA9-91ED-B5838B8C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9E2A4-6D90-4FA4-A285-F895E11E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B77F5-F193-4185-8B21-A6417A79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1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217A-921A-4373-80FC-E62F2A9D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4703D2-7FAA-4083-9E66-3183462A1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AC613-BCC7-4180-9716-E262B366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3214E4-8557-4417-A376-42828213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EDB29-3E7F-4BFE-8C7C-CEE3BFC8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2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C346B-4159-469E-87DF-D0B10AA9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8E7C2-0F10-4C6E-9CAC-AAFDB0AC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62FF2B-54BF-4D39-85AB-9D485ABC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9D7752-E4E7-458B-88F8-2B64C18B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7D4389-9D6B-4829-80AD-402DE788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49C01D-2109-4B17-AD13-2C4E651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21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E02A3-55EC-47CF-84ED-1459C9C0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02F1E5-F3C9-4657-BF0A-E27551E9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0800B2-C655-4034-9CD0-C9DCCF35A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7DE7FA-AA88-4B96-99CB-28C9A06D4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1C210A-34A0-4EB1-A011-472E0C0BC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AF682F-B134-4B42-8500-4FBEF1FC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FE98E2-E5C3-4146-A564-9F7EF754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44C286-170C-45A9-9DC9-91409AAA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4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49690-1380-4B5C-B8A8-C266FC1F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1122F-085B-4DA2-827D-3CFA16E3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8385D1-F85A-4673-9127-D6D49147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C609-9CD4-48F4-A65C-459E6C69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93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FB8D23-0184-4DB6-98DF-2299AAB0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1B5521-28C9-4DA7-94F1-F0CEBD9C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00BBCB-F348-433A-A0BE-1FCEFAB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94062-AA63-4C44-A79D-A8D34E7F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2AC390-7B71-4D67-9091-A979F542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6FAAEE-49B3-4D5A-A897-8A568C9F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6540F8-DC98-4003-A0D7-F45237B4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3CA300-07C8-4EF5-8EF8-FFD0699D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04D012-2ECF-40C2-82DE-DB1A936B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0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59E89-F40D-4AA5-9613-57071B13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7B7325-8929-4A88-8169-18F306BFE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76435-8633-4DED-AFF6-46DE0FA29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252AE3-70AD-461F-BEEF-78654775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10619-F0DF-4975-BF8E-BFCF6234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66FA40-B306-48E2-A18D-E3BCBDF7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61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BF045A-6DD8-430A-BF2B-196B580F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9B5D9C-2AEC-4F2F-8A0B-84E67D73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111A13-45AF-4118-A38F-920883F5C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858F-B92E-4E14-86EB-E52B1CD54453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370006-311A-49CF-BE3F-D43A3FD3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23ECC0-6968-47C2-81F2-FC178DF1D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C733-BACE-490C-8F1D-B4D2330DD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5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1D95915-9C98-4EE8-A4DE-E6D7E2E1338A}"/>
              </a:ext>
            </a:extLst>
          </p:cNvPr>
          <p:cNvGrpSpPr/>
          <p:nvPr/>
        </p:nvGrpSpPr>
        <p:grpSpPr>
          <a:xfrm>
            <a:off x="502920" y="1216152"/>
            <a:ext cx="5376672" cy="749808"/>
            <a:chOff x="502920" y="1216152"/>
            <a:chExt cx="5376672" cy="74980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6CCF65D-F115-4A37-A0F5-45073EA023C0}"/>
                </a:ext>
              </a:extLst>
            </p:cNvPr>
            <p:cNvSpPr/>
            <p:nvPr/>
          </p:nvSpPr>
          <p:spPr>
            <a:xfrm>
              <a:off x="3191256" y="1216152"/>
              <a:ext cx="2688336" cy="749808"/>
            </a:xfrm>
            <a:prstGeom prst="rect">
              <a:avLst/>
            </a:prstGeom>
            <a:gradFill>
              <a:gsLst>
                <a:gs pos="1000">
                  <a:schemeClr val="accent4">
                    <a:lumMod val="60000"/>
                    <a:lumOff val="40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9018FC0-744A-4A56-AEDD-608F849DDA91}"/>
                </a:ext>
              </a:extLst>
            </p:cNvPr>
            <p:cNvSpPr/>
            <p:nvPr/>
          </p:nvSpPr>
          <p:spPr>
            <a:xfrm>
              <a:off x="502920" y="1216152"/>
              <a:ext cx="2688336" cy="74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BBF7600-CA25-4E0E-A643-8D3AC2E881C9}"/>
              </a:ext>
            </a:extLst>
          </p:cNvPr>
          <p:cNvGrpSpPr/>
          <p:nvPr/>
        </p:nvGrpSpPr>
        <p:grpSpPr>
          <a:xfrm>
            <a:off x="393192" y="1170432"/>
            <a:ext cx="5376672" cy="749808"/>
            <a:chOff x="393192" y="1170432"/>
            <a:chExt cx="5376672" cy="74980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6CCF65D-F115-4A37-A0F5-45073EA023C0}"/>
                </a:ext>
              </a:extLst>
            </p:cNvPr>
            <p:cNvSpPr/>
            <p:nvPr/>
          </p:nvSpPr>
          <p:spPr>
            <a:xfrm>
              <a:off x="3081528" y="1170432"/>
              <a:ext cx="2688336" cy="74980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042051D-DFFA-495B-A033-41D9107385B3}"/>
                </a:ext>
              </a:extLst>
            </p:cNvPr>
            <p:cNvSpPr/>
            <p:nvPr/>
          </p:nvSpPr>
          <p:spPr>
            <a:xfrm>
              <a:off x="393192" y="1170432"/>
              <a:ext cx="2688336" cy="74980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5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萌恵</dc:creator>
  <cp:lastModifiedBy>池田 萌恵</cp:lastModifiedBy>
  <cp:revision>2</cp:revision>
  <dcterms:created xsi:type="dcterms:W3CDTF">2024-02-07T05:51:29Z</dcterms:created>
  <dcterms:modified xsi:type="dcterms:W3CDTF">2024-02-07T06:10:27Z</dcterms:modified>
</cp:coreProperties>
</file>