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75489"/>
            <a:ext cx="8825658" cy="1901952"/>
          </a:xfrm>
        </p:spPr>
        <p:txBody>
          <a:bodyPr/>
          <a:lstStyle/>
          <a:p>
            <a:r>
              <a:rPr lang="en-US" sz="5400" dirty="0" smtClean="0">
                <a:latin typeface="Algerian" panose="04020705040A02060702" pitchFamily="82" charset="0"/>
              </a:rPr>
              <a:t>NAME OF GROUP MEMBERS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487168"/>
            <a:ext cx="8825658" cy="273100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GIDI JULIUS DELALI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AHAMA COLLINS                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PRINCE MAWULI                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TETTEH GODFRED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KATTAH </a:t>
            </a:r>
            <a:r>
              <a:rPr lang="en-US" dirty="0" smtClean="0"/>
              <a:t>SELASE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Penny </a:t>
            </a:r>
            <a:r>
              <a:rPr lang="en-US" smtClean="0"/>
              <a:t>francis</a:t>
            </a:r>
            <a:r>
              <a:rPr lang="en-US" smtClean="0"/>
              <a:t>                           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7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Century Gothic</vt:lpstr>
      <vt:lpstr>Wingdings</vt:lpstr>
      <vt:lpstr>Wingdings 3</vt:lpstr>
      <vt:lpstr>Ion</vt:lpstr>
      <vt:lpstr>NAME OF 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GROUP MEMBERS</dc:title>
  <dc:creator>JULIUS DELALI GIDI</dc:creator>
  <cp:lastModifiedBy>JULIUS DELALI GIDI</cp:lastModifiedBy>
  <cp:revision>3</cp:revision>
  <dcterms:created xsi:type="dcterms:W3CDTF">2022-11-21T09:38:05Z</dcterms:created>
  <dcterms:modified xsi:type="dcterms:W3CDTF">2022-11-21T13:56:57Z</dcterms:modified>
</cp:coreProperties>
</file>