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9"/>
      <p:bold r:id="rId10"/>
      <p:italic r:id="rId11"/>
      <p:boldItalic r:id="rId12"/>
    </p:embeddedFont>
    <p:embeddedFont>
      <p:font typeface="Raleway Th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+/ey7rCejyIST1To5hZb/xAFz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>
          <a:extLst>
            <a:ext uri="{FF2B5EF4-FFF2-40B4-BE49-F238E27FC236}">
              <a16:creationId xmlns:a16="http://schemas.microsoft.com/office/drawing/2014/main" id="{A34D02A9-219B-9267-49FF-01B2E4231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>
            <a:extLst>
              <a:ext uri="{FF2B5EF4-FFF2-40B4-BE49-F238E27FC236}">
                <a16:creationId xmlns:a16="http://schemas.microsoft.com/office/drawing/2014/main" id="{4ECDEAA8-B10D-7477-A09A-5248CAC81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5:notes">
            <a:extLst>
              <a:ext uri="{FF2B5EF4-FFF2-40B4-BE49-F238E27FC236}">
                <a16:creationId xmlns:a16="http://schemas.microsoft.com/office/drawing/2014/main" id="{5817DAE9-8759-A413-97A3-73A15E0D0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679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c4565d0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30c4565d0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24" name="Google Shape;24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25" name="Google Shape;25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64" name="Google Shape;164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82" name="Google Shape;182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1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50" name="Google Shape;250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56" name="Google Shape;256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1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" name="Google Shape;263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64" name="Google Shape;264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0" name="Google Shape;290;p1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291" name="Google Shape;291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117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" name="Google Shape;296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8" name="Google Shape;298;p1"/>
          <p:cNvSpPr txBox="1">
            <a:spLocks noGrp="1"/>
          </p:cNvSpPr>
          <p:nvPr>
            <p:ph type="ctrTitle"/>
          </p:nvPr>
        </p:nvSpPr>
        <p:spPr>
          <a:xfrm>
            <a:off x="853069" y="1487256"/>
            <a:ext cx="5026225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2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SISTEM ANTRIAN ONLINE PADA DENTHIS.PLUS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99" name="Google Shape;299;p1"/>
          <p:cNvSpPr txBox="1"/>
          <p:nvPr/>
        </p:nvSpPr>
        <p:spPr>
          <a:xfrm>
            <a:off x="1794394" y="2969411"/>
            <a:ext cx="336127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DHEA VIOLINA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(2231730103)</a:t>
            </a:r>
          </a:p>
        </p:txBody>
      </p:sp>
      <p:sp>
        <p:nvSpPr>
          <p:cNvPr id="300" name="Google Shape;300;p1"/>
          <p:cNvSpPr/>
          <p:nvPr/>
        </p:nvSpPr>
        <p:spPr>
          <a:xfrm>
            <a:off x="1076325" y="361167"/>
            <a:ext cx="951980" cy="9655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 txBox="1">
            <a:spLocks noGrp="1"/>
          </p:cNvSpPr>
          <p:nvPr>
            <p:ph type="body" idx="1"/>
          </p:nvPr>
        </p:nvSpPr>
        <p:spPr>
          <a:xfrm>
            <a:off x="671017" y="1421546"/>
            <a:ext cx="5685300" cy="221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Waktu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tunggu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jelas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pasien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penumpukan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pasien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ruang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tunggu</a:t>
            </a:r>
            <a:endParaRPr lang="en-ID" sz="1600" b="1" dirty="0">
              <a:solidFill>
                <a:schemeClr val="tx1">
                  <a:lumMod val="50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Kesulitan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jadwal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dokter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pasien</a:t>
            </a:r>
            <a:endParaRPr sz="1600" b="1" dirty="0">
              <a:solidFill>
                <a:schemeClr val="tx1">
                  <a:lumMod val="50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b="1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"/>
          <p:cNvSpPr/>
          <p:nvPr/>
        </p:nvSpPr>
        <p:spPr>
          <a:xfrm>
            <a:off x="671016" y="589114"/>
            <a:ext cx="5685300" cy="586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rgbClr val="FFFFFF"/>
                </a:solidFill>
              </a:rPr>
              <a:t>PERMASALAHAN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/>
          <p:nvPr/>
        </p:nvSpPr>
        <p:spPr>
          <a:xfrm>
            <a:off x="671016" y="594285"/>
            <a:ext cx="6608279" cy="58640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</a:rPr>
              <a:t>IDE PENYELESAIAN MASALAH</a:t>
            </a:r>
            <a:endParaRPr sz="2800" b="1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78E05-558E-BD3A-2551-7DBB26609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16" y="1350766"/>
            <a:ext cx="6608279" cy="3506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>
            <a:spLocks noGrp="1"/>
          </p:cNvSpPr>
          <p:nvPr>
            <p:ph type="body" idx="1"/>
          </p:nvPr>
        </p:nvSpPr>
        <p:spPr>
          <a:xfrm>
            <a:off x="671016" y="1300896"/>
            <a:ext cx="7602127" cy="34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4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Kebutuhan fungsional: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login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mengedit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4.Admin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5.Admin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6.Admin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antrian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antrian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8.Admin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jadwal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9.Admin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menambah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jadwal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ID" sz="1400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ID"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23" name="Google Shape;323;p5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671016" y="594285"/>
            <a:ext cx="5685182" cy="58640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ANALISIS KEBUTUHAN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>
          <a:extLst>
            <a:ext uri="{FF2B5EF4-FFF2-40B4-BE49-F238E27FC236}">
              <a16:creationId xmlns:a16="http://schemas.microsoft.com/office/drawing/2014/main" id="{B8C00B19-F6BC-0A93-7D38-B70F4F9C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>
            <a:extLst>
              <a:ext uri="{FF2B5EF4-FFF2-40B4-BE49-F238E27FC236}">
                <a16:creationId xmlns:a16="http://schemas.microsoft.com/office/drawing/2014/main" id="{4155B1F9-44A7-A270-F45D-9A255D3B8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016" y="1300896"/>
            <a:ext cx="7602127" cy="34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4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Kebutuhan fungsional:</a:t>
            </a: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mengedit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jadwal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" sz="1400" b="1" dirty="0">
              <a:solidFill>
                <a:schemeClr val="tx1">
                  <a:lumMod val="50000"/>
                </a:schemeClr>
              </a:solidFill>
              <a:latin typeface="Arial"/>
              <a:ea typeface="Calibri" panose="020F0502020204030204" pitchFamily="34" charset="0"/>
              <a:cs typeface="Arial"/>
              <a:sym typeface="Arial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Admin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menghapus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jadwal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daftar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mengantri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13.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memanggil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urutan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Dokter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pencatatan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rekam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medis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mendaftarkan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antrian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16.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antrian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menerima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notifikasi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pemangilan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00000"/>
              </a:lnSpc>
              <a:buNone/>
            </a:pP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18.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Pasien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melihat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Riwayat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layanan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kunjungan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perawatan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400" b="1" dirty="0" err="1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diberikan</a:t>
            </a:r>
            <a:r>
              <a:rPr lang="en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ID" sz="1400" b="1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en-ID"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>
            <a:extLst>
              <a:ext uri="{FF2B5EF4-FFF2-40B4-BE49-F238E27FC236}">
                <a16:creationId xmlns:a16="http://schemas.microsoft.com/office/drawing/2014/main" id="{B5BB548B-4CB8-4600-3414-2A4045CE6D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3" name="Google Shape;323;p5">
            <a:extLst>
              <a:ext uri="{FF2B5EF4-FFF2-40B4-BE49-F238E27FC236}">
                <a16:creationId xmlns:a16="http://schemas.microsoft.com/office/drawing/2014/main" id="{532A9E9B-C350-89A3-0AFE-198629160E6B}"/>
              </a:ext>
            </a:extLst>
          </p:cNvPr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>
            <a:extLst>
              <a:ext uri="{FF2B5EF4-FFF2-40B4-BE49-F238E27FC236}">
                <a16:creationId xmlns:a16="http://schemas.microsoft.com/office/drawing/2014/main" id="{E41AAE2C-9A57-16B2-410F-B071BFF38317}"/>
              </a:ext>
            </a:extLst>
          </p:cNvPr>
          <p:cNvSpPr/>
          <p:nvPr/>
        </p:nvSpPr>
        <p:spPr>
          <a:xfrm>
            <a:off x="671016" y="594285"/>
            <a:ext cx="5685182" cy="58640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ANALISIS KEBUTUHAN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48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c4565d067_0_7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2884984" cy="326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Kebutuhan non fungsional: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Software :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PHP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Laravel 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VsCode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XAMPP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endParaRPr lang="id-ID" sz="1400" b="1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id-ID"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30c4565d067_0_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31" name="Google Shape;331;g30c4565d067_0_7"/>
          <p:cNvSpPr/>
          <p:nvPr/>
        </p:nvSpPr>
        <p:spPr>
          <a:xfrm>
            <a:off x="8073308" y="190340"/>
            <a:ext cx="804300" cy="80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30c4565d067_0_7"/>
          <p:cNvSpPr/>
          <p:nvPr/>
        </p:nvSpPr>
        <p:spPr>
          <a:xfrm>
            <a:off x="671016" y="594285"/>
            <a:ext cx="5685300" cy="586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ANALISIS KEBUTUHAN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29;g30c4565d067_0_7">
            <a:extLst>
              <a:ext uri="{FF2B5EF4-FFF2-40B4-BE49-F238E27FC236}">
                <a16:creationId xmlns:a16="http://schemas.microsoft.com/office/drawing/2014/main" id="{AF7DD0A5-BB46-0C50-95D4-66AFF6101351}"/>
              </a:ext>
            </a:extLst>
          </p:cNvPr>
          <p:cNvSpPr txBox="1">
            <a:spLocks/>
          </p:cNvSpPr>
          <p:nvPr/>
        </p:nvSpPr>
        <p:spPr>
          <a:xfrm>
            <a:off x="4417516" y="1421546"/>
            <a:ext cx="2884984" cy="326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228600">
              <a:lnSpc>
                <a:spcPct val="150000"/>
              </a:lnSpc>
              <a:buFont typeface="Barlow Light"/>
              <a:buNone/>
            </a:pP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Kebutuhan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non </a:t>
            </a:r>
            <a:r>
              <a:rPr lang="en-ID" sz="1600" b="1" dirty="0" err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fungsional</a:t>
            </a:r>
            <a:r>
              <a:rPr lang="en-ID" sz="16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Hardware : 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PC/laptop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RAM 4 GB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SSD 256 GB</a:t>
            </a:r>
            <a:endParaRPr lang="en-ID" sz="14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4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Processor i5</a:t>
            </a:r>
            <a:endParaRPr lang="en-ID" sz="1400" b="1" dirty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150000"/>
              </a:lnSpc>
              <a:buFont typeface="Barlow Light"/>
              <a:buNone/>
            </a:pPr>
            <a:endParaRPr lang="en-ID"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50000"/>
              </a:lnSpc>
              <a:buFont typeface="Barlow Light"/>
              <a:buNone/>
            </a:pPr>
            <a:endParaRPr lang="en-ID"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>
              <a:lnSpc>
                <a:spcPct val="150000"/>
              </a:lnSpc>
              <a:buFont typeface="Barlow Light"/>
              <a:buNone/>
            </a:pPr>
            <a:endParaRPr lang="en-ID" sz="1600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202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Barlow Light</vt:lpstr>
      <vt:lpstr>Arial</vt:lpstr>
      <vt:lpstr>Calibri</vt:lpstr>
      <vt:lpstr>Raleway Thin</vt:lpstr>
      <vt:lpstr>Gaoler template</vt:lpstr>
      <vt:lpstr>SISTEM ANTRIAN ONLINE PADA DENTHIS.PLUS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</dc:title>
  <dc:creator>SONY9</dc:creator>
  <cp:lastModifiedBy>Dhea Violina</cp:lastModifiedBy>
  <cp:revision>5</cp:revision>
  <dcterms:modified xsi:type="dcterms:W3CDTF">2024-10-23T02:48:52Z</dcterms:modified>
</cp:coreProperties>
</file>