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5782-9E61-406E-84CC-493366123BB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069AB3-C0CF-4A49-9C2F-5B5F3A71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5782-9E61-406E-84CC-493366123BB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AB3-C0CF-4A49-9C2F-5B5F3A71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5782-9E61-406E-84CC-493366123BB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AB3-C0CF-4A49-9C2F-5B5F3A71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5782-9E61-406E-84CC-493366123BB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AB3-C0CF-4A49-9C2F-5B5F3A71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5782-9E61-406E-84CC-493366123BB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AB3-C0CF-4A49-9C2F-5B5F3A71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5782-9E61-406E-84CC-493366123BB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AB3-C0CF-4A49-9C2F-5B5F3A71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5782-9E61-406E-84CC-493366123BB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AB3-C0CF-4A49-9C2F-5B5F3A71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5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5782-9E61-406E-84CC-493366123BB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AB3-C0CF-4A49-9C2F-5B5F3A71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5782-9E61-406E-84CC-493366123BB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AB3-C0CF-4A49-9C2F-5B5F3A71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5782-9E61-406E-84CC-493366123BB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AB3-C0CF-4A49-9C2F-5B5F3A71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1B5782-9E61-406E-84CC-493366123BB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AB3-C0CF-4A49-9C2F-5B5F3A71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5782-9E61-406E-84CC-493366123BB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069AB3-C0CF-4A49-9C2F-5B5F3A71CD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438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9E7E5-34B2-93D4-2E20-5FD1ED089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0" y="1"/>
            <a:ext cx="1244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59FF9-799B-45F6-D9EE-56FDEA1CA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720" y="1440180"/>
            <a:ext cx="11084560" cy="3977639"/>
          </a:xfrm>
        </p:spPr>
        <p:txBody>
          <a:bodyPr>
            <a:noAutofit/>
          </a:bodyPr>
          <a:lstStyle/>
          <a:p>
            <a:pPr algn="ctr"/>
            <a:r>
              <a:rPr lang="en-US" sz="13600" dirty="0" err="1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Spesifikasi</a:t>
            </a:r>
            <a:r>
              <a:rPr lang="en-US" sz="13600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 OPPO A5s</a:t>
            </a:r>
          </a:p>
        </p:txBody>
      </p:sp>
    </p:spTree>
    <p:extLst>
      <p:ext uri="{BB962C8B-B14F-4D97-AF65-F5344CB8AC3E}">
        <p14:creationId xmlns:p14="http://schemas.microsoft.com/office/powerpoint/2010/main" val="234287277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2F58AB-FC3F-554F-8DD0-11D5FD8D6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0" y="1"/>
            <a:ext cx="1244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9F6063-C65E-BD16-BFE4-FAC2D72F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533" y="416560"/>
            <a:ext cx="12175066" cy="782319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tx1">
                    <a:lumMod val="95000"/>
                  </a:schemeClr>
                </a:solidFill>
                <a:latin typeface="Copperplate Gothic Bold" panose="020E0705020206020404" pitchFamily="34" charset="0"/>
              </a:rPr>
              <a:t>Berikut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</a:schemeClr>
                </a:solidFill>
                <a:latin typeface="Copperplate Gothic Bold" panose="020E0705020206020404" pitchFamily="34" charset="0"/>
              </a:rPr>
              <a:t>spesifikasi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</a:schemeClr>
                </a:solidFill>
                <a:latin typeface="Copperplate Gothic Bold" panose="020E0705020206020404" pitchFamily="34" charset="0"/>
              </a:rPr>
              <a:t>dari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Copperplate Gothic Bold" panose="020E0705020206020404" pitchFamily="34" charset="0"/>
              </a:rPr>
              <a:t> hp Oppo A5s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673B-866D-1D29-BD9E-3133923B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34719"/>
            <a:ext cx="12056533" cy="592327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Bahnschrift Light" panose="020B0502040204020203" pitchFamily="34" charset="0"/>
              </a:rPr>
              <a:t>CPU: </a:t>
            </a:r>
            <a:r>
              <a:rPr lang="en-US" sz="3200" b="1" dirty="0" err="1">
                <a:solidFill>
                  <a:schemeClr val="tx1">
                    <a:lumMod val="95000"/>
                  </a:schemeClr>
                </a:solidFill>
                <a:latin typeface="Bahnschrift Light" panose="020B0502040204020203" pitchFamily="34" charset="0"/>
              </a:rPr>
              <a:t>Mediatek</a:t>
            </a:r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Bahnschrift Light" panose="020B0502040204020203" pitchFamily="34" charset="0"/>
              </a:rPr>
              <a:t> MT6765 Helio P35  Octa-core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b="1" dirty="0" err="1">
                <a:solidFill>
                  <a:schemeClr val="tx1">
                    <a:lumMod val="95000"/>
                  </a:schemeClr>
                </a:solidFill>
                <a:latin typeface="Bahnschrift Light" panose="020B0502040204020203" pitchFamily="34" charset="0"/>
              </a:rPr>
              <a:t>Kecepatan</a:t>
            </a:r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Bahnschrift Light" panose="020B0502040204020203" pitchFamily="34" charset="0"/>
              </a:rPr>
              <a:t> CPU : Quad Core 1.8 GHz Cortex-A53 &amp; 2.3 Cortex A-53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Bahnschrift Light" panose="020B0502040204020203" pitchFamily="34" charset="0"/>
              </a:rPr>
              <a:t>GPU : </a:t>
            </a:r>
            <a:r>
              <a:rPr lang="en-US" sz="3200" b="1" dirty="0" err="1">
                <a:solidFill>
                  <a:schemeClr val="tx1">
                    <a:lumMod val="95000"/>
                  </a:schemeClr>
                </a:solidFill>
                <a:latin typeface="Bahnschrift Light" panose="020B0502040204020203" pitchFamily="34" charset="0"/>
              </a:rPr>
              <a:t>PowerVR</a:t>
            </a:r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Bahnschrift Light" panose="020B0502040204020203" pitchFamily="34" charset="0"/>
              </a:rPr>
              <a:t> GE8320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Bahnschrift Light" panose="020B0502040204020203" pitchFamily="34" charset="0"/>
              </a:rPr>
              <a:t>RAM : 2GB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Bahnschrift Light" panose="020B0502040204020203" pitchFamily="34" charset="0"/>
              </a:rPr>
              <a:t>ROM : 32GB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b="1" dirty="0" err="1">
                <a:latin typeface="Bahnschrift Light" panose="020B0502040204020203" pitchFamily="34" charset="0"/>
              </a:rPr>
              <a:t>Sistem</a:t>
            </a:r>
            <a:r>
              <a:rPr lang="en-US" sz="3200" b="1" dirty="0">
                <a:latin typeface="Bahnschrift Light" panose="020B0502040204020203" pitchFamily="34" charset="0"/>
              </a:rPr>
              <a:t> </a:t>
            </a:r>
            <a:r>
              <a:rPr lang="en-US" sz="3200" b="1" dirty="0" err="1">
                <a:latin typeface="Bahnschrift Light" panose="020B0502040204020203" pitchFamily="34" charset="0"/>
              </a:rPr>
              <a:t>operasi</a:t>
            </a:r>
            <a:r>
              <a:rPr lang="en-US" sz="3200" b="1" dirty="0">
                <a:latin typeface="Bahnschrift Light" panose="020B0502040204020203" pitchFamily="34" charset="0"/>
              </a:rPr>
              <a:t> : Android Pie 8.1 </a:t>
            </a:r>
            <a:r>
              <a:rPr lang="en-US" sz="3200" b="1" dirty="0" err="1">
                <a:latin typeface="Bahnschrift Light" panose="020B0502040204020203" pitchFamily="34" charset="0"/>
              </a:rPr>
              <a:t>ColorOS</a:t>
            </a:r>
            <a:r>
              <a:rPr lang="en-US" sz="3200" b="1" dirty="0">
                <a:latin typeface="Bahnschrift Light" panose="020B0502040204020203" pitchFamily="34" charset="0"/>
              </a:rPr>
              <a:t> 5.2 (OREO)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Bahnschrift Light" panose="020B0502040204020203" pitchFamily="34" charset="0"/>
              </a:rPr>
              <a:t>GPS : A-GPS, GLONASS, GALILEO, BDS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tx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2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107</TotalTime>
  <Words>59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Algerian</vt:lpstr>
      <vt:lpstr>Arial</vt:lpstr>
      <vt:lpstr>Bahnschrift Light</vt:lpstr>
      <vt:lpstr>Copperplate Gothic Bold</vt:lpstr>
      <vt:lpstr>Rockwell</vt:lpstr>
      <vt:lpstr>Wingdings</vt:lpstr>
      <vt:lpstr>Gallery</vt:lpstr>
      <vt:lpstr>Spesifikasi OPPO A5s</vt:lpstr>
      <vt:lpstr>Berikut spesifikasi dari hp Oppo A5s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 A5s</dc:title>
  <dc:creator>heru cahyono</dc:creator>
  <cp:lastModifiedBy>heru cahyono</cp:lastModifiedBy>
  <cp:revision>6</cp:revision>
  <dcterms:created xsi:type="dcterms:W3CDTF">2023-10-03T21:53:33Z</dcterms:created>
  <dcterms:modified xsi:type="dcterms:W3CDTF">2023-10-10T03:24:04Z</dcterms:modified>
</cp:coreProperties>
</file>