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60" r:id="rId6"/>
    <p:sldId id="259" r:id="rId7"/>
    <p:sldId id="258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23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AA99BF-686D-F133-1213-A58B33946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01FAC23-D8E2-173C-D7AF-78CBFAC8F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ABE41D-C2F4-15C0-9BC7-2856891E3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97C3-032E-41B1-9C76-054D25BA406E}" type="datetimeFigureOut">
              <a:rPr kumimoji="1" lang="ja-JP" altLang="en-US" smtClean="0"/>
              <a:t>2025/2/11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ACA567-EED0-4A53-31C7-77E9C90DB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6D3B55-F707-4F5F-6212-E3EC3420E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5CEBB-BB3A-47A8-A8BA-7A4C52201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8361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C11127-E300-F8C9-D4EB-8717D8203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AF6C572-E88B-0866-664E-352069B4F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1A94D6-3D4E-8912-F7D9-7BEFED3EB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97C3-032E-41B1-9C76-054D25BA406E}" type="datetimeFigureOut">
              <a:rPr kumimoji="1" lang="ja-JP" altLang="en-US" smtClean="0"/>
              <a:t>2025/2/11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A18A3B-6AC9-2725-7002-400A582CB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929816-B141-F5C7-F5E3-2383CEEA2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5CEBB-BB3A-47A8-A8BA-7A4C52201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49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E85A647-4752-EA9E-1534-0CCDA0E63D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6966AE0-33F8-33BC-C54F-9FA21EAF2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81BF91-DC3F-01C1-3CBE-F619043F3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97C3-032E-41B1-9C76-054D25BA406E}" type="datetimeFigureOut">
              <a:rPr kumimoji="1" lang="ja-JP" altLang="en-US" smtClean="0"/>
              <a:t>2025/2/11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3A7A31-9738-1D93-3CBB-1097B5A7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D2D9B8-EF65-F000-9FA7-499B3B20E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5CEBB-BB3A-47A8-A8BA-7A4C52201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6752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C4E617-3E82-02AB-F97B-45115209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F4C2E8-EB67-7452-A07F-3A01D9ED0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F1B993-8A17-76B2-EE33-B3E1DA35F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97C3-032E-41B1-9C76-054D25BA406E}" type="datetimeFigureOut">
              <a:rPr kumimoji="1" lang="ja-JP" altLang="en-US" smtClean="0"/>
              <a:t>2025/2/11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04282E-3090-484B-BD84-972E8EF97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938BD7-87B0-AE88-148F-089E7FE2C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5CEBB-BB3A-47A8-A8BA-7A4C52201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000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DC22B2-4AEA-EF33-4211-8FD88B054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24C802-4B53-4768-DF17-D7926F9F9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295B44-FA72-FF92-0EE1-2BAA3C4B7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97C3-032E-41B1-9C76-054D25BA406E}" type="datetimeFigureOut">
              <a:rPr kumimoji="1" lang="ja-JP" altLang="en-US" smtClean="0"/>
              <a:t>2025/2/11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AAE34A-25AB-45CF-9C6B-3A8469D5A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6EBDB8-5528-A088-0F63-9FE56AEFD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5CEBB-BB3A-47A8-A8BA-7A4C52201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320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7B6917-EDDE-732B-E69A-5A40B88B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B80AA4-D2F1-51EE-7DA0-589D0EA81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D682FC6-7A54-75A8-BFDC-E9D8A6EB9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820C41C-31F1-19D7-3F38-8B156E90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97C3-032E-41B1-9C76-054D25BA406E}" type="datetimeFigureOut">
              <a:rPr kumimoji="1" lang="ja-JP" altLang="en-US" smtClean="0"/>
              <a:t>2025/2/11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F883CF-C4E0-8D8A-EDC5-0C28C105F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A9819EA-8437-C2A8-E4CC-A4A95145A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5CEBB-BB3A-47A8-A8BA-7A4C52201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13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6CE988-BC2E-D158-D4A0-1952D0DF5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241A1B-2BC0-01E9-2E89-55D925E3F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0ED8905-334B-23B0-AB57-BCFCF36B8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F98BA90-DE77-9FBC-83F9-4C5015EB1C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607455A-C4E6-4749-CDC9-02C147B89C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E8D4452-B0F4-5C19-B272-9DA15D4D1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97C3-032E-41B1-9C76-054D25BA406E}" type="datetimeFigureOut">
              <a:rPr kumimoji="1" lang="ja-JP" altLang="en-US" smtClean="0"/>
              <a:t>2025/2/11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6C0561F-7174-D52D-681E-983EC6DA8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B135325-532F-4B5A-469A-E18FD2A0D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5CEBB-BB3A-47A8-A8BA-7A4C52201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379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1BBBA7-F611-90A2-27F8-AEFD6C392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2535560-AAF0-F2CD-4A4A-89D356D4E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97C3-032E-41B1-9C76-054D25BA406E}" type="datetimeFigureOut">
              <a:rPr kumimoji="1" lang="ja-JP" altLang="en-US" smtClean="0"/>
              <a:t>2025/2/11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5351A27-1008-09FD-E31B-FED935768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FC3CB3-CF67-9716-6632-8D8B9C3C8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5CEBB-BB3A-47A8-A8BA-7A4C52201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7893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1FA8469-D3ED-0FB2-E5C0-4CA92F527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97C3-032E-41B1-9C76-054D25BA406E}" type="datetimeFigureOut">
              <a:rPr kumimoji="1" lang="ja-JP" altLang="en-US" smtClean="0"/>
              <a:t>2025/2/11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BEECF8E-1F55-7770-2699-4600C9B66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788E2B0-40FF-E88C-FAB0-2DAB531B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5CEBB-BB3A-47A8-A8BA-7A4C52201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020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9431B0-9D93-64BD-8A92-99BD94D9D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5D3E1E-46E2-0E7C-1DB1-951933B55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2CDC910-422E-E2E3-ABD3-512D33A59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4F6585-7AD6-1A0D-DEE9-54B74E6BA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97C3-032E-41B1-9C76-054D25BA406E}" type="datetimeFigureOut">
              <a:rPr kumimoji="1" lang="ja-JP" altLang="en-US" smtClean="0"/>
              <a:t>2025/2/11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B5813A7-83E8-C175-0274-82B07DCF6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F6BF3F4-5DB9-6B0A-661C-5BFD781D0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5CEBB-BB3A-47A8-A8BA-7A4C52201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274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5FBD57-2E47-87BD-BE2F-383EF3DFC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56EA869-0375-D11D-7359-4338485971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8289CF-82F2-B6EF-6BCF-A18F46453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B2BC431-2BEE-7A2F-EE5E-5B785C888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97C3-032E-41B1-9C76-054D25BA406E}" type="datetimeFigureOut">
              <a:rPr kumimoji="1" lang="ja-JP" altLang="en-US" smtClean="0"/>
              <a:t>2025/2/11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EBBB68B-8B2F-67F1-1819-AF79C0828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E007305-5A00-755D-3E59-F31ED2A0C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5CEBB-BB3A-47A8-A8BA-7A4C52201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052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749714F-AB2E-3A3F-E507-DE6A4E1D8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95DDD0-EDB0-2978-3A10-6AF82780F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42CCA6-F34C-106C-782F-9A9BE3999F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797C3-032E-41B1-9C76-054D25BA406E}" type="datetimeFigureOut">
              <a:rPr kumimoji="1" lang="ja-JP" altLang="en-US" smtClean="0"/>
              <a:t>2025/2/11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2F4E01-61DE-28AA-AD4B-036F30F5F3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F3B4E8-3F4F-2595-2DD7-C8604F96D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5CEBB-BB3A-47A8-A8BA-7A4C52201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243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4.png"/><Relationship Id="rId5" Type="http://schemas.openxmlformats.org/officeDocument/2006/relationships/tags" Target="../tags/tag5.xml"/><Relationship Id="rId10" Type="http://schemas.openxmlformats.org/officeDocument/2006/relationships/image" Target="../media/image3.png"/><Relationship Id="rId4" Type="http://schemas.openxmlformats.org/officeDocument/2006/relationships/tags" Target="../tags/tag4.xml"/><Relationship Id="rId9" Type="http://schemas.openxmlformats.org/officeDocument/2006/relationships/image" Target="../media/image2.png"/><Relationship Id="rId1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6.png"/><Relationship Id="rId3" Type="http://schemas.openxmlformats.org/officeDocument/2006/relationships/tags" Target="../tags/tag9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5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image" Target="../media/image4.png"/><Relationship Id="rId5" Type="http://schemas.openxmlformats.org/officeDocument/2006/relationships/tags" Target="../tags/tag11.xml"/><Relationship Id="rId10" Type="http://schemas.openxmlformats.org/officeDocument/2006/relationships/image" Target="../media/image3.png"/><Relationship Id="rId4" Type="http://schemas.openxmlformats.org/officeDocument/2006/relationships/tags" Target="../tags/tag10.xml"/><Relationship Id="rId9" Type="http://schemas.openxmlformats.org/officeDocument/2006/relationships/image" Target="../media/image2.png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25.xml"/><Relationship Id="rId18" Type="http://schemas.openxmlformats.org/officeDocument/2006/relationships/tags" Target="../tags/tag30.xml"/><Relationship Id="rId26" Type="http://schemas.openxmlformats.org/officeDocument/2006/relationships/tags" Target="../tags/tag38.xml"/><Relationship Id="rId39" Type="http://schemas.openxmlformats.org/officeDocument/2006/relationships/image" Target="../media/image8.png"/><Relationship Id="rId21" Type="http://schemas.openxmlformats.org/officeDocument/2006/relationships/tags" Target="../tags/tag33.xml"/><Relationship Id="rId34" Type="http://schemas.openxmlformats.org/officeDocument/2006/relationships/tags" Target="../tags/tag46.xml"/><Relationship Id="rId42" Type="http://schemas.openxmlformats.org/officeDocument/2006/relationships/image" Target="../media/image4.png"/><Relationship Id="rId47" Type="http://schemas.openxmlformats.org/officeDocument/2006/relationships/image" Target="../media/image10.png"/><Relationship Id="rId50" Type="http://schemas.openxmlformats.org/officeDocument/2006/relationships/image" Target="../media/image13.png"/><Relationship Id="rId7" Type="http://schemas.openxmlformats.org/officeDocument/2006/relationships/tags" Target="../tags/tag19.xml"/><Relationship Id="rId2" Type="http://schemas.openxmlformats.org/officeDocument/2006/relationships/tags" Target="../tags/tag14.xml"/><Relationship Id="rId16" Type="http://schemas.openxmlformats.org/officeDocument/2006/relationships/tags" Target="../tags/tag28.xml"/><Relationship Id="rId29" Type="http://schemas.openxmlformats.org/officeDocument/2006/relationships/tags" Target="../tags/tag41.xml"/><Relationship Id="rId11" Type="http://schemas.openxmlformats.org/officeDocument/2006/relationships/tags" Target="../tags/tag23.xml"/><Relationship Id="rId24" Type="http://schemas.openxmlformats.org/officeDocument/2006/relationships/tags" Target="../tags/tag36.xml"/><Relationship Id="rId32" Type="http://schemas.openxmlformats.org/officeDocument/2006/relationships/tags" Target="../tags/tag44.xml"/><Relationship Id="rId37" Type="http://schemas.openxmlformats.org/officeDocument/2006/relationships/tags" Target="../tags/tag49.xml"/><Relationship Id="rId40" Type="http://schemas.openxmlformats.org/officeDocument/2006/relationships/image" Target="../media/image2.png"/><Relationship Id="rId45" Type="http://schemas.openxmlformats.org/officeDocument/2006/relationships/image" Target="../media/image7.png"/><Relationship Id="rId5" Type="http://schemas.openxmlformats.org/officeDocument/2006/relationships/tags" Target="../tags/tag17.xml"/><Relationship Id="rId15" Type="http://schemas.openxmlformats.org/officeDocument/2006/relationships/tags" Target="../tags/tag27.xml"/><Relationship Id="rId23" Type="http://schemas.openxmlformats.org/officeDocument/2006/relationships/tags" Target="../tags/tag35.xml"/><Relationship Id="rId28" Type="http://schemas.openxmlformats.org/officeDocument/2006/relationships/tags" Target="../tags/tag40.xml"/><Relationship Id="rId36" Type="http://schemas.openxmlformats.org/officeDocument/2006/relationships/tags" Target="../tags/tag48.xml"/><Relationship Id="rId49" Type="http://schemas.openxmlformats.org/officeDocument/2006/relationships/image" Target="../media/image12.png"/><Relationship Id="rId10" Type="http://schemas.openxmlformats.org/officeDocument/2006/relationships/tags" Target="../tags/tag22.xml"/><Relationship Id="rId19" Type="http://schemas.openxmlformats.org/officeDocument/2006/relationships/tags" Target="../tags/tag31.xml"/><Relationship Id="rId31" Type="http://schemas.openxmlformats.org/officeDocument/2006/relationships/tags" Target="../tags/tag43.xml"/><Relationship Id="rId44" Type="http://schemas.openxmlformats.org/officeDocument/2006/relationships/image" Target="../media/image6.png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tags" Target="../tags/tag26.xml"/><Relationship Id="rId22" Type="http://schemas.openxmlformats.org/officeDocument/2006/relationships/tags" Target="../tags/tag34.xml"/><Relationship Id="rId27" Type="http://schemas.openxmlformats.org/officeDocument/2006/relationships/tags" Target="../tags/tag39.xml"/><Relationship Id="rId30" Type="http://schemas.openxmlformats.org/officeDocument/2006/relationships/tags" Target="../tags/tag42.xml"/><Relationship Id="rId35" Type="http://schemas.openxmlformats.org/officeDocument/2006/relationships/tags" Target="../tags/tag47.xml"/><Relationship Id="rId43" Type="http://schemas.openxmlformats.org/officeDocument/2006/relationships/image" Target="../media/image5.png"/><Relationship Id="rId48" Type="http://schemas.openxmlformats.org/officeDocument/2006/relationships/image" Target="../media/image11.png"/><Relationship Id="rId8" Type="http://schemas.openxmlformats.org/officeDocument/2006/relationships/tags" Target="../tags/tag20.xml"/><Relationship Id="rId3" Type="http://schemas.openxmlformats.org/officeDocument/2006/relationships/tags" Target="../tags/tag15.xml"/><Relationship Id="rId12" Type="http://schemas.openxmlformats.org/officeDocument/2006/relationships/tags" Target="../tags/tag24.xml"/><Relationship Id="rId17" Type="http://schemas.openxmlformats.org/officeDocument/2006/relationships/tags" Target="../tags/tag29.xml"/><Relationship Id="rId25" Type="http://schemas.openxmlformats.org/officeDocument/2006/relationships/tags" Target="../tags/tag37.xml"/><Relationship Id="rId33" Type="http://schemas.openxmlformats.org/officeDocument/2006/relationships/tags" Target="../tags/tag45.xml"/><Relationship Id="rId38" Type="http://schemas.openxmlformats.org/officeDocument/2006/relationships/slideLayout" Target="../slideLayouts/slideLayout1.xml"/><Relationship Id="rId46" Type="http://schemas.openxmlformats.org/officeDocument/2006/relationships/image" Target="../media/image9.png"/><Relationship Id="rId20" Type="http://schemas.openxmlformats.org/officeDocument/2006/relationships/tags" Target="../tags/tag32.xml"/><Relationship Id="rId41" Type="http://schemas.openxmlformats.org/officeDocument/2006/relationships/image" Target="../media/image3.png"/><Relationship Id="rId1" Type="http://schemas.openxmlformats.org/officeDocument/2006/relationships/tags" Target="../tags/tag13.xml"/><Relationship Id="rId6" Type="http://schemas.openxmlformats.org/officeDocument/2006/relationships/tags" Target="../tags/tag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13" Type="http://schemas.openxmlformats.org/officeDocument/2006/relationships/slideLayout" Target="../slideLayouts/slideLayout1.xml"/><Relationship Id="rId18" Type="http://schemas.openxmlformats.org/officeDocument/2006/relationships/image" Target="../media/image5.png"/><Relationship Id="rId3" Type="http://schemas.openxmlformats.org/officeDocument/2006/relationships/tags" Target="../tags/tag52.xml"/><Relationship Id="rId21" Type="http://schemas.openxmlformats.org/officeDocument/2006/relationships/image" Target="../media/image14.png"/><Relationship Id="rId7" Type="http://schemas.openxmlformats.org/officeDocument/2006/relationships/tags" Target="../tags/tag56.xml"/><Relationship Id="rId12" Type="http://schemas.openxmlformats.org/officeDocument/2006/relationships/tags" Target="../tags/tag61.xml"/><Relationship Id="rId17" Type="http://schemas.openxmlformats.org/officeDocument/2006/relationships/image" Target="../media/image4.png"/><Relationship Id="rId2" Type="http://schemas.openxmlformats.org/officeDocument/2006/relationships/tags" Target="../tags/tag51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tags" Target="../tags/tag60.xml"/><Relationship Id="rId5" Type="http://schemas.openxmlformats.org/officeDocument/2006/relationships/tags" Target="../tags/tag54.xml"/><Relationship Id="rId15" Type="http://schemas.openxmlformats.org/officeDocument/2006/relationships/image" Target="../media/image2.png"/><Relationship Id="rId10" Type="http://schemas.openxmlformats.org/officeDocument/2006/relationships/tags" Target="../tags/tag59.xml"/><Relationship Id="rId19" Type="http://schemas.openxmlformats.org/officeDocument/2006/relationships/image" Target="../media/image6.png"/><Relationship Id="rId4" Type="http://schemas.openxmlformats.org/officeDocument/2006/relationships/tags" Target="../tags/tag53.xml"/><Relationship Id="rId9" Type="http://schemas.openxmlformats.org/officeDocument/2006/relationships/tags" Target="../tags/tag58.xml"/><Relationship Id="rId1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6.png"/><Relationship Id="rId3" Type="http://schemas.openxmlformats.org/officeDocument/2006/relationships/tags" Target="../tags/tag64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5.png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image" Target="../media/image4.png"/><Relationship Id="rId5" Type="http://schemas.openxmlformats.org/officeDocument/2006/relationships/tags" Target="../tags/tag66.xml"/><Relationship Id="rId10" Type="http://schemas.openxmlformats.org/officeDocument/2006/relationships/image" Target="../media/image3.png"/><Relationship Id="rId4" Type="http://schemas.openxmlformats.org/officeDocument/2006/relationships/tags" Target="../tags/tag65.xml"/><Relationship Id="rId9" Type="http://schemas.openxmlformats.org/officeDocument/2006/relationships/image" Target="../media/image2.png"/><Relationship Id="rId1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image" Target="../media/image17.png"/><Relationship Id="rId5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72.xml"/><Relationship Id="rId7" Type="http://schemas.openxmlformats.org/officeDocument/2006/relationships/image" Target="../media/image16.png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image" Target="../media/image18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9.png"/><Relationship Id="rId4" Type="http://schemas.openxmlformats.org/officeDocument/2006/relationships/tags" Target="../tags/tag73.xm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1499BF8E-886E-C6A3-1B20-0C51E33F59B6}"/>
              </a:ext>
            </a:extLst>
          </p:cNvPr>
          <p:cNvGrpSpPr/>
          <p:nvPr/>
        </p:nvGrpSpPr>
        <p:grpSpPr>
          <a:xfrm>
            <a:off x="4308475" y="2209800"/>
            <a:ext cx="643057" cy="2438400"/>
            <a:chOff x="4308475" y="2209800"/>
            <a:chExt cx="643057" cy="243840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44693847-C2BB-8939-E9ED-3ECDD7DC9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308475" y="2209800"/>
              <a:ext cx="247650" cy="2438400"/>
            </a:xfrm>
            <a:prstGeom prst="rect">
              <a:avLst/>
            </a:prstGeom>
          </p:spPr>
        </p:pic>
        <p:pic>
          <p:nvPicPr>
            <p:cNvPr id="9" name="図 8" descr="\documentclass{article}&#10;\usepackage{amsmath}&#10;\pagestyle{empty}&#10;\begin{document}&#10;&#10;&#10;$1$&#10;&#10;\end{document}" title="IguanaTex Bitmap Display">
              <a:extLst>
                <a:ext uri="{FF2B5EF4-FFF2-40B4-BE49-F238E27FC236}">
                  <a16:creationId xmlns:a16="http://schemas.microsoft.com/office/drawing/2014/main" id="{E4B45195-FDC3-E0C5-BFA7-86D948A4F4BC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4504" y="2209800"/>
              <a:ext cx="76800" cy="150857"/>
            </a:xfrm>
            <a:prstGeom prst="rect">
              <a:avLst/>
            </a:prstGeom>
          </p:spPr>
        </p:pic>
        <p:pic>
          <p:nvPicPr>
            <p:cNvPr id="12" name="図 11" descr="\documentclass{article}&#10;\usepackage{amsmath}&#10;\pagestyle{empty}&#10;\begin{document}&#10;&#10;&#10;$0.8$&#10;&#10;\end{document}" title="IguanaTex Bitmap Display">
              <a:extLst>
                <a:ext uri="{FF2B5EF4-FFF2-40B4-BE49-F238E27FC236}">
                  <a16:creationId xmlns:a16="http://schemas.microsoft.com/office/drawing/2014/main" id="{63F6C17F-9E64-DB04-1819-DC9ACBE5C948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4504" y="2661274"/>
              <a:ext cx="272914" cy="156343"/>
            </a:xfrm>
            <a:prstGeom prst="rect">
              <a:avLst/>
            </a:prstGeom>
          </p:spPr>
        </p:pic>
        <p:pic>
          <p:nvPicPr>
            <p:cNvPr id="15" name="図 14" descr="\documentclass{article}&#10;\usepackage{amsmath}&#10;\pagestyle{empty}&#10;\begin{document}&#10;&#10;&#10;$0.6$&#10;&#10;\end{document}" title="IguanaTex Bitmap Display">
              <a:extLst>
                <a:ext uri="{FF2B5EF4-FFF2-40B4-BE49-F238E27FC236}">
                  <a16:creationId xmlns:a16="http://schemas.microsoft.com/office/drawing/2014/main" id="{B4ACAB6E-856D-0725-B29F-9D3301102CA8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4504" y="3118234"/>
              <a:ext cx="272914" cy="156343"/>
            </a:xfrm>
            <a:prstGeom prst="rect">
              <a:avLst/>
            </a:prstGeom>
          </p:spPr>
        </p:pic>
        <p:pic>
          <p:nvPicPr>
            <p:cNvPr id="18" name="図 17" descr="\documentclass{article}&#10;\usepackage{amsmath}&#10;\pagestyle{empty}&#10;\begin{document}&#10;&#10;&#10;$0.4$&#10;&#10;\end{document}" title="IguanaTex Bitmap Display">
              <a:extLst>
                <a:ext uri="{FF2B5EF4-FFF2-40B4-BE49-F238E27FC236}">
                  <a16:creationId xmlns:a16="http://schemas.microsoft.com/office/drawing/2014/main" id="{1278AC74-42C0-42CE-8302-874E6CD0A47D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4504" y="3575194"/>
              <a:ext cx="277028" cy="159086"/>
            </a:xfrm>
            <a:prstGeom prst="rect">
              <a:avLst/>
            </a:prstGeom>
          </p:spPr>
        </p:pic>
        <p:pic>
          <p:nvPicPr>
            <p:cNvPr id="21" name="図 20" descr="\documentclass{article}&#10;\usepackage{amsmath}&#10;\pagestyle{empty}&#10;\begin{document}&#10;&#10;&#10;$0.2$&#10;&#10;\end{document}" title="IguanaTex Bitmap Display">
              <a:extLst>
                <a:ext uri="{FF2B5EF4-FFF2-40B4-BE49-F238E27FC236}">
                  <a16:creationId xmlns:a16="http://schemas.microsoft.com/office/drawing/2014/main" id="{B527F9F1-BF0B-55DF-B27C-F0039C9D0739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4504" y="4034897"/>
              <a:ext cx="271542" cy="156343"/>
            </a:xfrm>
            <a:prstGeom prst="rect">
              <a:avLst/>
            </a:prstGeom>
          </p:spPr>
        </p:pic>
        <p:pic>
          <p:nvPicPr>
            <p:cNvPr id="24" name="図 23" descr="\documentclass{article}&#10;\usepackage{amsmath}&#10;\pagestyle{empty}&#10;\begin{document}&#10;&#10;&#10;$0$&#10;&#10;\end{document}" title="IguanaTex Bitmap Display">
              <a:extLst>
                <a:ext uri="{FF2B5EF4-FFF2-40B4-BE49-F238E27FC236}">
                  <a16:creationId xmlns:a16="http://schemas.microsoft.com/office/drawing/2014/main" id="{262BA498-302A-9B90-876E-BE840ECB7CAA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4504" y="4491857"/>
              <a:ext cx="97371" cy="1563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236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99F0B032-5884-8FD9-6AEC-1DBF8BE5D8B9}"/>
              </a:ext>
            </a:extLst>
          </p:cNvPr>
          <p:cNvGrpSpPr/>
          <p:nvPr/>
        </p:nvGrpSpPr>
        <p:grpSpPr>
          <a:xfrm>
            <a:off x="4265802" y="2176943"/>
            <a:ext cx="704675" cy="2504114"/>
            <a:chOff x="4265802" y="2176943"/>
            <a:chExt cx="704675" cy="2504114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8FBCD0EA-2EDA-50AF-45FB-D45BE1101A28}"/>
                </a:ext>
              </a:extLst>
            </p:cNvPr>
            <p:cNvSpPr/>
            <p:nvPr/>
          </p:nvSpPr>
          <p:spPr>
            <a:xfrm>
              <a:off x="4265802" y="2176943"/>
              <a:ext cx="704675" cy="2504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751FAEC2-62C5-D330-C946-8FAE7CBE9AD4}"/>
                </a:ext>
              </a:extLst>
            </p:cNvPr>
            <p:cNvGrpSpPr/>
            <p:nvPr/>
          </p:nvGrpSpPr>
          <p:grpSpPr>
            <a:xfrm>
              <a:off x="4308475" y="2209800"/>
              <a:ext cx="643057" cy="2438400"/>
              <a:chOff x="4308475" y="2209800"/>
              <a:chExt cx="643057" cy="2438400"/>
            </a:xfrm>
          </p:grpSpPr>
          <p:pic>
            <p:nvPicPr>
              <p:cNvPr id="3" name="図 2">
                <a:extLst>
                  <a:ext uri="{FF2B5EF4-FFF2-40B4-BE49-F238E27FC236}">
                    <a16:creationId xmlns:a16="http://schemas.microsoft.com/office/drawing/2014/main" id="{A3C7D810-7B2A-B1BF-0B75-928215E7C1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08475" y="2209800"/>
                <a:ext cx="247650" cy="2438400"/>
              </a:xfrm>
              <a:prstGeom prst="rect">
                <a:avLst/>
              </a:prstGeom>
            </p:spPr>
          </p:pic>
          <p:pic>
            <p:nvPicPr>
              <p:cNvPr id="9" name="図 8" descr="\documentclass{article}&#10;\usepackage{amsmath}&#10;\pagestyle{empty}&#10;\begin{document}&#10;&#10;&#10;$1$&#10;&#10;\end{document}" title="IguanaTex Bitmap Display">
                <a:extLst>
                  <a:ext uri="{FF2B5EF4-FFF2-40B4-BE49-F238E27FC236}">
                    <a16:creationId xmlns:a16="http://schemas.microsoft.com/office/drawing/2014/main" id="{E4B45195-FDC3-E0C5-BFA7-86D948A4F4B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74504" y="2209800"/>
                <a:ext cx="76800" cy="150857"/>
              </a:xfrm>
              <a:prstGeom prst="rect">
                <a:avLst/>
              </a:prstGeom>
            </p:spPr>
          </p:pic>
          <p:pic>
            <p:nvPicPr>
              <p:cNvPr id="12" name="図 11" descr="\documentclass{article}&#10;\usepackage{amsmath}&#10;\pagestyle{empty}&#10;\begin{document}&#10;&#10;&#10;$0.8$&#10;&#10;\end{document}" title="IguanaTex Bitmap Display">
                <a:extLst>
                  <a:ext uri="{FF2B5EF4-FFF2-40B4-BE49-F238E27FC236}">
                    <a16:creationId xmlns:a16="http://schemas.microsoft.com/office/drawing/2014/main" id="{63F6C17F-9E64-DB04-1819-DC9ACBE5C948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74504" y="2661274"/>
                <a:ext cx="272914" cy="156343"/>
              </a:xfrm>
              <a:prstGeom prst="rect">
                <a:avLst/>
              </a:prstGeom>
            </p:spPr>
          </p:pic>
          <p:pic>
            <p:nvPicPr>
              <p:cNvPr id="15" name="図 14" descr="\documentclass{article}&#10;\usepackage{amsmath}&#10;\pagestyle{empty}&#10;\begin{document}&#10;&#10;&#10;$0.6$&#10;&#10;\end{document}" title="IguanaTex Bitmap Display">
                <a:extLst>
                  <a:ext uri="{FF2B5EF4-FFF2-40B4-BE49-F238E27FC236}">
                    <a16:creationId xmlns:a16="http://schemas.microsoft.com/office/drawing/2014/main" id="{B4ACAB6E-856D-0725-B29F-9D3301102CA8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74504" y="3118234"/>
                <a:ext cx="272914" cy="156343"/>
              </a:xfrm>
              <a:prstGeom prst="rect">
                <a:avLst/>
              </a:prstGeom>
            </p:spPr>
          </p:pic>
          <p:pic>
            <p:nvPicPr>
              <p:cNvPr id="18" name="図 17" descr="\documentclass{article}&#10;\usepackage{amsmath}&#10;\pagestyle{empty}&#10;\begin{document}&#10;&#10;&#10;$0.4$&#10;&#10;\end{document}" title="IguanaTex Bitmap Display">
                <a:extLst>
                  <a:ext uri="{FF2B5EF4-FFF2-40B4-BE49-F238E27FC236}">
                    <a16:creationId xmlns:a16="http://schemas.microsoft.com/office/drawing/2014/main" id="{1278AC74-42C0-42CE-8302-874E6CD0A47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74504" y="3575194"/>
                <a:ext cx="277028" cy="159086"/>
              </a:xfrm>
              <a:prstGeom prst="rect">
                <a:avLst/>
              </a:prstGeom>
            </p:spPr>
          </p:pic>
          <p:pic>
            <p:nvPicPr>
              <p:cNvPr id="21" name="図 20" descr="\documentclass{article}&#10;\usepackage{amsmath}&#10;\pagestyle{empty}&#10;\begin{document}&#10;&#10;&#10;$0.2$&#10;&#10;\end{document}" title="IguanaTex Bitmap Display">
                <a:extLst>
                  <a:ext uri="{FF2B5EF4-FFF2-40B4-BE49-F238E27FC236}">
                    <a16:creationId xmlns:a16="http://schemas.microsoft.com/office/drawing/2014/main" id="{B527F9F1-BF0B-55DF-B27C-F0039C9D073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74504" y="4034897"/>
                <a:ext cx="271542" cy="156343"/>
              </a:xfrm>
              <a:prstGeom prst="rect">
                <a:avLst/>
              </a:prstGeom>
            </p:spPr>
          </p:pic>
          <p:pic>
            <p:nvPicPr>
              <p:cNvPr id="24" name="図 23" descr="\documentclass{article}&#10;\usepackage{amsmath}&#10;\pagestyle{empty}&#10;\begin{document}&#10;&#10;&#10;$0$&#10;&#10;\end{document}" title="IguanaTex Bitmap Display">
                <a:extLst>
                  <a:ext uri="{FF2B5EF4-FFF2-40B4-BE49-F238E27FC236}">
                    <a16:creationId xmlns:a16="http://schemas.microsoft.com/office/drawing/2014/main" id="{262BA498-302A-9B90-876E-BE840ECB7CAA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74504" y="4491857"/>
                <a:ext cx="97371" cy="15634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17266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99F0B032-5884-8FD9-6AEC-1DBF8BE5D8B9}"/>
              </a:ext>
            </a:extLst>
          </p:cNvPr>
          <p:cNvGrpSpPr/>
          <p:nvPr/>
        </p:nvGrpSpPr>
        <p:grpSpPr>
          <a:xfrm>
            <a:off x="4265802" y="2176943"/>
            <a:ext cx="704675" cy="2504114"/>
            <a:chOff x="4265802" y="2176943"/>
            <a:chExt cx="704675" cy="2504114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8FBCD0EA-2EDA-50AF-45FB-D45BE1101A28}"/>
                </a:ext>
              </a:extLst>
            </p:cNvPr>
            <p:cNvSpPr/>
            <p:nvPr/>
          </p:nvSpPr>
          <p:spPr>
            <a:xfrm>
              <a:off x="4265802" y="2176943"/>
              <a:ext cx="704675" cy="2504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751FAEC2-62C5-D330-C946-8FAE7CBE9AD4}"/>
                </a:ext>
              </a:extLst>
            </p:cNvPr>
            <p:cNvGrpSpPr/>
            <p:nvPr/>
          </p:nvGrpSpPr>
          <p:grpSpPr>
            <a:xfrm>
              <a:off x="4308475" y="2209800"/>
              <a:ext cx="643057" cy="2438400"/>
              <a:chOff x="4308475" y="2209800"/>
              <a:chExt cx="643057" cy="2438400"/>
            </a:xfrm>
          </p:grpSpPr>
          <p:pic>
            <p:nvPicPr>
              <p:cNvPr id="3" name="図 2">
                <a:extLst>
                  <a:ext uri="{FF2B5EF4-FFF2-40B4-BE49-F238E27FC236}">
                    <a16:creationId xmlns:a16="http://schemas.microsoft.com/office/drawing/2014/main" id="{A3C7D810-7B2A-B1BF-0B75-928215E7C1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08475" y="2209800"/>
                <a:ext cx="247650" cy="2438400"/>
              </a:xfrm>
              <a:prstGeom prst="rect">
                <a:avLst/>
              </a:prstGeom>
            </p:spPr>
          </p:pic>
          <p:pic>
            <p:nvPicPr>
              <p:cNvPr id="9" name="図 8" descr="\documentclass{article}&#10;\usepackage{amsmath}&#10;\pagestyle{empty}&#10;\begin{document}&#10;&#10;&#10;$1$&#10;&#10;\end{document}" title="IguanaTex Bitmap Display">
                <a:extLst>
                  <a:ext uri="{FF2B5EF4-FFF2-40B4-BE49-F238E27FC236}">
                    <a16:creationId xmlns:a16="http://schemas.microsoft.com/office/drawing/2014/main" id="{E4B45195-FDC3-E0C5-BFA7-86D948A4F4B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2"/>
                </p:custDataLst>
              </p:nvPr>
            </p:nvPicPr>
            <p:blipFill>
              <a:blip r:embed="rId4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74504" y="2209800"/>
                <a:ext cx="76800" cy="150857"/>
              </a:xfrm>
              <a:prstGeom prst="rect">
                <a:avLst/>
              </a:prstGeom>
            </p:spPr>
          </p:pic>
          <p:pic>
            <p:nvPicPr>
              <p:cNvPr id="12" name="図 11" descr="\documentclass{article}&#10;\usepackage{amsmath}&#10;\pagestyle{empty}&#10;\begin{document}&#10;&#10;&#10;$0.8$&#10;&#10;\end{document}" title="IguanaTex Bitmap Display">
                <a:extLst>
                  <a:ext uri="{FF2B5EF4-FFF2-40B4-BE49-F238E27FC236}">
                    <a16:creationId xmlns:a16="http://schemas.microsoft.com/office/drawing/2014/main" id="{63F6C17F-9E64-DB04-1819-DC9ACBE5C948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3"/>
                </p:custDataLst>
              </p:nvPr>
            </p:nvPicPr>
            <p:blipFill>
              <a:blip r:embed="rId4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74504" y="2661274"/>
                <a:ext cx="272914" cy="156343"/>
              </a:xfrm>
              <a:prstGeom prst="rect">
                <a:avLst/>
              </a:prstGeom>
            </p:spPr>
          </p:pic>
          <p:pic>
            <p:nvPicPr>
              <p:cNvPr id="15" name="図 14" descr="\documentclass{article}&#10;\usepackage{amsmath}&#10;\pagestyle{empty}&#10;\begin{document}&#10;&#10;&#10;$0.6$&#10;&#10;\end{document}" title="IguanaTex Bitmap Display">
                <a:extLst>
                  <a:ext uri="{FF2B5EF4-FFF2-40B4-BE49-F238E27FC236}">
                    <a16:creationId xmlns:a16="http://schemas.microsoft.com/office/drawing/2014/main" id="{B4ACAB6E-856D-0725-B29F-9D3301102CA8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4"/>
                </p:custDataLst>
              </p:nvPr>
            </p:nvPicPr>
            <p:blipFill>
              <a:blip r:embed="rId4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74504" y="3118234"/>
                <a:ext cx="272914" cy="156343"/>
              </a:xfrm>
              <a:prstGeom prst="rect">
                <a:avLst/>
              </a:prstGeom>
            </p:spPr>
          </p:pic>
          <p:pic>
            <p:nvPicPr>
              <p:cNvPr id="18" name="図 17" descr="\documentclass{article}&#10;\usepackage{amsmath}&#10;\pagestyle{empty}&#10;\begin{document}&#10;&#10;&#10;$0.4$&#10;&#10;\end{document}" title="IguanaTex Bitmap Display">
                <a:extLst>
                  <a:ext uri="{FF2B5EF4-FFF2-40B4-BE49-F238E27FC236}">
                    <a16:creationId xmlns:a16="http://schemas.microsoft.com/office/drawing/2014/main" id="{1278AC74-42C0-42CE-8302-874E6CD0A47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5"/>
                </p:custDataLst>
              </p:nvPr>
            </p:nvPicPr>
            <p:blipFill>
              <a:blip r:embed="rId4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74504" y="3575194"/>
                <a:ext cx="277028" cy="159086"/>
              </a:xfrm>
              <a:prstGeom prst="rect">
                <a:avLst/>
              </a:prstGeom>
            </p:spPr>
          </p:pic>
          <p:pic>
            <p:nvPicPr>
              <p:cNvPr id="21" name="図 20" descr="\documentclass{article}&#10;\usepackage{amsmath}&#10;\pagestyle{empty}&#10;\begin{document}&#10;&#10;&#10;$0.2$&#10;&#10;\end{document}" title="IguanaTex Bitmap Display">
                <a:extLst>
                  <a:ext uri="{FF2B5EF4-FFF2-40B4-BE49-F238E27FC236}">
                    <a16:creationId xmlns:a16="http://schemas.microsoft.com/office/drawing/2014/main" id="{B527F9F1-BF0B-55DF-B27C-F0039C9D073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6"/>
                </p:custDataLst>
              </p:nvPr>
            </p:nvPicPr>
            <p:blipFill>
              <a:blip r:embed="rId4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74504" y="4034897"/>
                <a:ext cx="271542" cy="156343"/>
              </a:xfrm>
              <a:prstGeom prst="rect">
                <a:avLst/>
              </a:prstGeom>
            </p:spPr>
          </p:pic>
          <p:pic>
            <p:nvPicPr>
              <p:cNvPr id="24" name="図 23" descr="\documentclass{article}&#10;\usepackage{amsmath}&#10;\pagestyle{empty}&#10;\begin{document}&#10;&#10;&#10;$0$&#10;&#10;\end{document}" title="IguanaTex Bitmap Display">
                <a:extLst>
                  <a:ext uri="{FF2B5EF4-FFF2-40B4-BE49-F238E27FC236}">
                    <a16:creationId xmlns:a16="http://schemas.microsoft.com/office/drawing/2014/main" id="{262BA498-302A-9B90-876E-BE840ECB7CAA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7"/>
                </p:custDataLst>
              </p:nvPr>
            </p:nvPicPr>
            <p:blipFill>
              <a:blip r:embed="rId4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74504" y="4491857"/>
                <a:ext cx="97371" cy="156343"/>
              </a:xfrm>
              <a:prstGeom prst="rect">
                <a:avLst/>
              </a:prstGeom>
            </p:spPr>
          </p:pic>
        </p:grp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941CDC62-8825-2425-F808-EDE30EB6B90B}"/>
              </a:ext>
            </a:extLst>
          </p:cNvPr>
          <p:cNvGrpSpPr/>
          <p:nvPr/>
        </p:nvGrpSpPr>
        <p:grpSpPr>
          <a:xfrm>
            <a:off x="6204605" y="2176943"/>
            <a:ext cx="907902" cy="2504114"/>
            <a:chOff x="6204605" y="2176943"/>
            <a:chExt cx="907902" cy="2504114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F0783F41-98CB-38A7-9C23-44553950C3B5}"/>
                </a:ext>
              </a:extLst>
            </p:cNvPr>
            <p:cNvSpPr/>
            <p:nvPr/>
          </p:nvSpPr>
          <p:spPr>
            <a:xfrm>
              <a:off x="6204605" y="2176943"/>
              <a:ext cx="907901" cy="2504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1C19E867-0CFA-55EA-2EA3-BB86C18EFB81}"/>
                </a:ext>
              </a:extLst>
            </p:cNvPr>
            <p:cNvGrpSpPr/>
            <p:nvPr>
              <p:custDataLst>
                <p:tags r:id="rId25"/>
              </p:custDataLst>
            </p:nvPr>
          </p:nvGrpSpPr>
          <p:grpSpPr>
            <a:xfrm>
              <a:off x="6247278" y="2209800"/>
              <a:ext cx="865229" cy="2438400"/>
              <a:chOff x="6247278" y="2209800"/>
              <a:chExt cx="865229" cy="2438400"/>
            </a:xfrm>
          </p:grpSpPr>
          <p:pic>
            <p:nvPicPr>
              <p:cNvPr id="20" name="図 19">
                <a:extLst>
                  <a:ext uri="{FF2B5EF4-FFF2-40B4-BE49-F238E27FC236}">
                    <a16:creationId xmlns:a16="http://schemas.microsoft.com/office/drawing/2014/main" id="{563EAA6E-52C9-CD7D-F2F4-24CD3282BC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47278" y="2209800"/>
                <a:ext cx="247650" cy="2438400"/>
              </a:xfrm>
              <a:prstGeom prst="rect">
                <a:avLst/>
              </a:prstGeom>
            </p:spPr>
          </p:pic>
          <p:pic>
            <p:nvPicPr>
              <p:cNvPr id="31" name="図 30" descr="\documentclass{article}&#10;\usepackage{amsmath}&#10;\pagestyle{empty}&#10;\begin{document}&#10;&#10;&#10;$0.125$&#10;&#10;\end{document}" title="IguanaTex Bitmap Display">
                <a:extLst>
                  <a:ext uri="{FF2B5EF4-FFF2-40B4-BE49-F238E27FC236}">
                    <a16:creationId xmlns:a16="http://schemas.microsoft.com/office/drawing/2014/main" id="{AC8408BA-229E-C28F-4ED0-480739AD9FE8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6"/>
                </p:custDataLst>
              </p:nvPr>
            </p:nvPicPr>
            <p:blipFill>
              <a:blip r:embed="rId4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13307" y="2209800"/>
                <a:ext cx="499200" cy="157714"/>
              </a:xfrm>
              <a:prstGeom prst="rect">
                <a:avLst/>
              </a:prstGeom>
            </p:spPr>
          </p:pic>
          <p:pic>
            <p:nvPicPr>
              <p:cNvPr id="36" name="図 35" descr="\documentclass{article}&#10;\usepackage{amsmath}&#10;\pagestyle{empty}&#10;\begin{document}&#10;&#10;&#10;$0.1$&#10;&#10;\end{document}" title="IguanaTex Bitmap Display">
                <a:extLst>
                  <a:ext uri="{FF2B5EF4-FFF2-40B4-BE49-F238E27FC236}">
                    <a16:creationId xmlns:a16="http://schemas.microsoft.com/office/drawing/2014/main" id="{B810989C-B3A5-B1C6-9E12-DD2A57AAA15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7"/>
                </p:custDataLst>
              </p:nvPr>
            </p:nvPicPr>
            <p:blipFill>
              <a:blip r:embed="rId4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13307" y="2661275"/>
                <a:ext cx="264686" cy="156343"/>
              </a:xfrm>
              <a:prstGeom prst="rect">
                <a:avLst/>
              </a:prstGeom>
            </p:spPr>
          </p:pic>
          <p:pic>
            <p:nvPicPr>
              <p:cNvPr id="41" name="図 40" descr="\documentclass{article}&#10;\usepackage{amsmath}&#10;\pagestyle{empty}&#10;\begin{document}&#10;&#10;&#10;$0.075$&#10;&#10;\end{document}" title="IguanaTex Bitmap Display">
                <a:extLst>
                  <a:ext uri="{FF2B5EF4-FFF2-40B4-BE49-F238E27FC236}">
                    <a16:creationId xmlns:a16="http://schemas.microsoft.com/office/drawing/2014/main" id="{992E8212-03D9-5177-73BA-95CB6187433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8"/>
                </p:custDataLst>
              </p:nvPr>
            </p:nvPicPr>
            <p:blipFill>
              <a:blip r:embed="rId4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13307" y="3118235"/>
                <a:ext cx="499200" cy="160457"/>
              </a:xfrm>
              <a:prstGeom prst="rect">
                <a:avLst/>
              </a:prstGeom>
            </p:spPr>
          </p:pic>
          <p:pic>
            <p:nvPicPr>
              <p:cNvPr id="46" name="図 45" descr="\documentclass{article}&#10;\usepackage{amsmath}&#10;\pagestyle{empty}&#10;\begin{document}&#10;&#10;&#10;$0.05$&#10;&#10;\end{document}" title="IguanaTex Bitmap Display">
                <a:extLst>
                  <a:ext uri="{FF2B5EF4-FFF2-40B4-BE49-F238E27FC236}">
                    <a16:creationId xmlns:a16="http://schemas.microsoft.com/office/drawing/2014/main" id="{15279C41-20D6-EE86-7BFA-60DAA058603A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9"/>
                </p:custDataLst>
              </p:nvPr>
            </p:nvPicPr>
            <p:blipFill>
              <a:blip r:embed="rId4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13307" y="3575195"/>
                <a:ext cx="385370" cy="157715"/>
              </a:xfrm>
              <a:prstGeom prst="rect">
                <a:avLst/>
              </a:prstGeom>
            </p:spPr>
          </p:pic>
          <p:pic>
            <p:nvPicPr>
              <p:cNvPr id="51" name="図 50" descr="\documentclass{article}&#10;\usepackage{amsmath}&#10;\pagestyle{empty}&#10;\begin{document}&#10;&#10;&#10;$0.025$&#10;&#10;\end{document}" title="IguanaTex Bitmap Display">
                <a:extLst>
                  <a:ext uri="{FF2B5EF4-FFF2-40B4-BE49-F238E27FC236}">
                    <a16:creationId xmlns:a16="http://schemas.microsoft.com/office/drawing/2014/main" id="{3BDB9734-EDCA-9192-5CFE-DEEA0B0E100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0"/>
                </p:custDataLst>
              </p:nvPr>
            </p:nvPicPr>
            <p:blipFill>
              <a:blip r:embed="rId5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13307" y="4034897"/>
                <a:ext cx="499199" cy="157714"/>
              </a:xfrm>
              <a:prstGeom prst="rect">
                <a:avLst/>
              </a:prstGeom>
            </p:spPr>
          </p:pic>
          <p:pic>
            <p:nvPicPr>
              <p:cNvPr id="28" name="図 27" descr="\documentclass{article}&#10;\usepackage{amsmath}&#10;\pagestyle{empty}&#10;\begin{document}&#10;&#10;&#10;$0$&#10;&#10;\end{document}" title="IguanaTex Bitmap Display">
                <a:extLst>
                  <a:ext uri="{FF2B5EF4-FFF2-40B4-BE49-F238E27FC236}">
                    <a16:creationId xmlns:a16="http://schemas.microsoft.com/office/drawing/2014/main" id="{C1534F7F-CF64-6A27-27DD-E7EE67345CB6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1"/>
                </p:custDataLst>
              </p:nvPr>
            </p:nvPicPr>
            <p:blipFill>
              <a:blip r:embed="rId4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13307" y="4491857"/>
                <a:ext cx="97371" cy="156343"/>
              </a:xfrm>
              <a:prstGeom prst="rect">
                <a:avLst/>
              </a:prstGeom>
            </p:spPr>
          </p:pic>
        </p:grpSp>
      </p:grpSp>
      <p:sp>
        <p:nvSpPr>
          <p:cNvPr id="152" name="ひし形 151">
            <a:extLst>
              <a:ext uri="{FF2B5EF4-FFF2-40B4-BE49-F238E27FC236}">
                <a16:creationId xmlns:a16="http://schemas.microsoft.com/office/drawing/2014/main" id="{DECE3E80-7459-C7B0-3C90-45C8292A4DBF}"/>
              </a:ext>
            </a:extLst>
          </p:cNvPr>
          <p:cNvSpPr/>
          <p:nvPr/>
        </p:nvSpPr>
        <p:spPr>
          <a:xfrm>
            <a:off x="12700" y="12700"/>
            <a:ext cx="12700" cy="1270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54" name="グループ化 253">
            <a:extLst>
              <a:ext uri="{FF2B5EF4-FFF2-40B4-BE49-F238E27FC236}">
                <a16:creationId xmlns:a16="http://schemas.microsoft.com/office/drawing/2014/main" id="{D569618F-8830-8589-6933-D080DEE362CC}"/>
              </a:ext>
            </a:extLst>
          </p:cNvPr>
          <p:cNvGrpSpPr/>
          <p:nvPr/>
        </p:nvGrpSpPr>
        <p:grpSpPr>
          <a:xfrm>
            <a:off x="7788710" y="2176943"/>
            <a:ext cx="907901" cy="2504114"/>
            <a:chOff x="7788710" y="2176943"/>
            <a:chExt cx="907901" cy="2504114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905666D-59DA-5798-D6DD-408526FF0384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7788710" y="2176943"/>
              <a:ext cx="907901" cy="2504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AAAG</a:t>
              </a:r>
              <a:endParaRPr kumimoji="1" lang="ja-JP" altLang="en-US" dirty="0"/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B17F2499-A50D-C677-BC32-47CEB2520B32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5755" y="2209800"/>
              <a:ext cx="247650" cy="2438400"/>
            </a:xfrm>
            <a:prstGeom prst="rect">
              <a:avLst/>
            </a:prstGeom>
          </p:spPr>
        </p:pic>
        <p:sp>
          <p:nvSpPr>
            <p:cNvPr id="97" name="グラフィックス 95" descr="\documentclass{article}&#10;\usepackage{amsmath}&#10;\pagestyle{empty}&#10;\begin{document}&#10;&#10;&#10;$0$&#10;&#10;\end{document}" title="IguanaTex Shape Display">
              <a:extLst>
                <a:ext uri="{FF2B5EF4-FFF2-40B4-BE49-F238E27FC236}">
                  <a16:creationId xmlns:a16="http://schemas.microsoft.com/office/drawing/2014/main" id="{AF831458-C1CF-749A-E71B-D85E52B24CFE}"/>
                </a:ext>
              </a:extLst>
            </p:cNvPr>
            <p:cNvSpPr>
              <a:spLocks noChangeAspect="1"/>
            </p:cNvSpPr>
            <p:nvPr>
              <p:custDataLst>
                <p:tags r:id="rId3"/>
              </p:custDataLst>
            </p:nvPr>
          </p:nvSpPr>
          <p:spPr>
            <a:xfrm>
              <a:off x="8204200" y="4495800"/>
              <a:ext cx="97371" cy="156343"/>
            </a:xfrm>
            <a:custGeom>
              <a:avLst/>
              <a:gdLst>
                <a:gd name="connsiteX0" fmla="*/ 100752 w 100675"/>
                <a:gd name="connsiteY0" fmla="*/ 88713 h 176275"/>
                <a:gd name="connsiteX1" fmla="*/ 91186 w 100675"/>
                <a:gd name="connsiteY1" fmla="*/ 28759 h 176275"/>
                <a:gd name="connsiteX2" fmla="*/ 50534 w 100675"/>
                <a:gd name="connsiteY2" fmla="*/ 63 h 176275"/>
                <a:gd name="connsiteX3" fmla="*/ 8925 w 100675"/>
                <a:gd name="connsiteY3" fmla="*/ 30552 h 176275"/>
                <a:gd name="connsiteX4" fmla="*/ 77 w 100675"/>
                <a:gd name="connsiteY4" fmla="*/ 88713 h 176275"/>
                <a:gd name="connsiteX5" fmla="*/ 10838 w 100675"/>
                <a:gd name="connsiteY5" fmla="*/ 150460 h 176275"/>
                <a:gd name="connsiteX6" fmla="*/ 50295 w 100675"/>
                <a:gd name="connsiteY6" fmla="*/ 176338 h 176275"/>
                <a:gd name="connsiteX7" fmla="*/ 91904 w 100675"/>
                <a:gd name="connsiteY7" fmla="*/ 146617 h 176275"/>
                <a:gd name="connsiteX8" fmla="*/ 100752 w 100675"/>
                <a:gd name="connsiteY8" fmla="*/ 88713 h 176275"/>
                <a:gd name="connsiteX9" fmla="*/ 50295 w 100675"/>
                <a:gd name="connsiteY9" fmla="*/ 170701 h 176275"/>
                <a:gd name="connsiteX10" fmla="*/ 22555 w 100675"/>
                <a:gd name="connsiteY10" fmla="*/ 139700 h 176275"/>
                <a:gd name="connsiteX11" fmla="*/ 19925 w 100675"/>
                <a:gd name="connsiteY11" fmla="*/ 85638 h 176275"/>
                <a:gd name="connsiteX12" fmla="*/ 21838 w 100675"/>
                <a:gd name="connsiteY12" fmla="*/ 38495 h 176275"/>
                <a:gd name="connsiteX13" fmla="*/ 50295 w 100675"/>
                <a:gd name="connsiteY13" fmla="*/ 5699 h 176275"/>
                <a:gd name="connsiteX14" fmla="*/ 78512 w 100675"/>
                <a:gd name="connsiteY14" fmla="*/ 35677 h 176275"/>
                <a:gd name="connsiteX15" fmla="*/ 80904 w 100675"/>
                <a:gd name="connsiteY15" fmla="*/ 85638 h 176275"/>
                <a:gd name="connsiteX16" fmla="*/ 78273 w 100675"/>
                <a:gd name="connsiteY16" fmla="*/ 138675 h 176275"/>
                <a:gd name="connsiteX17" fmla="*/ 50295 w 100675"/>
                <a:gd name="connsiteY17" fmla="*/ 170701 h 1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0675" h="176275">
                  <a:moveTo>
                    <a:pt x="100752" y="88713"/>
                  </a:moveTo>
                  <a:cubicBezTo>
                    <a:pt x="100752" y="68216"/>
                    <a:pt x="99556" y="47719"/>
                    <a:pt x="91186" y="28759"/>
                  </a:cubicBezTo>
                  <a:cubicBezTo>
                    <a:pt x="80186" y="4162"/>
                    <a:pt x="60577" y="63"/>
                    <a:pt x="50534" y="63"/>
                  </a:cubicBezTo>
                  <a:cubicBezTo>
                    <a:pt x="36186" y="63"/>
                    <a:pt x="18729" y="6724"/>
                    <a:pt x="8925" y="30552"/>
                  </a:cubicBezTo>
                  <a:cubicBezTo>
                    <a:pt x="1272" y="48231"/>
                    <a:pt x="77" y="68216"/>
                    <a:pt x="77" y="88713"/>
                  </a:cubicBezTo>
                  <a:cubicBezTo>
                    <a:pt x="77" y="107929"/>
                    <a:pt x="1033" y="130988"/>
                    <a:pt x="10838" y="150460"/>
                  </a:cubicBezTo>
                  <a:cubicBezTo>
                    <a:pt x="21120" y="171214"/>
                    <a:pt x="38577" y="176338"/>
                    <a:pt x="50295" y="176338"/>
                  </a:cubicBezTo>
                  <a:cubicBezTo>
                    <a:pt x="63208" y="176338"/>
                    <a:pt x="81382" y="170958"/>
                    <a:pt x="91904" y="146617"/>
                  </a:cubicBezTo>
                  <a:cubicBezTo>
                    <a:pt x="99556" y="128939"/>
                    <a:pt x="100752" y="108954"/>
                    <a:pt x="100752" y="88713"/>
                  </a:cubicBezTo>
                  <a:close/>
                  <a:moveTo>
                    <a:pt x="50295" y="170701"/>
                  </a:moveTo>
                  <a:cubicBezTo>
                    <a:pt x="40968" y="170701"/>
                    <a:pt x="26860" y="164296"/>
                    <a:pt x="22555" y="139700"/>
                  </a:cubicBezTo>
                  <a:cubicBezTo>
                    <a:pt x="19925" y="124327"/>
                    <a:pt x="19925" y="100755"/>
                    <a:pt x="19925" y="85638"/>
                  </a:cubicBezTo>
                  <a:cubicBezTo>
                    <a:pt x="19925" y="69241"/>
                    <a:pt x="19925" y="52330"/>
                    <a:pt x="21838" y="38495"/>
                  </a:cubicBezTo>
                  <a:cubicBezTo>
                    <a:pt x="26381" y="8005"/>
                    <a:pt x="44316" y="5699"/>
                    <a:pt x="50295" y="5699"/>
                  </a:cubicBezTo>
                  <a:cubicBezTo>
                    <a:pt x="58186" y="5699"/>
                    <a:pt x="73969" y="10311"/>
                    <a:pt x="78512" y="35677"/>
                  </a:cubicBezTo>
                  <a:cubicBezTo>
                    <a:pt x="80904" y="50025"/>
                    <a:pt x="80904" y="69497"/>
                    <a:pt x="80904" y="85638"/>
                  </a:cubicBezTo>
                  <a:cubicBezTo>
                    <a:pt x="80904" y="104854"/>
                    <a:pt x="80904" y="122277"/>
                    <a:pt x="78273" y="138675"/>
                  </a:cubicBezTo>
                  <a:cubicBezTo>
                    <a:pt x="74686" y="163015"/>
                    <a:pt x="61056" y="170701"/>
                    <a:pt x="50295" y="170701"/>
                  </a:cubicBezTo>
                  <a:close/>
                </a:path>
              </a:pathLst>
            </a:custGeom>
            <a:solidFill>
              <a:srgbClr val="000000"/>
            </a:solidFill>
            <a:ln w="22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dirty="0"/>
            </a:p>
          </p:txBody>
        </p:sp>
        <p:grpSp>
          <p:nvGrpSpPr>
            <p:cNvPr id="107" name="グループ化 106" descr="\documentclass{article}&#10;\usepackage{amsmath}&#10;\pagestyle{empty}&#10;\begin{document}&#10;&#10;&#10;$0.25$&#10;&#10;\end{document}" title="IguanaTex Shape Display">
              <a:extLst>
                <a:ext uri="{FF2B5EF4-FFF2-40B4-BE49-F238E27FC236}">
                  <a16:creationId xmlns:a16="http://schemas.microsoft.com/office/drawing/2014/main" id="{A60DC8BF-01A1-2606-53C0-9AF1BE445DEE}"/>
                </a:ext>
              </a:extLst>
            </p:cNvPr>
            <p:cNvGrpSpPr>
              <a:grpSpLocks noChangeAspect="1"/>
            </p:cNvGrpSpPr>
            <p:nvPr>
              <p:custDataLst>
                <p:tags r:id="rId4"/>
              </p:custDataLst>
            </p:nvPr>
          </p:nvGrpSpPr>
          <p:grpSpPr>
            <a:xfrm>
              <a:off x="8204200" y="4038600"/>
              <a:ext cx="393669" cy="157713"/>
              <a:chOff x="10009289" y="5330112"/>
              <a:chExt cx="393669" cy="157713"/>
            </a:xfrm>
          </p:grpSpPr>
          <p:sp>
            <p:nvSpPr>
              <p:cNvPr id="103" name="フリーフォーム: 図形 102">
                <a:extLst>
                  <a:ext uri="{FF2B5EF4-FFF2-40B4-BE49-F238E27FC236}">
                    <a16:creationId xmlns:a16="http://schemas.microsoft.com/office/drawing/2014/main" id="{32D18C4D-E227-20C6-4802-3763632848B8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>
              <a:xfrm>
                <a:off x="10009289" y="5330112"/>
                <a:ext cx="98196" cy="157713"/>
              </a:xfrm>
              <a:custGeom>
                <a:avLst/>
                <a:gdLst>
                  <a:gd name="connsiteX0" fmla="*/ 98273 w 98196"/>
                  <a:gd name="connsiteY0" fmla="*/ 79378 h 157713"/>
                  <a:gd name="connsiteX1" fmla="*/ 88943 w 98196"/>
                  <a:gd name="connsiteY1" fmla="*/ 25737 h 157713"/>
                  <a:gd name="connsiteX2" fmla="*/ 49292 w 98196"/>
                  <a:gd name="connsiteY2" fmla="*/ 63 h 157713"/>
                  <a:gd name="connsiteX3" fmla="*/ 8707 w 98196"/>
                  <a:gd name="connsiteY3" fmla="*/ 27342 h 157713"/>
                  <a:gd name="connsiteX4" fmla="*/ 77 w 98196"/>
                  <a:gd name="connsiteY4" fmla="*/ 79378 h 157713"/>
                  <a:gd name="connsiteX5" fmla="*/ 10573 w 98196"/>
                  <a:gd name="connsiteY5" fmla="*/ 134624 h 157713"/>
                  <a:gd name="connsiteX6" fmla="*/ 49058 w 98196"/>
                  <a:gd name="connsiteY6" fmla="*/ 157777 h 157713"/>
                  <a:gd name="connsiteX7" fmla="*/ 89643 w 98196"/>
                  <a:gd name="connsiteY7" fmla="*/ 131185 h 157713"/>
                  <a:gd name="connsiteX8" fmla="*/ 98273 w 98196"/>
                  <a:gd name="connsiteY8" fmla="*/ 79378 h 157713"/>
                  <a:gd name="connsiteX9" fmla="*/ 49058 w 98196"/>
                  <a:gd name="connsiteY9" fmla="*/ 152734 h 157713"/>
                  <a:gd name="connsiteX10" fmla="*/ 22002 w 98196"/>
                  <a:gd name="connsiteY10" fmla="*/ 124996 h 157713"/>
                  <a:gd name="connsiteX11" fmla="*/ 19436 w 98196"/>
                  <a:gd name="connsiteY11" fmla="*/ 76627 h 157713"/>
                  <a:gd name="connsiteX12" fmla="*/ 21302 w 98196"/>
                  <a:gd name="connsiteY12" fmla="*/ 34448 h 157713"/>
                  <a:gd name="connsiteX13" fmla="*/ 49058 w 98196"/>
                  <a:gd name="connsiteY13" fmla="*/ 5106 h 157713"/>
                  <a:gd name="connsiteX14" fmla="*/ 76581 w 98196"/>
                  <a:gd name="connsiteY14" fmla="*/ 31926 h 157713"/>
                  <a:gd name="connsiteX15" fmla="*/ 78914 w 98196"/>
                  <a:gd name="connsiteY15" fmla="*/ 76627 h 157713"/>
                  <a:gd name="connsiteX16" fmla="*/ 76348 w 98196"/>
                  <a:gd name="connsiteY16" fmla="*/ 124079 h 157713"/>
                  <a:gd name="connsiteX17" fmla="*/ 49058 w 98196"/>
                  <a:gd name="connsiteY17" fmla="*/ 152734 h 15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8196" h="157713">
                    <a:moveTo>
                      <a:pt x="98273" y="79378"/>
                    </a:moveTo>
                    <a:cubicBezTo>
                      <a:pt x="98273" y="61039"/>
                      <a:pt x="97107" y="42701"/>
                      <a:pt x="88943" y="25737"/>
                    </a:cubicBezTo>
                    <a:cubicBezTo>
                      <a:pt x="78214" y="3731"/>
                      <a:pt x="59088" y="63"/>
                      <a:pt x="49292" y="63"/>
                    </a:cubicBezTo>
                    <a:cubicBezTo>
                      <a:pt x="35297" y="63"/>
                      <a:pt x="18270" y="6023"/>
                      <a:pt x="8707" y="27342"/>
                    </a:cubicBezTo>
                    <a:cubicBezTo>
                      <a:pt x="1243" y="43159"/>
                      <a:pt x="77" y="61039"/>
                      <a:pt x="77" y="79378"/>
                    </a:cubicBezTo>
                    <a:cubicBezTo>
                      <a:pt x="77" y="96571"/>
                      <a:pt x="1010" y="117202"/>
                      <a:pt x="10573" y="134624"/>
                    </a:cubicBezTo>
                    <a:cubicBezTo>
                      <a:pt x="20602" y="153192"/>
                      <a:pt x="37629" y="157777"/>
                      <a:pt x="49058" y="157777"/>
                    </a:cubicBezTo>
                    <a:cubicBezTo>
                      <a:pt x="61654" y="157777"/>
                      <a:pt x="79380" y="152963"/>
                      <a:pt x="89643" y="131185"/>
                    </a:cubicBezTo>
                    <a:cubicBezTo>
                      <a:pt x="97107" y="115368"/>
                      <a:pt x="98273" y="97488"/>
                      <a:pt x="98273" y="79378"/>
                    </a:cubicBezTo>
                    <a:close/>
                    <a:moveTo>
                      <a:pt x="49058" y="152734"/>
                    </a:moveTo>
                    <a:cubicBezTo>
                      <a:pt x="39962" y="152734"/>
                      <a:pt x="26200" y="147003"/>
                      <a:pt x="22002" y="124996"/>
                    </a:cubicBezTo>
                    <a:cubicBezTo>
                      <a:pt x="19436" y="111242"/>
                      <a:pt x="19436" y="90152"/>
                      <a:pt x="19436" y="76627"/>
                    </a:cubicBezTo>
                    <a:cubicBezTo>
                      <a:pt x="19436" y="61956"/>
                      <a:pt x="19436" y="46827"/>
                      <a:pt x="21302" y="34448"/>
                    </a:cubicBezTo>
                    <a:cubicBezTo>
                      <a:pt x="25734" y="7169"/>
                      <a:pt x="43227" y="5106"/>
                      <a:pt x="49058" y="5106"/>
                    </a:cubicBezTo>
                    <a:cubicBezTo>
                      <a:pt x="56755" y="5106"/>
                      <a:pt x="72150" y="9232"/>
                      <a:pt x="76581" y="31926"/>
                    </a:cubicBezTo>
                    <a:cubicBezTo>
                      <a:pt x="78914" y="44764"/>
                      <a:pt x="78914" y="62186"/>
                      <a:pt x="78914" y="76627"/>
                    </a:cubicBezTo>
                    <a:cubicBezTo>
                      <a:pt x="78914" y="93820"/>
                      <a:pt x="78914" y="109408"/>
                      <a:pt x="76348" y="124079"/>
                    </a:cubicBezTo>
                    <a:cubicBezTo>
                      <a:pt x="72849" y="145856"/>
                      <a:pt x="59554" y="152734"/>
                      <a:pt x="49058" y="1527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21949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104" name="フリーフォーム: 図形 103">
                <a:extLst>
                  <a:ext uri="{FF2B5EF4-FFF2-40B4-BE49-F238E27FC236}">
                    <a16:creationId xmlns:a16="http://schemas.microsoft.com/office/drawing/2014/main" id="{56EB8FD6-97F2-A00E-9636-49AF3DF1A86F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>
              <a:xfrm>
                <a:off x="10136875" y="5458483"/>
                <a:ext cx="24724" cy="24298"/>
              </a:xfrm>
              <a:custGeom>
                <a:avLst/>
                <a:gdLst>
                  <a:gd name="connsiteX0" fmla="*/ 24806 w 24724"/>
                  <a:gd name="connsiteY0" fmla="*/ 12212 h 24298"/>
                  <a:gd name="connsiteX1" fmla="*/ 12444 w 24724"/>
                  <a:gd name="connsiteY1" fmla="*/ 63 h 24298"/>
                  <a:gd name="connsiteX2" fmla="*/ 82 w 24724"/>
                  <a:gd name="connsiteY2" fmla="*/ 12212 h 24298"/>
                  <a:gd name="connsiteX3" fmla="*/ 12444 w 24724"/>
                  <a:gd name="connsiteY3" fmla="*/ 24362 h 24298"/>
                  <a:gd name="connsiteX4" fmla="*/ 24806 w 24724"/>
                  <a:gd name="connsiteY4" fmla="*/ 12212 h 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24" h="24298">
                    <a:moveTo>
                      <a:pt x="24806" y="12212"/>
                    </a:moveTo>
                    <a:cubicBezTo>
                      <a:pt x="24806" y="5564"/>
                      <a:pt x="19208" y="63"/>
                      <a:pt x="12444" y="63"/>
                    </a:cubicBezTo>
                    <a:cubicBezTo>
                      <a:pt x="5680" y="63"/>
                      <a:pt x="82" y="5564"/>
                      <a:pt x="82" y="12212"/>
                    </a:cubicBezTo>
                    <a:cubicBezTo>
                      <a:pt x="82" y="18860"/>
                      <a:pt x="5680" y="24362"/>
                      <a:pt x="12444" y="24362"/>
                    </a:cubicBezTo>
                    <a:cubicBezTo>
                      <a:pt x="19208" y="24362"/>
                      <a:pt x="24806" y="18860"/>
                      <a:pt x="24806" y="122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21949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105" name="フリーフォーム: 図形 104">
                <a:extLst>
                  <a:ext uri="{FF2B5EF4-FFF2-40B4-BE49-F238E27FC236}">
                    <a16:creationId xmlns:a16="http://schemas.microsoft.com/office/drawing/2014/main" id="{833E7FE7-ABF4-EE30-168C-83BC1DCBA490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>
              <a:xfrm>
                <a:off x="10193269" y="5330112"/>
                <a:ext cx="93065" cy="152670"/>
              </a:xfrm>
              <a:custGeom>
                <a:avLst/>
                <a:gdLst>
                  <a:gd name="connsiteX0" fmla="*/ 18044 w 93065"/>
                  <a:gd name="connsiteY0" fmla="*/ 135082 h 152670"/>
                  <a:gd name="connsiteX1" fmla="*/ 42768 w 93065"/>
                  <a:gd name="connsiteY1" fmla="*/ 111471 h 152670"/>
                  <a:gd name="connsiteX2" fmla="*/ 93150 w 93065"/>
                  <a:gd name="connsiteY2" fmla="*/ 44534 h 152670"/>
                  <a:gd name="connsiteX3" fmla="*/ 43701 w 93065"/>
                  <a:gd name="connsiteY3" fmla="*/ 63 h 152670"/>
                  <a:gd name="connsiteX4" fmla="*/ 84 w 93065"/>
                  <a:gd name="connsiteY4" fmla="*/ 41554 h 152670"/>
                  <a:gd name="connsiteX5" fmla="*/ 12446 w 93065"/>
                  <a:gd name="connsiteY5" fmla="*/ 54392 h 152670"/>
                  <a:gd name="connsiteX6" fmla="*/ 24575 w 93065"/>
                  <a:gd name="connsiteY6" fmla="*/ 42242 h 152670"/>
                  <a:gd name="connsiteX7" fmla="*/ 12213 w 93065"/>
                  <a:gd name="connsiteY7" fmla="*/ 30322 h 152670"/>
                  <a:gd name="connsiteX8" fmla="*/ 9181 w 93065"/>
                  <a:gd name="connsiteY8" fmla="*/ 30551 h 152670"/>
                  <a:gd name="connsiteX9" fmla="*/ 40669 w 93065"/>
                  <a:gd name="connsiteY9" fmla="*/ 7169 h 152670"/>
                  <a:gd name="connsiteX10" fmla="*/ 71924 w 93065"/>
                  <a:gd name="connsiteY10" fmla="*/ 44534 h 152670"/>
                  <a:gd name="connsiteX11" fmla="*/ 47433 w 93065"/>
                  <a:gd name="connsiteY11" fmla="*/ 95195 h 152670"/>
                  <a:gd name="connsiteX12" fmla="*/ 2650 w 93065"/>
                  <a:gd name="connsiteY12" fmla="*/ 144252 h 152670"/>
                  <a:gd name="connsiteX13" fmla="*/ 84 w 93065"/>
                  <a:gd name="connsiteY13" fmla="*/ 152734 h 152670"/>
                  <a:gd name="connsiteX14" fmla="*/ 86619 w 93065"/>
                  <a:gd name="connsiteY14" fmla="*/ 152734 h 152670"/>
                  <a:gd name="connsiteX15" fmla="*/ 93150 w 93065"/>
                  <a:gd name="connsiteY15" fmla="*/ 112847 h 152670"/>
                  <a:gd name="connsiteX16" fmla="*/ 87318 w 93065"/>
                  <a:gd name="connsiteY16" fmla="*/ 112847 h 152670"/>
                  <a:gd name="connsiteX17" fmla="*/ 82187 w 93065"/>
                  <a:gd name="connsiteY17" fmla="*/ 133249 h 152670"/>
                  <a:gd name="connsiteX18" fmla="*/ 60029 w 93065"/>
                  <a:gd name="connsiteY18" fmla="*/ 135082 h 152670"/>
                  <a:gd name="connsiteX19" fmla="*/ 18044 w 93065"/>
                  <a:gd name="connsiteY19" fmla="*/ 135082 h 152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3065" h="152670">
                    <a:moveTo>
                      <a:pt x="18044" y="135082"/>
                    </a:moveTo>
                    <a:lnTo>
                      <a:pt x="42768" y="111471"/>
                    </a:lnTo>
                    <a:cubicBezTo>
                      <a:pt x="79155" y="79837"/>
                      <a:pt x="93150" y="67458"/>
                      <a:pt x="93150" y="44534"/>
                    </a:cubicBezTo>
                    <a:cubicBezTo>
                      <a:pt x="93150" y="18402"/>
                      <a:pt x="72157" y="63"/>
                      <a:pt x="43701" y="63"/>
                    </a:cubicBezTo>
                    <a:cubicBezTo>
                      <a:pt x="17345" y="63"/>
                      <a:pt x="84" y="21152"/>
                      <a:pt x="84" y="41554"/>
                    </a:cubicBezTo>
                    <a:cubicBezTo>
                      <a:pt x="84" y="54392"/>
                      <a:pt x="11747" y="54392"/>
                      <a:pt x="12446" y="54392"/>
                    </a:cubicBezTo>
                    <a:cubicBezTo>
                      <a:pt x="16412" y="54392"/>
                      <a:pt x="24575" y="51641"/>
                      <a:pt x="24575" y="42242"/>
                    </a:cubicBezTo>
                    <a:cubicBezTo>
                      <a:pt x="24575" y="36282"/>
                      <a:pt x="20377" y="30322"/>
                      <a:pt x="12213" y="30322"/>
                    </a:cubicBezTo>
                    <a:cubicBezTo>
                      <a:pt x="10347" y="30322"/>
                      <a:pt x="9881" y="30322"/>
                      <a:pt x="9181" y="30551"/>
                    </a:cubicBezTo>
                    <a:cubicBezTo>
                      <a:pt x="14546" y="15651"/>
                      <a:pt x="27141" y="7169"/>
                      <a:pt x="40669" y="7169"/>
                    </a:cubicBezTo>
                    <a:cubicBezTo>
                      <a:pt x="61895" y="7169"/>
                      <a:pt x="71924" y="25737"/>
                      <a:pt x="71924" y="44534"/>
                    </a:cubicBezTo>
                    <a:cubicBezTo>
                      <a:pt x="71924" y="62873"/>
                      <a:pt x="60262" y="80983"/>
                      <a:pt x="47433" y="95195"/>
                    </a:cubicBezTo>
                    <a:lnTo>
                      <a:pt x="2650" y="144252"/>
                    </a:lnTo>
                    <a:cubicBezTo>
                      <a:pt x="84" y="146773"/>
                      <a:pt x="84" y="147232"/>
                      <a:pt x="84" y="152734"/>
                    </a:cubicBezTo>
                    <a:lnTo>
                      <a:pt x="86619" y="152734"/>
                    </a:lnTo>
                    <a:lnTo>
                      <a:pt x="93150" y="112847"/>
                    </a:lnTo>
                    <a:lnTo>
                      <a:pt x="87318" y="112847"/>
                    </a:lnTo>
                    <a:cubicBezTo>
                      <a:pt x="86152" y="119724"/>
                      <a:pt x="84519" y="129810"/>
                      <a:pt x="82187" y="133249"/>
                    </a:cubicBezTo>
                    <a:cubicBezTo>
                      <a:pt x="80554" y="135082"/>
                      <a:pt x="65160" y="135082"/>
                      <a:pt x="60029" y="135082"/>
                    </a:cubicBezTo>
                    <a:lnTo>
                      <a:pt x="18044" y="135082"/>
                    </a:lnTo>
                    <a:close/>
                  </a:path>
                </a:pathLst>
              </a:custGeom>
              <a:solidFill>
                <a:srgbClr val="000000"/>
              </a:solidFill>
              <a:ln w="21949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106" name="フリーフォーム: 図形 105">
                <a:extLst>
                  <a:ext uri="{FF2B5EF4-FFF2-40B4-BE49-F238E27FC236}">
                    <a16:creationId xmlns:a16="http://schemas.microsoft.com/office/drawing/2014/main" id="{1A1C7798-CB63-EA04-AE97-C8241366AB32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>
              <a:xfrm>
                <a:off x="10309893" y="5330112"/>
                <a:ext cx="93065" cy="157713"/>
              </a:xfrm>
              <a:custGeom>
                <a:avLst/>
                <a:gdLst>
                  <a:gd name="connsiteX0" fmla="*/ 93155 w 93065"/>
                  <a:gd name="connsiteY0" fmla="*/ 106657 h 157713"/>
                  <a:gd name="connsiteX1" fmla="*/ 48838 w 93065"/>
                  <a:gd name="connsiteY1" fmla="*/ 56455 h 157713"/>
                  <a:gd name="connsiteX2" fmla="*/ 19216 w 93065"/>
                  <a:gd name="connsiteY2" fmla="*/ 68146 h 157713"/>
                  <a:gd name="connsiteX3" fmla="*/ 19216 w 93065"/>
                  <a:gd name="connsiteY3" fmla="*/ 23445 h 157713"/>
                  <a:gd name="connsiteX4" fmla="*/ 39042 w 93065"/>
                  <a:gd name="connsiteY4" fmla="*/ 26425 h 157713"/>
                  <a:gd name="connsiteX5" fmla="*/ 84058 w 93065"/>
                  <a:gd name="connsiteY5" fmla="*/ 2584 h 157713"/>
                  <a:gd name="connsiteX6" fmla="*/ 81726 w 93065"/>
                  <a:gd name="connsiteY6" fmla="*/ 63 h 157713"/>
                  <a:gd name="connsiteX7" fmla="*/ 79860 w 93065"/>
                  <a:gd name="connsiteY7" fmla="*/ 750 h 157713"/>
                  <a:gd name="connsiteX8" fmla="*/ 48138 w 93065"/>
                  <a:gd name="connsiteY8" fmla="*/ 7398 h 157713"/>
                  <a:gd name="connsiteX9" fmla="*/ 17116 w 93065"/>
                  <a:gd name="connsiteY9" fmla="*/ 980 h 157713"/>
                  <a:gd name="connsiteX10" fmla="*/ 14317 w 93065"/>
                  <a:gd name="connsiteY10" fmla="*/ 292 h 157713"/>
                  <a:gd name="connsiteX11" fmla="*/ 11985 w 93065"/>
                  <a:gd name="connsiteY11" fmla="*/ 5794 h 157713"/>
                  <a:gd name="connsiteX12" fmla="*/ 11985 w 93065"/>
                  <a:gd name="connsiteY12" fmla="*/ 73647 h 157713"/>
                  <a:gd name="connsiteX13" fmla="*/ 15250 w 93065"/>
                  <a:gd name="connsiteY13" fmla="*/ 79607 h 157713"/>
                  <a:gd name="connsiteX14" fmla="*/ 18283 w 93065"/>
                  <a:gd name="connsiteY14" fmla="*/ 77544 h 157713"/>
                  <a:gd name="connsiteX15" fmla="*/ 48371 w 93065"/>
                  <a:gd name="connsiteY15" fmla="*/ 61498 h 157713"/>
                  <a:gd name="connsiteX16" fmla="*/ 68197 w 93065"/>
                  <a:gd name="connsiteY16" fmla="*/ 76169 h 157713"/>
                  <a:gd name="connsiteX17" fmla="*/ 72396 w 93065"/>
                  <a:gd name="connsiteY17" fmla="*/ 105053 h 157713"/>
                  <a:gd name="connsiteX18" fmla="*/ 66798 w 93065"/>
                  <a:gd name="connsiteY18" fmla="*/ 136458 h 157713"/>
                  <a:gd name="connsiteX19" fmla="*/ 41840 w 93065"/>
                  <a:gd name="connsiteY19" fmla="*/ 151358 h 157713"/>
                  <a:gd name="connsiteX20" fmla="*/ 7553 w 93065"/>
                  <a:gd name="connsiteY20" fmla="*/ 125684 h 157713"/>
                  <a:gd name="connsiteX21" fmla="*/ 11518 w 93065"/>
                  <a:gd name="connsiteY21" fmla="*/ 126142 h 157713"/>
                  <a:gd name="connsiteX22" fmla="*/ 23181 w 93065"/>
                  <a:gd name="connsiteY22" fmla="*/ 114910 h 157713"/>
                  <a:gd name="connsiteX23" fmla="*/ 11518 w 93065"/>
                  <a:gd name="connsiteY23" fmla="*/ 103677 h 157713"/>
                  <a:gd name="connsiteX24" fmla="*/ 89 w 93065"/>
                  <a:gd name="connsiteY24" fmla="*/ 115827 h 157713"/>
                  <a:gd name="connsiteX25" fmla="*/ 42307 w 93065"/>
                  <a:gd name="connsiteY25" fmla="*/ 157777 h 157713"/>
                  <a:gd name="connsiteX26" fmla="*/ 93155 w 93065"/>
                  <a:gd name="connsiteY26" fmla="*/ 106657 h 15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3065" h="157713">
                    <a:moveTo>
                      <a:pt x="93155" y="106657"/>
                    </a:moveTo>
                    <a:cubicBezTo>
                      <a:pt x="93155" y="79378"/>
                      <a:pt x="74028" y="56455"/>
                      <a:pt x="48838" y="56455"/>
                    </a:cubicBezTo>
                    <a:cubicBezTo>
                      <a:pt x="37642" y="56455"/>
                      <a:pt x="27612" y="60122"/>
                      <a:pt x="19216" y="68146"/>
                    </a:cubicBezTo>
                    <a:lnTo>
                      <a:pt x="19216" y="23445"/>
                    </a:lnTo>
                    <a:cubicBezTo>
                      <a:pt x="23881" y="24820"/>
                      <a:pt x="31578" y="26425"/>
                      <a:pt x="39042" y="26425"/>
                    </a:cubicBezTo>
                    <a:cubicBezTo>
                      <a:pt x="67731" y="26425"/>
                      <a:pt x="84058" y="5564"/>
                      <a:pt x="84058" y="2584"/>
                    </a:cubicBezTo>
                    <a:cubicBezTo>
                      <a:pt x="84058" y="1209"/>
                      <a:pt x="83358" y="63"/>
                      <a:pt x="81726" y="63"/>
                    </a:cubicBezTo>
                    <a:cubicBezTo>
                      <a:pt x="81492" y="63"/>
                      <a:pt x="81026" y="63"/>
                      <a:pt x="79860" y="750"/>
                    </a:cubicBezTo>
                    <a:cubicBezTo>
                      <a:pt x="75195" y="2814"/>
                      <a:pt x="63766" y="7398"/>
                      <a:pt x="48138" y="7398"/>
                    </a:cubicBezTo>
                    <a:cubicBezTo>
                      <a:pt x="38808" y="7398"/>
                      <a:pt x="28079" y="5794"/>
                      <a:pt x="17116" y="980"/>
                    </a:cubicBezTo>
                    <a:cubicBezTo>
                      <a:pt x="15250" y="292"/>
                      <a:pt x="14784" y="292"/>
                      <a:pt x="14317" y="292"/>
                    </a:cubicBezTo>
                    <a:cubicBezTo>
                      <a:pt x="11985" y="292"/>
                      <a:pt x="11985" y="2126"/>
                      <a:pt x="11985" y="5794"/>
                    </a:cubicBezTo>
                    <a:lnTo>
                      <a:pt x="11985" y="73647"/>
                    </a:lnTo>
                    <a:cubicBezTo>
                      <a:pt x="11985" y="77774"/>
                      <a:pt x="11985" y="79607"/>
                      <a:pt x="15250" y="79607"/>
                    </a:cubicBezTo>
                    <a:cubicBezTo>
                      <a:pt x="16883" y="79607"/>
                      <a:pt x="17350" y="78920"/>
                      <a:pt x="18283" y="77544"/>
                    </a:cubicBezTo>
                    <a:cubicBezTo>
                      <a:pt x="20848" y="73877"/>
                      <a:pt x="29478" y="61498"/>
                      <a:pt x="48371" y="61498"/>
                    </a:cubicBezTo>
                    <a:cubicBezTo>
                      <a:pt x="60500" y="61498"/>
                      <a:pt x="66331" y="72043"/>
                      <a:pt x="68197" y="76169"/>
                    </a:cubicBezTo>
                    <a:cubicBezTo>
                      <a:pt x="71929" y="84651"/>
                      <a:pt x="72396" y="93591"/>
                      <a:pt x="72396" y="105053"/>
                    </a:cubicBezTo>
                    <a:cubicBezTo>
                      <a:pt x="72396" y="113076"/>
                      <a:pt x="72396" y="126830"/>
                      <a:pt x="66798" y="136458"/>
                    </a:cubicBezTo>
                    <a:cubicBezTo>
                      <a:pt x="61200" y="145398"/>
                      <a:pt x="52570" y="151358"/>
                      <a:pt x="41840" y="151358"/>
                    </a:cubicBezTo>
                    <a:cubicBezTo>
                      <a:pt x="24814" y="151358"/>
                      <a:pt x="11518" y="139209"/>
                      <a:pt x="7553" y="125684"/>
                    </a:cubicBezTo>
                    <a:cubicBezTo>
                      <a:pt x="8253" y="125913"/>
                      <a:pt x="8953" y="126142"/>
                      <a:pt x="11518" y="126142"/>
                    </a:cubicBezTo>
                    <a:cubicBezTo>
                      <a:pt x="19216" y="126142"/>
                      <a:pt x="23181" y="120411"/>
                      <a:pt x="23181" y="114910"/>
                    </a:cubicBezTo>
                    <a:cubicBezTo>
                      <a:pt x="23181" y="109408"/>
                      <a:pt x="19216" y="103677"/>
                      <a:pt x="11518" y="103677"/>
                    </a:cubicBezTo>
                    <a:cubicBezTo>
                      <a:pt x="8253" y="103677"/>
                      <a:pt x="89" y="105282"/>
                      <a:pt x="89" y="115827"/>
                    </a:cubicBezTo>
                    <a:cubicBezTo>
                      <a:pt x="89" y="135541"/>
                      <a:pt x="16183" y="157777"/>
                      <a:pt x="42307" y="157777"/>
                    </a:cubicBezTo>
                    <a:cubicBezTo>
                      <a:pt x="69363" y="157777"/>
                      <a:pt x="93155" y="135770"/>
                      <a:pt x="93155" y="106657"/>
                    </a:cubicBezTo>
                    <a:close/>
                  </a:path>
                </a:pathLst>
              </a:custGeom>
              <a:solidFill>
                <a:srgbClr val="000000"/>
              </a:solidFill>
              <a:ln w="21949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</p:grpSp>
        <p:grpSp>
          <p:nvGrpSpPr>
            <p:cNvPr id="120" name="グループ化 119" descr="\documentclass{article}&#10;\usepackage{amsmath}&#10;\pagestyle{empty}&#10;\begin{document}&#10;&#10;&#10;$0.5$&#10;&#10;\end{document}" title="IguanaTex Shape Display">
              <a:extLst>
                <a:ext uri="{FF2B5EF4-FFF2-40B4-BE49-F238E27FC236}">
                  <a16:creationId xmlns:a16="http://schemas.microsoft.com/office/drawing/2014/main" id="{D01B2DC7-97F5-8936-0C36-F11722C2A397}"/>
                </a:ext>
              </a:extLst>
            </p:cNvPr>
            <p:cNvGrpSpPr>
              <a:grpSpLocks noChangeAspect="1"/>
            </p:cNvGrpSpPr>
            <p:nvPr>
              <p:custDataLst>
                <p:tags r:id="rId5"/>
              </p:custDataLst>
            </p:nvPr>
          </p:nvGrpSpPr>
          <p:grpSpPr>
            <a:xfrm>
              <a:off x="8204200" y="3581400"/>
              <a:ext cx="265990" cy="157715"/>
              <a:chOff x="9937260" y="4872921"/>
              <a:chExt cx="265990" cy="157715"/>
            </a:xfrm>
          </p:grpSpPr>
          <p:sp>
            <p:nvSpPr>
              <p:cNvPr id="117" name="フリーフォーム: 図形 116">
                <a:extLst>
                  <a:ext uri="{FF2B5EF4-FFF2-40B4-BE49-F238E27FC236}">
                    <a16:creationId xmlns:a16="http://schemas.microsoft.com/office/drawing/2014/main" id="{2590DF5D-DEC2-A24A-CDED-5C31A3217C3C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>
              <a:xfrm>
                <a:off x="9937260" y="4872921"/>
                <a:ext cx="94278" cy="157715"/>
              </a:xfrm>
              <a:custGeom>
                <a:avLst/>
                <a:gdLst>
                  <a:gd name="connsiteX0" fmla="*/ 94355 w 94278"/>
                  <a:gd name="connsiteY0" fmla="*/ 79379 h 157715"/>
                  <a:gd name="connsiteX1" fmla="*/ 85397 w 94278"/>
                  <a:gd name="connsiteY1" fmla="*/ 25737 h 157715"/>
                  <a:gd name="connsiteX2" fmla="*/ 47328 w 94278"/>
                  <a:gd name="connsiteY2" fmla="*/ 63 h 157715"/>
                  <a:gd name="connsiteX3" fmla="*/ 8362 w 94278"/>
                  <a:gd name="connsiteY3" fmla="*/ 27342 h 157715"/>
                  <a:gd name="connsiteX4" fmla="*/ 77 w 94278"/>
                  <a:gd name="connsiteY4" fmla="*/ 79379 h 157715"/>
                  <a:gd name="connsiteX5" fmla="*/ 10154 w 94278"/>
                  <a:gd name="connsiteY5" fmla="*/ 134625 h 157715"/>
                  <a:gd name="connsiteX6" fmla="*/ 47104 w 94278"/>
                  <a:gd name="connsiteY6" fmla="*/ 157778 h 157715"/>
                  <a:gd name="connsiteX7" fmla="*/ 86069 w 94278"/>
                  <a:gd name="connsiteY7" fmla="*/ 131186 h 157715"/>
                  <a:gd name="connsiteX8" fmla="*/ 94355 w 94278"/>
                  <a:gd name="connsiteY8" fmla="*/ 79379 h 157715"/>
                  <a:gd name="connsiteX9" fmla="*/ 47104 w 94278"/>
                  <a:gd name="connsiteY9" fmla="*/ 152735 h 157715"/>
                  <a:gd name="connsiteX10" fmla="*/ 21127 w 94278"/>
                  <a:gd name="connsiteY10" fmla="*/ 124997 h 157715"/>
                  <a:gd name="connsiteX11" fmla="*/ 18664 w 94278"/>
                  <a:gd name="connsiteY11" fmla="*/ 76628 h 157715"/>
                  <a:gd name="connsiteX12" fmla="*/ 20455 w 94278"/>
                  <a:gd name="connsiteY12" fmla="*/ 34448 h 157715"/>
                  <a:gd name="connsiteX13" fmla="*/ 47104 w 94278"/>
                  <a:gd name="connsiteY13" fmla="*/ 5106 h 157715"/>
                  <a:gd name="connsiteX14" fmla="*/ 73529 w 94278"/>
                  <a:gd name="connsiteY14" fmla="*/ 31927 h 157715"/>
                  <a:gd name="connsiteX15" fmla="*/ 75768 w 94278"/>
                  <a:gd name="connsiteY15" fmla="*/ 76628 h 157715"/>
                  <a:gd name="connsiteX16" fmla="*/ 73305 w 94278"/>
                  <a:gd name="connsiteY16" fmla="*/ 124080 h 157715"/>
                  <a:gd name="connsiteX17" fmla="*/ 47104 w 94278"/>
                  <a:gd name="connsiteY17" fmla="*/ 152735 h 157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4278" h="157715">
                    <a:moveTo>
                      <a:pt x="94355" y="79379"/>
                    </a:moveTo>
                    <a:cubicBezTo>
                      <a:pt x="94355" y="61040"/>
                      <a:pt x="93235" y="42701"/>
                      <a:pt x="85397" y="25737"/>
                    </a:cubicBezTo>
                    <a:cubicBezTo>
                      <a:pt x="75096" y="3731"/>
                      <a:pt x="56733" y="63"/>
                      <a:pt x="47328" y="63"/>
                    </a:cubicBezTo>
                    <a:cubicBezTo>
                      <a:pt x="33891" y="63"/>
                      <a:pt x="17544" y="6023"/>
                      <a:pt x="8362" y="27342"/>
                    </a:cubicBezTo>
                    <a:cubicBezTo>
                      <a:pt x="1196" y="43159"/>
                      <a:pt x="77" y="61040"/>
                      <a:pt x="77" y="79379"/>
                    </a:cubicBezTo>
                    <a:cubicBezTo>
                      <a:pt x="77" y="96572"/>
                      <a:pt x="972" y="117203"/>
                      <a:pt x="10154" y="134625"/>
                    </a:cubicBezTo>
                    <a:cubicBezTo>
                      <a:pt x="19783" y="153193"/>
                      <a:pt x="36131" y="157778"/>
                      <a:pt x="47104" y="157778"/>
                    </a:cubicBezTo>
                    <a:cubicBezTo>
                      <a:pt x="59197" y="157778"/>
                      <a:pt x="76216" y="152964"/>
                      <a:pt x="86069" y="131186"/>
                    </a:cubicBezTo>
                    <a:cubicBezTo>
                      <a:pt x="93235" y="115369"/>
                      <a:pt x="94355" y="97489"/>
                      <a:pt x="94355" y="79379"/>
                    </a:cubicBezTo>
                    <a:close/>
                    <a:moveTo>
                      <a:pt x="47104" y="152735"/>
                    </a:moveTo>
                    <a:cubicBezTo>
                      <a:pt x="38370" y="152735"/>
                      <a:pt x="25158" y="147004"/>
                      <a:pt x="21127" y="124997"/>
                    </a:cubicBezTo>
                    <a:cubicBezTo>
                      <a:pt x="18664" y="111243"/>
                      <a:pt x="18664" y="90153"/>
                      <a:pt x="18664" y="76628"/>
                    </a:cubicBezTo>
                    <a:cubicBezTo>
                      <a:pt x="18664" y="61957"/>
                      <a:pt x="18664" y="46827"/>
                      <a:pt x="20455" y="34448"/>
                    </a:cubicBezTo>
                    <a:cubicBezTo>
                      <a:pt x="24710" y="7169"/>
                      <a:pt x="41505" y="5106"/>
                      <a:pt x="47104" y="5106"/>
                    </a:cubicBezTo>
                    <a:cubicBezTo>
                      <a:pt x="54494" y="5106"/>
                      <a:pt x="69274" y="9232"/>
                      <a:pt x="73529" y="31927"/>
                    </a:cubicBezTo>
                    <a:cubicBezTo>
                      <a:pt x="75768" y="44764"/>
                      <a:pt x="75768" y="62186"/>
                      <a:pt x="75768" y="76628"/>
                    </a:cubicBezTo>
                    <a:cubicBezTo>
                      <a:pt x="75768" y="93821"/>
                      <a:pt x="75768" y="109409"/>
                      <a:pt x="73305" y="124080"/>
                    </a:cubicBezTo>
                    <a:cubicBezTo>
                      <a:pt x="69946" y="145858"/>
                      <a:pt x="57181" y="152735"/>
                      <a:pt x="47104" y="152735"/>
                    </a:cubicBezTo>
                    <a:close/>
                  </a:path>
                </a:pathLst>
              </a:custGeom>
              <a:solidFill>
                <a:srgbClr val="000000"/>
              </a:solidFill>
              <a:ln w="22754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118" name="フリーフォーム: 図形 117">
                <a:extLst>
                  <a:ext uri="{FF2B5EF4-FFF2-40B4-BE49-F238E27FC236}">
                    <a16:creationId xmlns:a16="http://schemas.microsoft.com/office/drawing/2014/main" id="{44B15CC2-20E8-B8F2-6586-C96B1B67EF37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>
              <a:xfrm>
                <a:off x="10059755" y="5001294"/>
                <a:ext cx="23737" cy="24299"/>
              </a:xfrm>
              <a:custGeom>
                <a:avLst/>
                <a:gdLst>
                  <a:gd name="connsiteX0" fmla="*/ 23819 w 23737"/>
                  <a:gd name="connsiteY0" fmla="*/ 12212 h 24299"/>
                  <a:gd name="connsiteX1" fmla="*/ 11950 w 23737"/>
                  <a:gd name="connsiteY1" fmla="*/ 63 h 24299"/>
                  <a:gd name="connsiteX2" fmla="*/ 82 w 23737"/>
                  <a:gd name="connsiteY2" fmla="*/ 12212 h 24299"/>
                  <a:gd name="connsiteX3" fmla="*/ 11950 w 23737"/>
                  <a:gd name="connsiteY3" fmla="*/ 24362 h 24299"/>
                  <a:gd name="connsiteX4" fmla="*/ 23819 w 23737"/>
                  <a:gd name="connsiteY4" fmla="*/ 12212 h 24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37" h="24299">
                    <a:moveTo>
                      <a:pt x="23819" y="12212"/>
                    </a:moveTo>
                    <a:cubicBezTo>
                      <a:pt x="23819" y="5564"/>
                      <a:pt x="18445" y="63"/>
                      <a:pt x="11950" y="63"/>
                    </a:cubicBezTo>
                    <a:cubicBezTo>
                      <a:pt x="5456" y="63"/>
                      <a:pt x="82" y="5564"/>
                      <a:pt x="82" y="12212"/>
                    </a:cubicBezTo>
                    <a:cubicBezTo>
                      <a:pt x="82" y="18860"/>
                      <a:pt x="5456" y="24362"/>
                      <a:pt x="11950" y="24362"/>
                    </a:cubicBezTo>
                    <a:cubicBezTo>
                      <a:pt x="18445" y="24362"/>
                      <a:pt x="23819" y="18860"/>
                      <a:pt x="23819" y="122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22754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119" name="フリーフォーム: 図形 118">
                <a:extLst>
                  <a:ext uri="{FF2B5EF4-FFF2-40B4-BE49-F238E27FC236}">
                    <a16:creationId xmlns:a16="http://schemas.microsoft.com/office/drawing/2014/main" id="{06FAB52A-9174-441C-1D79-04C2806EC0C5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>
              <a:xfrm>
                <a:off x="10113899" y="4872921"/>
                <a:ext cx="89351" cy="157715"/>
              </a:xfrm>
              <a:custGeom>
                <a:avLst/>
                <a:gdLst>
                  <a:gd name="connsiteX0" fmla="*/ 89436 w 89351"/>
                  <a:gd name="connsiteY0" fmla="*/ 106658 h 157715"/>
                  <a:gd name="connsiteX1" fmla="*/ 46888 w 89351"/>
                  <a:gd name="connsiteY1" fmla="*/ 56455 h 157715"/>
                  <a:gd name="connsiteX2" fmla="*/ 18447 w 89351"/>
                  <a:gd name="connsiteY2" fmla="*/ 68146 h 157715"/>
                  <a:gd name="connsiteX3" fmla="*/ 18447 w 89351"/>
                  <a:gd name="connsiteY3" fmla="*/ 23445 h 157715"/>
                  <a:gd name="connsiteX4" fmla="*/ 37482 w 89351"/>
                  <a:gd name="connsiteY4" fmla="*/ 26425 h 157715"/>
                  <a:gd name="connsiteX5" fmla="*/ 80702 w 89351"/>
                  <a:gd name="connsiteY5" fmla="*/ 2584 h 157715"/>
                  <a:gd name="connsiteX6" fmla="*/ 78463 w 89351"/>
                  <a:gd name="connsiteY6" fmla="*/ 63 h 157715"/>
                  <a:gd name="connsiteX7" fmla="*/ 76671 w 89351"/>
                  <a:gd name="connsiteY7" fmla="*/ 750 h 157715"/>
                  <a:gd name="connsiteX8" fmla="*/ 46216 w 89351"/>
                  <a:gd name="connsiteY8" fmla="*/ 7398 h 157715"/>
                  <a:gd name="connsiteX9" fmla="*/ 16432 w 89351"/>
                  <a:gd name="connsiteY9" fmla="*/ 980 h 157715"/>
                  <a:gd name="connsiteX10" fmla="*/ 13745 w 89351"/>
                  <a:gd name="connsiteY10" fmla="*/ 292 h 157715"/>
                  <a:gd name="connsiteX11" fmla="*/ 11505 w 89351"/>
                  <a:gd name="connsiteY11" fmla="*/ 5794 h 157715"/>
                  <a:gd name="connsiteX12" fmla="*/ 11505 w 89351"/>
                  <a:gd name="connsiteY12" fmla="*/ 73648 h 157715"/>
                  <a:gd name="connsiteX13" fmla="*/ 14640 w 89351"/>
                  <a:gd name="connsiteY13" fmla="*/ 79608 h 157715"/>
                  <a:gd name="connsiteX14" fmla="*/ 17552 w 89351"/>
                  <a:gd name="connsiteY14" fmla="*/ 77545 h 157715"/>
                  <a:gd name="connsiteX15" fmla="*/ 46440 w 89351"/>
                  <a:gd name="connsiteY15" fmla="*/ 61498 h 157715"/>
                  <a:gd name="connsiteX16" fmla="*/ 65475 w 89351"/>
                  <a:gd name="connsiteY16" fmla="*/ 76169 h 157715"/>
                  <a:gd name="connsiteX17" fmla="*/ 69505 w 89351"/>
                  <a:gd name="connsiteY17" fmla="*/ 105053 h 157715"/>
                  <a:gd name="connsiteX18" fmla="*/ 64131 w 89351"/>
                  <a:gd name="connsiteY18" fmla="*/ 136459 h 157715"/>
                  <a:gd name="connsiteX19" fmla="*/ 40169 w 89351"/>
                  <a:gd name="connsiteY19" fmla="*/ 151359 h 157715"/>
                  <a:gd name="connsiteX20" fmla="*/ 7250 w 89351"/>
                  <a:gd name="connsiteY20" fmla="*/ 125685 h 157715"/>
                  <a:gd name="connsiteX21" fmla="*/ 11057 w 89351"/>
                  <a:gd name="connsiteY21" fmla="*/ 126143 h 157715"/>
                  <a:gd name="connsiteX22" fmla="*/ 22254 w 89351"/>
                  <a:gd name="connsiteY22" fmla="*/ 114911 h 157715"/>
                  <a:gd name="connsiteX23" fmla="*/ 11057 w 89351"/>
                  <a:gd name="connsiteY23" fmla="*/ 103678 h 157715"/>
                  <a:gd name="connsiteX24" fmla="*/ 84 w 89351"/>
                  <a:gd name="connsiteY24" fmla="*/ 115827 h 157715"/>
                  <a:gd name="connsiteX25" fmla="*/ 40617 w 89351"/>
                  <a:gd name="connsiteY25" fmla="*/ 157778 h 157715"/>
                  <a:gd name="connsiteX26" fmla="*/ 89436 w 89351"/>
                  <a:gd name="connsiteY26" fmla="*/ 106658 h 157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89351" h="157715">
                    <a:moveTo>
                      <a:pt x="89436" y="106658"/>
                    </a:moveTo>
                    <a:cubicBezTo>
                      <a:pt x="89436" y="79379"/>
                      <a:pt x="71073" y="56455"/>
                      <a:pt x="46888" y="56455"/>
                    </a:cubicBezTo>
                    <a:cubicBezTo>
                      <a:pt x="36139" y="56455"/>
                      <a:pt x="26509" y="60123"/>
                      <a:pt x="18447" y="68146"/>
                    </a:cubicBezTo>
                    <a:lnTo>
                      <a:pt x="18447" y="23445"/>
                    </a:lnTo>
                    <a:cubicBezTo>
                      <a:pt x="22926" y="24820"/>
                      <a:pt x="30316" y="26425"/>
                      <a:pt x="37482" y="26425"/>
                    </a:cubicBezTo>
                    <a:cubicBezTo>
                      <a:pt x="65027" y="26425"/>
                      <a:pt x="80702" y="5564"/>
                      <a:pt x="80702" y="2584"/>
                    </a:cubicBezTo>
                    <a:cubicBezTo>
                      <a:pt x="80702" y="1209"/>
                      <a:pt x="80031" y="63"/>
                      <a:pt x="78463" y="63"/>
                    </a:cubicBezTo>
                    <a:cubicBezTo>
                      <a:pt x="78239" y="63"/>
                      <a:pt x="77791" y="63"/>
                      <a:pt x="76671" y="750"/>
                    </a:cubicBezTo>
                    <a:cubicBezTo>
                      <a:pt x="72193" y="2814"/>
                      <a:pt x="61220" y="7398"/>
                      <a:pt x="46216" y="7398"/>
                    </a:cubicBezTo>
                    <a:cubicBezTo>
                      <a:pt x="37258" y="7398"/>
                      <a:pt x="26957" y="5794"/>
                      <a:pt x="16432" y="980"/>
                    </a:cubicBezTo>
                    <a:cubicBezTo>
                      <a:pt x="14640" y="292"/>
                      <a:pt x="14193" y="292"/>
                      <a:pt x="13745" y="292"/>
                    </a:cubicBezTo>
                    <a:cubicBezTo>
                      <a:pt x="11505" y="292"/>
                      <a:pt x="11505" y="2126"/>
                      <a:pt x="11505" y="5794"/>
                    </a:cubicBezTo>
                    <a:lnTo>
                      <a:pt x="11505" y="73648"/>
                    </a:lnTo>
                    <a:cubicBezTo>
                      <a:pt x="11505" y="77774"/>
                      <a:pt x="11505" y="79608"/>
                      <a:pt x="14640" y="79608"/>
                    </a:cubicBezTo>
                    <a:cubicBezTo>
                      <a:pt x="16208" y="79608"/>
                      <a:pt x="16656" y="78920"/>
                      <a:pt x="17552" y="77545"/>
                    </a:cubicBezTo>
                    <a:cubicBezTo>
                      <a:pt x="20015" y="73877"/>
                      <a:pt x="28301" y="61498"/>
                      <a:pt x="46440" y="61498"/>
                    </a:cubicBezTo>
                    <a:cubicBezTo>
                      <a:pt x="58085" y="61498"/>
                      <a:pt x="63683" y="72043"/>
                      <a:pt x="65475" y="76169"/>
                    </a:cubicBezTo>
                    <a:cubicBezTo>
                      <a:pt x="69058" y="84651"/>
                      <a:pt x="69505" y="93591"/>
                      <a:pt x="69505" y="105053"/>
                    </a:cubicBezTo>
                    <a:cubicBezTo>
                      <a:pt x="69505" y="113077"/>
                      <a:pt x="69505" y="126831"/>
                      <a:pt x="64131" y="136459"/>
                    </a:cubicBezTo>
                    <a:cubicBezTo>
                      <a:pt x="58756" y="145399"/>
                      <a:pt x="50471" y="151359"/>
                      <a:pt x="40169" y="151359"/>
                    </a:cubicBezTo>
                    <a:cubicBezTo>
                      <a:pt x="23822" y="151359"/>
                      <a:pt x="11057" y="139210"/>
                      <a:pt x="7250" y="125685"/>
                    </a:cubicBezTo>
                    <a:cubicBezTo>
                      <a:pt x="7922" y="125914"/>
                      <a:pt x="8594" y="126143"/>
                      <a:pt x="11057" y="126143"/>
                    </a:cubicBezTo>
                    <a:cubicBezTo>
                      <a:pt x="18447" y="126143"/>
                      <a:pt x="22254" y="120412"/>
                      <a:pt x="22254" y="114911"/>
                    </a:cubicBezTo>
                    <a:cubicBezTo>
                      <a:pt x="22254" y="109409"/>
                      <a:pt x="18447" y="103678"/>
                      <a:pt x="11057" y="103678"/>
                    </a:cubicBezTo>
                    <a:cubicBezTo>
                      <a:pt x="7922" y="103678"/>
                      <a:pt x="84" y="105283"/>
                      <a:pt x="84" y="115827"/>
                    </a:cubicBezTo>
                    <a:cubicBezTo>
                      <a:pt x="84" y="135542"/>
                      <a:pt x="15536" y="157778"/>
                      <a:pt x="40617" y="157778"/>
                    </a:cubicBezTo>
                    <a:cubicBezTo>
                      <a:pt x="66594" y="157778"/>
                      <a:pt x="89436" y="135771"/>
                      <a:pt x="89436" y="1066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22754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</p:grpSp>
        <p:grpSp>
          <p:nvGrpSpPr>
            <p:cNvPr id="133" name="グループ化 132" descr="\documentclass{article}&#10;\usepackage{amsmath}&#10;\pagestyle{empty}&#10;\begin{document}&#10;&#10;&#10;$0.75$&#10;&#10;\end{document}" title="IguanaTex Shape Display">
              <a:extLst>
                <a:ext uri="{FF2B5EF4-FFF2-40B4-BE49-F238E27FC236}">
                  <a16:creationId xmlns:a16="http://schemas.microsoft.com/office/drawing/2014/main" id="{B3C8A276-0955-DB31-FF22-168FD980B688}"/>
                </a:ext>
              </a:extLst>
            </p:cNvPr>
            <p:cNvGrpSpPr>
              <a:grpSpLocks noChangeAspect="1"/>
            </p:cNvGrpSpPr>
            <p:nvPr>
              <p:custDataLst>
                <p:tags r:id="rId6"/>
              </p:custDataLst>
            </p:nvPr>
          </p:nvGrpSpPr>
          <p:grpSpPr>
            <a:xfrm>
              <a:off x="8204200" y="3124200"/>
              <a:ext cx="393670" cy="160457"/>
              <a:chOff x="10009297" y="4417051"/>
              <a:chExt cx="393670" cy="160457"/>
            </a:xfrm>
          </p:grpSpPr>
          <p:sp>
            <p:nvSpPr>
              <p:cNvPr id="129" name="フリーフォーム: 図形 128">
                <a:extLst>
                  <a:ext uri="{FF2B5EF4-FFF2-40B4-BE49-F238E27FC236}">
                    <a16:creationId xmlns:a16="http://schemas.microsoft.com/office/drawing/2014/main" id="{82C0E99A-2ECE-4355-3113-11A012F3B6C4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>
              <a:xfrm>
                <a:off x="10009297" y="4419350"/>
                <a:ext cx="98196" cy="158158"/>
              </a:xfrm>
              <a:custGeom>
                <a:avLst/>
                <a:gdLst>
                  <a:gd name="connsiteX0" fmla="*/ 98274 w 98196"/>
                  <a:gd name="connsiteY0" fmla="*/ 79602 h 158158"/>
                  <a:gd name="connsiteX1" fmla="*/ 88944 w 98196"/>
                  <a:gd name="connsiteY1" fmla="*/ 25809 h 158158"/>
                  <a:gd name="connsiteX2" fmla="*/ 49292 w 98196"/>
                  <a:gd name="connsiteY2" fmla="*/ 63 h 158158"/>
                  <a:gd name="connsiteX3" fmla="*/ 8707 w 98196"/>
                  <a:gd name="connsiteY3" fmla="*/ 27419 h 158158"/>
                  <a:gd name="connsiteX4" fmla="*/ 77 w 98196"/>
                  <a:gd name="connsiteY4" fmla="*/ 79602 h 158158"/>
                  <a:gd name="connsiteX5" fmla="*/ 10573 w 98196"/>
                  <a:gd name="connsiteY5" fmla="*/ 135003 h 158158"/>
                  <a:gd name="connsiteX6" fmla="*/ 49059 w 98196"/>
                  <a:gd name="connsiteY6" fmla="*/ 158221 h 158158"/>
                  <a:gd name="connsiteX7" fmla="*/ 89644 w 98196"/>
                  <a:gd name="connsiteY7" fmla="*/ 131555 h 158158"/>
                  <a:gd name="connsiteX8" fmla="*/ 98274 w 98196"/>
                  <a:gd name="connsiteY8" fmla="*/ 79602 h 158158"/>
                  <a:gd name="connsiteX9" fmla="*/ 49059 w 98196"/>
                  <a:gd name="connsiteY9" fmla="*/ 153164 h 158158"/>
                  <a:gd name="connsiteX10" fmla="*/ 22002 w 98196"/>
                  <a:gd name="connsiteY10" fmla="*/ 125348 h 158158"/>
                  <a:gd name="connsiteX11" fmla="*/ 19436 w 98196"/>
                  <a:gd name="connsiteY11" fmla="*/ 76843 h 158158"/>
                  <a:gd name="connsiteX12" fmla="*/ 21302 w 98196"/>
                  <a:gd name="connsiteY12" fmla="*/ 34545 h 158158"/>
                  <a:gd name="connsiteX13" fmla="*/ 49059 w 98196"/>
                  <a:gd name="connsiteY13" fmla="*/ 5120 h 158158"/>
                  <a:gd name="connsiteX14" fmla="*/ 76582 w 98196"/>
                  <a:gd name="connsiteY14" fmla="*/ 32016 h 158158"/>
                  <a:gd name="connsiteX15" fmla="*/ 78914 w 98196"/>
                  <a:gd name="connsiteY15" fmla="*/ 76843 h 158158"/>
                  <a:gd name="connsiteX16" fmla="*/ 76348 w 98196"/>
                  <a:gd name="connsiteY16" fmla="*/ 124429 h 158158"/>
                  <a:gd name="connsiteX17" fmla="*/ 49059 w 98196"/>
                  <a:gd name="connsiteY17" fmla="*/ 153164 h 158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8196" h="158158">
                    <a:moveTo>
                      <a:pt x="98274" y="79602"/>
                    </a:moveTo>
                    <a:cubicBezTo>
                      <a:pt x="98274" y="61211"/>
                      <a:pt x="97107" y="42821"/>
                      <a:pt x="88944" y="25809"/>
                    </a:cubicBezTo>
                    <a:cubicBezTo>
                      <a:pt x="78214" y="3741"/>
                      <a:pt x="59088" y="63"/>
                      <a:pt x="49292" y="63"/>
                    </a:cubicBezTo>
                    <a:cubicBezTo>
                      <a:pt x="35297" y="63"/>
                      <a:pt x="18270" y="6040"/>
                      <a:pt x="8707" y="27419"/>
                    </a:cubicBezTo>
                    <a:cubicBezTo>
                      <a:pt x="1243" y="43280"/>
                      <a:pt x="77" y="61211"/>
                      <a:pt x="77" y="79602"/>
                    </a:cubicBezTo>
                    <a:cubicBezTo>
                      <a:pt x="77" y="96843"/>
                      <a:pt x="1010" y="117532"/>
                      <a:pt x="10573" y="135003"/>
                    </a:cubicBezTo>
                    <a:cubicBezTo>
                      <a:pt x="20602" y="153623"/>
                      <a:pt x="37629" y="158221"/>
                      <a:pt x="49059" y="158221"/>
                    </a:cubicBezTo>
                    <a:cubicBezTo>
                      <a:pt x="61654" y="158221"/>
                      <a:pt x="79381" y="153394"/>
                      <a:pt x="89644" y="131555"/>
                    </a:cubicBezTo>
                    <a:cubicBezTo>
                      <a:pt x="97107" y="115693"/>
                      <a:pt x="98274" y="97762"/>
                      <a:pt x="98274" y="79602"/>
                    </a:cubicBezTo>
                    <a:close/>
                    <a:moveTo>
                      <a:pt x="49059" y="153164"/>
                    </a:moveTo>
                    <a:cubicBezTo>
                      <a:pt x="39962" y="153164"/>
                      <a:pt x="26200" y="147417"/>
                      <a:pt x="22002" y="125348"/>
                    </a:cubicBezTo>
                    <a:cubicBezTo>
                      <a:pt x="19436" y="111555"/>
                      <a:pt x="19436" y="90406"/>
                      <a:pt x="19436" y="76843"/>
                    </a:cubicBezTo>
                    <a:cubicBezTo>
                      <a:pt x="19436" y="62131"/>
                      <a:pt x="19436" y="46959"/>
                      <a:pt x="21302" y="34545"/>
                    </a:cubicBezTo>
                    <a:cubicBezTo>
                      <a:pt x="25734" y="7189"/>
                      <a:pt x="43227" y="5120"/>
                      <a:pt x="49059" y="5120"/>
                    </a:cubicBezTo>
                    <a:cubicBezTo>
                      <a:pt x="56756" y="5120"/>
                      <a:pt x="72150" y="9258"/>
                      <a:pt x="76582" y="32016"/>
                    </a:cubicBezTo>
                    <a:cubicBezTo>
                      <a:pt x="78914" y="44890"/>
                      <a:pt x="78914" y="62361"/>
                      <a:pt x="78914" y="76843"/>
                    </a:cubicBezTo>
                    <a:cubicBezTo>
                      <a:pt x="78914" y="94084"/>
                      <a:pt x="78914" y="109716"/>
                      <a:pt x="76348" y="124429"/>
                    </a:cubicBezTo>
                    <a:cubicBezTo>
                      <a:pt x="72850" y="146267"/>
                      <a:pt x="59555" y="153164"/>
                      <a:pt x="49059" y="1531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22363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130" name="フリーフォーム: 図形 129">
                <a:extLst>
                  <a:ext uri="{FF2B5EF4-FFF2-40B4-BE49-F238E27FC236}">
                    <a16:creationId xmlns:a16="http://schemas.microsoft.com/office/drawing/2014/main" id="{4CED8209-380E-4915-FC5C-6F074E9431B9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>
              <a:xfrm>
                <a:off x="10136884" y="4548083"/>
                <a:ext cx="24724" cy="24367"/>
              </a:xfrm>
              <a:custGeom>
                <a:avLst/>
                <a:gdLst>
                  <a:gd name="connsiteX0" fmla="*/ 24806 w 24724"/>
                  <a:gd name="connsiteY0" fmla="*/ 12246 h 24367"/>
                  <a:gd name="connsiteX1" fmla="*/ 12444 w 24724"/>
                  <a:gd name="connsiteY1" fmla="*/ 63 h 24367"/>
                  <a:gd name="connsiteX2" fmla="*/ 82 w 24724"/>
                  <a:gd name="connsiteY2" fmla="*/ 12246 h 24367"/>
                  <a:gd name="connsiteX3" fmla="*/ 12444 w 24724"/>
                  <a:gd name="connsiteY3" fmla="*/ 24430 h 24367"/>
                  <a:gd name="connsiteX4" fmla="*/ 24806 w 24724"/>
                  <a:gd name="connsiteY4" fmla="*/ 12246 h 24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24" h="24367">
                    <a:moveTo>
                      <a:pt x="24806" y="12246"/>
                    </a:moveTo>
                    <a:cubicBezTo>
                      <a:pt x="24806" y="5580"/>
                      <a:pt x="19208" y="63"/>
                      <a:pt x="12444" y="63"/>
                    </a:cubicBezTo>
                    <a:cubicBezTo>
                      <a:pt x="5680" y="63"/>
                      <a:pt x="82" y="5580"/>
                      <a:pt x="82" y="12246"/>
                    </a:cubicBezTo>
                    <a:cubicBezTo>
                      <a:pt x="82" y="18913"/>
                      <a:pt x="5680" y="24430"/>
                      <a:pt x="12444" y="24430"/>
                    </a:cubicBezTo>
                    <a:cubicBezTo>
                      <a:pt x="19208" y="24430"/>
                      <a:pt x="24806" y="18913"/>
                      <a:pt x="24806" y="12246"/>
                    </a:cubicBezTo>
                    <a:close/>
                  </a:path>
                </a:pathLst>
              </a:custGeom>
              <a:solidFill>
                <a:srgbClr val="000000"/>
              </a:solidFill>
              <a:ln w="22363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131" name="フリーフォーム: 図形 130">
                <a:extLst>
                  <a:ext uri="{FF2B5EF4-FFF2-40B4-BE49-F238E27FC236}">
                    <a16:creationId xmlns:a16="http://schemas.microsoft.com/office/drawing/2014/main" id="{61B622A8-C10A-32E5-485B-D2126BFE7A66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>
              <a:xfrm>
                <a:off x="10194677" y="4417051"/>
                <a:ext cx="100062" cy="160457"/>
              </a:xfrm>
              <a:custGeom>
                <a:avLst/>
                <a:gdLst>
                  <a:gd name="connsiteX0" fmla="*/ 98048 w 100062"/>
                  <a:gd name="connsiteY0" fmla="*/ 15465 h 160457"/>
                  <a:gd name="connsiteX1" fmla="*/ 100147 w 100062"/>
                  <a:gd name="connsiteY1" fmla="*/ 7419 h 160457"/>
                  <a:gd name="connsiteX2" fmla="*/ 43468 w 100062"/>
                  <a:gd name="connsiteY2" fmla="*/ 7419 h 160457"/>
                  <a:gd name="connsiteX3" fmla="*/ 13613 w 100062"/>
                  <a:gd name="connsiteY3" fmla="*/ 63 h 160457"/>
                  <a:gd name="connsiteX4" fmla="*/ 7782 w 100062"/>
                  <a:gd name="connsiteY4" fmla="*/ 63 h 160457"/>
                  <a:gd name="connsiteX5" fmla="*/ 84 w 100062"/>
                  <a:gd name="connsiteY5" fmla="*/ 47418 h 160457"/>
                  <a:gd name="connsiteX6" fmla="*/ 5916 w 100062"/>
                  <a:gd name="connsiteY6" fmla="*/ 47418 h 160457"/>
                  <a:gd name="connsiteX7" fmla="*/ 11747 w 100062"/>
                  <a:gd name="connsiteY7" fmla="*/ 26499 h 160457"/>
                  <a:gd name="connsiteX8" fmla="*/ 34605 w 100062"/>
                  <a:gd name="connsiteY8" fmla="*/ 25120 h 160457"/>
                  <a:gd name="connsiteX9" fmla="*/ 82887 w 100062"/>
                  <a:gd name="connsiteY9" fmla="*/ 25120 h 160457"/>
                  <a:gd name="connsiteX10" fmla="*/ 56763 w 100062"/>
                  <a:gd name="connsiteY10" fmla="*/ 61441 h 160457"/>
                  <a:gd name="connsiteX11" fmla="*/ 28074 w 100062"/>
                  <a:gd name="connsiteY11" fmla="*/ 147876 h 160457"/>
                  <a:gd name="connsiteX12" fmla="*/ 38803 w 100062"/>
                  <a:gd name="connsiteY12" fmla="*/ 160520 h 160457"/>
                  <a:gd name="connsiteX13" fmla="*/ 49533 w 100062"/>
                  <a:gd name="connsiteY13" fmla="*/ 147876 h 160457"/>
                  <a:gd name="connsiteX14" fmla="*/ 49533 w 100062"/>
                  <a:gd name="connsiteY14" fmla="*/ 136152 h 160457"/>
                  <a:gd name="connsiteX15" fmla="*/ 52099 w 100062"/>
                  <a:gd name="connsiteY15" fmla="*/ 98452 h 160457"/>
                  <a:gd name="connsiteX16" fmla="*/ 66560 w 100062"/>
                  <a:gd name="connsiteY16" fmla="*/ 59142 h 160457"/>
                  <a:gd name="connsiteX17" fmla="*/ 98048 w 100062"/>
                  <a:gd name="connsiteY17" fmla="*/ 15465 h 160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0062" h="160457">
                    <a:moveTo>
                      <a:pt x="98048" y="15465"/>
                    </a:moveTo>
                    <a:cubicBezTo>
                      <a:pt x="100147" y="12706"/>
                      <a:pt x="100147" y="12246"/>
                      <a:pt x="100147" y="7419"/>
                    </a:cubicBezTo>
                    <a:lnTo>
                      <a:pt x="43468" y="7419"/>
                    </a:lnTo>
                    <a:cubicBezTo>
                      <a:pt x="15012" y="7419"/>
                      <a:pt x="14546" y="4431"/>
                      <a:pt x="13613" y="63"/>
                    </a:cubicBezTo>
                    <a:lnTo>
                      <a:pt x="7782" y="63"/>
                    </a:lnTo>
                    <a:lnTo>
                      <a:pt x="84" y="47418"/>
                    </a:lnTo>
                    <a:lnTo>
                      <a:pt x="5916" y="47418"/>
                    </a:lnTo>
                    <a:cubicBezTo>
                      <a:pt x="6615" y="43740"/>
                      <a:pt x="8715" y="29258"/>
                      <a:pt x="11747" y="26499"/>
                    </a:cubicBezTo>
                    <a:cubicBezTo>
                      <a:pt x="13380" y="25120"/>
                      <a:pt x="31573" y="25120"/>
                      <a:pt x="34605" y="25120"/>
                    </a:cubicBezTo>
                    <a:lnTo>
                      <a:pt x="82887" y="25120"/>
                    </a:lnTo>
                    <a:cubicBezTo>
                      <a:pt x="80321" y="28798"/>
                      <a:pt x="61895" y="53855"/>
                      <a:pt x="56763" y="61441"/>
                    </a:cubicBezTo>
                    <a:cubicBezTo>
                      <a:pt x="35771" y="92475"/>
                      <a:pt x="28074" y="124429"/>
                      <a:pt x="28074" y="147876"/>
                    </a:cubicBezTo>
                    <a:cubicBezTo>
                      <a:pt x="28074" y="150175"/>
                      <a:pt x="28074" y="160520"/>
                      <a:pt x="38803" y="160520"/>
                    </a:cubicBezTo>
                    <a:cubicBezTo>
                      <a:pt x="49533" y="160520"/>
                      <a:pt x="49533" y="150175"/>
                      <a:pt x="49533" y="147876"/>
                    </a:cubicBezTo>
                    <a:lnTo>
                      <a:pt x="49533" y="136152"/>
                    </a:lnTo>
                    <a:cubicBezTo>
                      <a:pt x="49533" y="123509"/>
                      <a:pt x="50233" y="110866"/>
                      <a:pt x="52099" y="98452"/>
                    </a:cubicBezTo>
                    <a:cubicBezTo>
                      <a:pt x="53032" y="93165"/>
                      <a:pt x="56297" y="73395"/>
                      <a:pt x="66560" y="59142"/>
                    </a:cubicBezTo>
                    <a:lnTo>
                      <a:pt x="98048" y="15465"/>
                    </a:lnTo>
                    <a:close/>
                  </a:path>
                </a:pathLst>
              </a:custGeom>
              <a:solidFill>
                <a:srgbClr val="000000"/>
              </a:solidFill>
              <a:ln w="22363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132" name="フリーフォーム: 図形 131">
                <a:extLst>
                  <a:ext uri="{FF2B5EF4-FFF2-40B4-BE49-F238E27FC236}">
                    <a16:creationId xmlns:a16="http://schemas.microsoft.com/office/drawing/2014/main" id="{0AE9A14F-7675-D3A1-3568-7E51BC9150ED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>
              <a:xfrm>
                <a:off x="10309902" y="4419350"/>
                <a:ext cx="93065" cy="158158"/>
              </a:xfrm>
              <a:custGeom>
                <a:avLst/>
                <a:gdLst>
                  <a:gd name="connsiteX0" fmla="*/ 93155 w 93065"/>
                  <a:gd name="connsiteY0" fmla="*/ 106958 h 158158"/>
                  <a:gd name="connsiteX1" fmla="*/ 48838 w 93065"/>
                  <a:gd name="connsiteY1" fmla="*/ 56614 h 158158"/>
                  <a:gd name="connsiteX2" fmla="*/ 19216 w 93065"/>
                  <a:gd name="connsiteY2" fmla="*/ 68338 h 158158"/>
                  <a:gd name="connsiteX3" fmla="*/ 19216 w 93065"/>
                  <a:gd name="connsiteY3" fmla="*/ 23511 h 158158"/>
                  <a:gd name="connsiteX4" fmla="*/ 39042 w 93065"/>
                  <a:gd name="connsiteY4" fmla="*/ 26499 h 158158"/>
                  <a:gd name="connsiteX5" fmla="*/ 84058 w 93065"/>
                  <a:gd name="connsiteY5" fmla="*/ 2591 h 158158"/>
                  <a:gd name="connsiteX6" fmla="*/ 81726 w 93065"/>
                  <a:gd name="connsiteY6" fmla="*/ 63 h 158158"/>
                  <a:gd name="connsiteX7" fmla="*/ 79860 w 93065"/>
                  <a:gd name="connsiteY7" fmla="*/ 752 h 158158"/>
                  <a:gd name="connsiteX8" fmla="*/ 48138 w 93065"/>
                  <a:gd name="connsiteY8" fmla="*/ 7419 h 158158"/>
                  <a:gd name="connsiteX9" fmla="*/ 17116 w 93065"/>
                  <a:gd name="connsiteY9" fmla="*/ 982 h 158158"/>
                  <a:gd name="connsiteX10" fmla="*/ 14318 w 93065"/>
                  <a:gd name="connsiteY10" fmla="*/ 293 h 158158"/>
                  <a:gd name="connsiteX11" fmla="*/ 11985 w 93065"/>
                  <a:gd name="connsiteY11" fmla="*/ 5810 h 158158"/>
                  <a:gd name="connsiteX12" fmla="*/ 11985 w 93065"/>
                  <a:gd name="connsiteY12" fmla="*/ 73855 h 158158"/>
                  <a:gd name="connsiteX13" fmla="*/ 15251 w 93065"/>
                  <a:gd name="connsiteY13" fmla="*/ 79832 h 158158"/>
                  <a:gd name="connsiteX14" fmla="*/ 18283 w 93065"/>
                  <a:gd name="connsiteY14" fmla="*/ 77763 h 158158"/>
                  <a:gd name="connsiteX15" fmla="*/ 48372 w 93065"/>
                  <a:gd name="connsiteY15" fmla="*/ 61671 h 158158"/>
                  <a:gd name="connsiteX16" fmla="*/ 68198 w 93065"/>
                  <a:gd name="connsiteY16" fmla="*/ 76383 h 158158"/>
                  <a:gd name="connsiteX17" fmla="*/ 72396 w 93065"/>
                  <a:gd name="connsiteY17" fmla="*/ 105348 h 158158"/>
                  <a:gd name="connsiteX18" fmla="*/ 66798 w 93065"/>
                  <a:gd name="connsiteY18" fmla="*/ 136842 h 158158"/>
                  <a:gd name="connsiteX19" fmla="*/ 41841 w 93065"/>
                  <a:gd name="connsiteY19" fmla="*/ 151784 h 158158"/>
                  <a:gd name="connsiteX20" fmla="*/ 7553 w 93065"/>
                  <a:gd name="connsiteY20" fmla="*/ 126038 h 158158"/>
                  <a:gd name="connsiteX21" fmla="*/ 11519 w 93065"/>
                  <a:gd name="connsiteY21" fmla="*/ 126497 h 158158"/>
                  <a:gd name="connsiteX22" fmla="*/ 23181 w 93065"/>
                  <a:gd name="connsiteY22" fmla="*/ 115233 h 158158"/>
                  <a:gd name="connsiteX23" fmla="*/ 11519 w 93065"/>
                  <a:gd name="connsiteY23" fmla="*/ 103969 h 158158"/>
                  <a:gd name="connsiteX24" fmla="*/ 89 w 93065"/>
                  <a:gd name="connsiteY24" fmla="*/ 116153 h 158158"/>
                  <a:gd name="connsiteX25" fmla="*/ 42307 w 93065"/>
                  <a:gd name="connsiteY25" fmla="*/ 158221 h 158158"/>
                  <a:gd name="connsiteX26" fmla="*/ 93155 w 93065"/>
                  <a:gd name="connsiteY26" fmla="*/ 106958 h 158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3065" h="158158">
                    <a:moveTo>
                      <a:pt x="93155" y="106958"/>
                    </a:moveTo>
                    <a:cubicBezTo>
                      <a:pt x="93155" y="79602"/>
                      <a:pt x="74029" y="56614"/>
                      <a:pt x="48838" y="56614"/>
                    </a:cubicBezTo>
                    <a:cubicBezTo>
                      <a:pt x="37642" y="56614"/>
                      <a:pt x="27613" y="60292"/>
                      <a:pt x="19216" y="68338"/>
                    </a:cubicBezTo>
                    <a:lnTo>
                      <a:pt x="19216" y="23511"/>
                    </a:lnTo>
                    <a:cubicBezTo>
                      <a:pt x="23881" y="24890"/>
                      <a:pt x="31578" y="26499"/>
                      <a:pt x="39042" y="26499"/>
                    </a:cubicBezTo>
                    <a:cubicBezTo>
                      <a:pt x="67731" y="26499"/>
                      <a:pt x="84058" y="5580"/>
                      <a:pt x="84058" y="2591"/>
                    </a:cubicBezTo>
                    <a:cubicBezTo>
                      <a:pt x="84058" y="1212"/>
                      <a:pt x="83359" y="63"/>
                      <a:pt x="81726" y="63"/>
                    </a:cubicBezTo>
                    <a:cubicBezTo>
                      <a:pt x="81493" y="63"/>
                      <a:pt x="81026" y="63"/>
                      <a:pt x="79860" y="752"/>
                    </a:cubicBezTo>
                    <a:cubicBezTo>
                      <a:pt x="75195" y="2821"/>
                      <a:pt x="63766" y="7419"/>
                      <a:pt x="48138" y="7419"/>
                    </a:cubicBezTo>
                    <a:cubicBezTo>
                      <a:pt x="38808" y="7419"/>
                      <a:pt x="28079" y="5810"/>
                      <a:pt x="17116" y="982"/>
                    </a:cubicBezTo>
                    <a:cubicBezTo>
                      <a:pt x="15251" y="293"/>
                      <a:pt x="14784" y="293"/>
                      <a:pt x="14318" y="293"/>
                    </a:cubicBezTo>
                    <a:cubicBezTo>
                      <a:pt x="11985" y="293"/>
                      <a:pt x="11985" y="2132"/>
                      <a:pt x="11985" y="5810"/>
                    </a:cubicBezTo>
                    <a:lnTo>
                      <a:pt x="11985" y="73855"/>
                    </a:lnTo>
                    <a:cubicBezTo>
                      <a:pt x="11985" y="77993"/>
                      <a:pt x="11985" y="79832"/>
                      <a:pt x="15251" y="79832"/>
                    </a:cubicBezTo>
                    <a:cubicBezTo>
                      <a:pt x="16883" y="79832"/>
                      <a:pt x="17350" y="79142"/>
                      <a:pt x="18283" y="77763"/>
                    </a:cubicBezTo>
                    <a:cubicBezTo>
                      <a:pt x="20848" y="74085"/>
                      <a:pt x="29479" y="61671"/>
                      <a:pt x="48372" y="61671"/>
                    </a:cubicBezTo>
                    <a:cubicBezTo>
                      <a:pt x="60500" y="61671"/>
                      <a:pt x="66332" y="72245"/>
                      <a:pt x="68198" y="76383"/>
                    </a:cubicBezTo>
                    <a:cubicBezTo>
                      <a:pt x="71930" y="84889"/>
                      <a:pt x="72396" y="93854"/>
                      <a:pt x="72396" y="105348"/>
                    </a:cubicBezTo>
                    <a:cubicBezTo>
                      <a:pt x="72396" y="113394"/>
                      <a:pt x="72396" y="127187"/>
                      <a:pt x="66798" y="136842"/>
                    </a:cubicBezTo>
                    <a:cubicBezTo>
                      <a:pt x="61200" y="145808"/>
                      <a:pt x="52570" y="151784"/>
                      <a:pt x="41841" y="151784"/>
                    </a:cubicBezTo>
                    <a:cubicBezTo>
                      <a:pt x="24814" y="151784"/>
                      <a:pt x="11519" y="139601"/>
                      <a:pt x="7553" y="126038"/>
                    </a:cubicBezTo>
                    <a:cubicBezTo>
                      <a:pt x="8253" y="126268"/>
                      <a:pt x="8953" y="126497"/>
                      <a:pt x="11519" y="126497"/>
                    </a:cubicBezTo>
                    <a:cubicBezTo>
                      <a:pt x="19216" y="126497"/>
                      <a:pt x="23181" y="120750"/>
                      <a:pt x="23181" y="115233"/>
                    </a:cubicBezTo>
                    <a:cubicBezTo>
                      <a:pt x="23181" y="109716"/>
                      <a:pt x="19216" y="103969"/>
                      <a:pt x="11519" y="103969"/>
                    </a:cubicBezTo>
                    <a:cubicBezTo>
                      <a:pt x="8253" y="103969"/>
                      <a:pt x="89" y="105578"/>
                      <a:pt x="89" y="116153"/>
                    </a:cubicBezTo>
                    <a:cubicBezTo>
                      <a:pt x="89" y="135923"/>
                      <a:pt x="16183" y="158221"/>
                      <a:pt x="42307" y="158221"/>
                    </a:cubicBezTo>
                    <a:cubicBezTo>
                      <a:pt x="69364" y="158221"/>
                      <a:pt x="93155" y="136152"/>
                      <a:pt x="93155" y="1069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22363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</p:grpSp>
        <p:sp>
          <p:nvSpPr>
            <p:cNvPr id="234" name="グラフィックス 232">
              <a:extLst>
                <a:ext uri="{FF2B5EF4-FFF2-40B4-BE49-F238E27FC236}">
                  <a16:creationId xmlns:a16="http://schemas.microsoft.com/office/drawing/2014/main" id="{EA3D2139-A3F1-82C5-3CAB-1B176614905B}"/>
                </a:ext>
              </a:extLst>
            </p:cNvPr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8204200" y="2667000"/>
              <a:ext cx="80768" cy="151343"/>
            </a:xfrm>
            <a:custGeom>
              <a:avLst/>
              <a:gdLst>
                <a:gd name="connsiteX0" fmla="*/ 50251 w 80768"/>
                <a:gd name="connsiteY0" fmla="*/ 5971 h 151343"/>
                <a:gd name="connsiteX1" fmla="*/ 44622 w 80768"/>
                <a:gd name="connsiteY1" fmla="*/ 63 h 151343"/>
                <a:gd name="connsiteX2" fmla="*/ 77 w 80768"/>
                <a:gd name="connsiteY2" fmla="*/ 14606 h 151343"/>
                <a:gd name="connsiteX3" fmla="*/ 77 w 80768"/>
                <a:gd name="connsiteY3" fmla="*/ 21651 h 151343"/>
                <a:gd name="connsiteX4" fmla="*/ 32140 w 80768"/>
                <a:gd name="connsiteY4" fmla="*/ 15743 h 151343"/>
                <a:gd name="connsiteX5" fmla="*/ 32140 w 80768"/>
                <a:gd name="connsiteY5" fmla="*/ 133454 h 151343"/>
                <a:gd name="connsiteX6" fmla="*/ 9377 w 80768"/>
                <a:gd name="connsiteY6" fmla="*/ 144362 h 151343"/>
                <a:gd name="connsiteX7" fmla="*/ 1545 w 80768"/>
                <a:gd name="connsiteY7" fmla="*/ 144362 h 151343"/>
                <a:gd name="connsiteX8" fmla="*/ 1545 w 80768"/>
                <a:gd name="connsiteY8" fmla="*/ 151406 h 151343"/>
                <a:gd name="connsiteX9" fmla="*/ 41195 w 80768"/>
                <a:gd name="connsiteY9" fmla="*/ 150725 h 151343"/>
                <a:gd name="connsiteX10" fmla="*/ 80846 w 80768"/>
                <a:gd name="connsiteY10" fmla="*/ 151406 h 151343"/>
                <a:gd name="connsiteX11" fmla="*/ 80846 w 80768"/>
                <a:gd name="connsiteY11" fmla="*/ 144362 h 151343"/>
                <a:gd name="connsiteX12" fmla="*/ 73013 w 80768"/>
                <a:gd name="connsiteY12" fmla="*/ 144362 h 151343"/>
                <a:gd name="connsiteX13" fmla="*/ 50251 w 80768"/>
                <a:gd name="connsiteY13" fmla="*/ 133454 h 151343"/>
                <a:gd name="connsiteX14" fmla="*/ 50251 w 80768"/>
                <a:gd name="connsiteY14" fmla="*/ 5971 h 151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768" h="151343">
                  <a:moveTo>
                    <a:pt x="50251" y="5971"/>
                  </a:moveTo>
                  <a:cubicBezTo>
                    <a:pt x="50251" y="517"/>
                    <a:pt x="50251" y="63"/>
                    <a:pt x="44622" y="63"/>
                  </a:cubicBezTo>
                  <a:cubicBezTo>
                    <a:pt x="29447" y="14606"/>
                    <a:pt x="7909" y="14606"/>
                    <a:pt x="77" y="14606"/>
                  </a:cubicBezTo>
                  <a:lnTo>
                    <a:pt x="77" y="21651"/>
                  </a:lnTo>
                  <a:cubicBezTo>
                    <a:pt x="4972" y="21651"/>
                    <a:pt x="19412" y="21651"/>
                    <a:pt x="32140" y="15743"/>
                  </a:cubicBezTo>
                  <a:lnTo>
                    <a:pt x="32140" y="133454"/>
                  </a:lnTo>
                  <a:cubicBezTo>
                    <a:pt x="32140" y="141635"/>
                    <a:pt x="31405" y="144362"/>
                    <a:pt x="9377" y="144362"/>
                  </a:cubicBezTo>
                  <a:lnTo>
                    <a:pt x="1545" y="144362"/>
                  </a:lnTo>
                  <a:lnTo>
                    <a:pt x="1545" y="151406"/>
                  </a:lnTo>
                  <a:cubicBezTo>
                    <a:pt x="10112" y="150725"/>
                    <a:pt x="31405" y="150725"/>
                    <a:pt x="41195" y="150725"/>
                  </a:cubicBezTo>
                  <a:cubicBezTo>
                    <a:pt x="50986" y="150725"/>
                    <a:pt x="72279" y="150725"/>
                    <a:pt x="80846" y="151406"/>
                  </a:cubicBezTo>
                  <a:lnTo>
                    <a:pt x="80846" y="144362"/>
                  </a:lnTo>
                  <a:lnTo>
                    <a:pt x="73013" y="144362"/>
                  </a:lnTo>
                  <a:cubicBezTo>
                    <a:pt x="50986" y="144362"/>
                    <a:pt x="50251" y="141862"/>
                    <a:pt x="50251" y="133454"/>
                  </a:cubicBezTo>
                  <a:lnTo>
                    <a:pt x="50251" y="5971"/>
                  </a:lnTo>
                  <a:close/>
                </a:path>
              </a:pathLst>
            </a:custGeom>
            <a:solidFill>
              <a:srgbClr val="000000"/>
            </a:solidFill>
            <a:ln w="22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3" name="フリーフォーム: 図形 142">
              <a:extLst>
                <a:ext uri="{FF2B5EF4-FFF2-40B4-BE49-F238E27FC236}">
                  <a16:creationId xmlns:a16="http://schemas.microsoft.com/office/drawing/2014/main" id="{4F8FB180-DB20-AA41-28F0-A0F8748B28F1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8204200" y="2667000"/>
              <a:ext cx="76922" cy="151343"/>
            </a:xfrm>
            <a:custGeom>
              <a:avLst/>
              <a:gdLst>
                <a:gd name="connsiteX0" fmla="*/ 47862 w 76922"/>
                <a:gd name="connsiteY0" fmla="*/ 5971 h 151343"/>
                <a:gd name="connsiteX1" fmla="*/ 42501 w 76922"/>
                <a:gd name="connsiteY1" fmla="*/ 63 h 151343"/>
                <a:gd name="connsiteX2" fmla="*/ 77 w 76922"/>
                <a:gd name="connsiteY2" fmla="*/ 14606 h 151343"/>
                <a:gd name="connsiteX3" fmla="*/ 77 w 76922"/>
                <a:gd name="connsiteY3" fmla="*/ 21651 h 151343"/>
                <a:gd name="connsiteX4" fmla="*/ 30613 w 76922"/>
                <a:gd name="connsiteY4" fmla="*/ 15743 h 151343"/>
                <a:gd name="connsiteX5" fmla="*/ 30613 w 76922"/>
                <a:gd name="connsiteY5" fmla="*/ 133454 h 151343"/>
                <a:gd name="connsiteX6" fmla="*/ 8934 w 76922"/>
                <a:gd name="connsiteY6" fmla="*/ 144362 h 151343"/>
                <a:gd name="connsiteX7" fmla="*/ 1475 w 76922"/>
                <a:gd name="connsiteY7" fmla="*/ 144362 h 151343"/>
                <a:gd name="connsiteX8" fmla="*/ 1475 w 76922"/>
                <a:gd name="connsiteY8" fmla="*/ 151406 h 151343"/>
                <a:gd name="connsiteX9" fmla="*/ 39237 w 76922"/>
                <a:gd name="connsiteY9" fmla="*/ 150725 h 151343"/>
                <a:gd name="connsiteX10" fmla="*/ 76999 w 76922"/>
                <a:gd name="connsiteY10" fmla="*/ 151406 h 151343"/>
                <a:gd name="connsiteX11" fmla="*/ 76999 w 76922"/>
                <a:gd name="connsiteY11" fmla="*/ 144362 h 151343"/>
                <a:gd name="connsiteX12" fmla="*/ 69540 w 76922"/>
                <a:gd name="connsiteY12" fmla="*/ 144362 h 151343"/>
                <a:gd name="connsiteX13" fmla="*/ 47862 w 76922"/>
                <a:gd name="connsiteY13" fmla="*/ 133454 h 151343"/>
                <a:gd name="connsiteX14" fmla="*/ 47862 w 76922"/>
                <a:gd name="connsiteY14" fmla="*/ 5971 h 151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922" h="151343">
                  <a:moveTo>
                    <a:pt x="47862" y="5971"/>
                  </a:moveTo>
                  <a:cubicBezTo>
                    <a:pt x="47862" y="517"/>
                    <a:pt x="47862" y="63"/>
                    <a:pt x="42501" y="63"/>
                  </a:cubicBezTo>
                  <a:cubicBezTo>
                    <a:pt x="28049" y="14606"/>
                    <a:pt x="7536" y="14606"/>
                    <a:pt x="77" y="14606"/>
                  </a:cubicBezTo>
                  <a:lnTo>
                    <a:pt x="77" y="21651"/>
                  </a:lnTo>
                  <a:cubicBezTo>
                    <a:pt x="4739" y="21651"/>
                    <a:pt x="18492" y="21651"/>
                    <a:pt x="30613" y="15743"/>
                  </a:cubicBezTo>
                  <a:lnTo>
                    <a:pt x="30613" y="133454"/>
                  </a:lnTo>
                  <a:cubicBezTo>
                    <a:pt x="30613" y="141635"/>
                    <a:pt x="29913" y="144362"/>
                    <a:pt x="8934" y="144362"/>
                  </a:cubicBezTo>
                  <a:lnTo>
                    <a:pt x="1475" y="144362"/>
                  </a:lnTo>
                  <a:lnTo>
                    <a:pt x="1475" y="151406"/>
                  </a:lnTo>
                  <a:cubicBezTo>
                    <a:pt x="9634" y="150725"/>
                    <a:pt x="29913" y="150725"/>
                    <a:pt x="39237" y="150725"/>
                  </a:cubicBezTo>
                  <a:cubicBezTo>
                    <a:pt x="48561" y="150725"/>
                    <a:pt x="68841" y="150725"/>
                    <a:pt x="76999" y="151406"/>
                  </a:cubicBezTo>
                  <a:lnTo>
                    <a:pt x="76999" y="144362"/>
                  </a:lnTo>
                  <a:lnTo>
                    <a:pt x="69540" y="144362"/>
                  </a:lnTo>
                  <a:cubicBezTo>
                    <a:pt x="48561" y="144362"/>
                    <a:pt x="47862" y="141862"/>
                    <a:pt x="47862" y="133454"/>
                  </a:cubicBezTo>
                  <a:lnTo>
                    <a:pt x="47862" y="5971"/>
                  </a:lnTo>
                  <a:close/>
                </a:path>
              </a:pathLst>
            </a:custGeom>
            <a:solidFill>
              <a:srgbClr val="000000"/>
            </a:solidFill>
            <a:ln w="2198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grpSp>
          <p:nvGrpSpPr>
            <p:cNvPr id="247" name="グループ化 246" descr="\documentclass{article}&#10;\usepackage{amsmath}&#10;\pagestyle{empty}&#10;\begin{document}&#10;&#10;&#10;$1.25$&#10;&#10;\end{document}" title="IguanaTex Shape Display">
              <a:extLst>
                <a:ext uri="{FF2B5EF4-FFF2-40B4-BE49-F238E27FC236}">
                  <a16:creationId xmlns:a16="http://schemas.microsoft.com/office/drawing/2014/main" id="{EB9E3FCE-4E1F-688C-3A16-DDB6B0F7C106}"/>
                </a:ext>
              </a:extLst>
            </p:cNvPr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>
            <a:xfrm>
              <a:off x="8204200" y="2209800"/>
              <a:ext cx="382011" cy="157713"/>
              <a:chOff x="10021079" y="3501312"/>
              <a:chExt cx="382011" cy="157713"/>
            </a:xfrm>
          </p:grpSpPr>
          <p:sp>
            <p:nvSpPr>
              <p:cNvPr id="243" name="フリーフォーム: 図形 242">
                <a:extLst>
                  <a:ext uri="{FF2B5EF4-FFF2-40B4-BE49-F238E27FC236}">
                    <a16:creationId xmlns:a16="http://schemas.microsoft.com/office/drawing/2014/main" id="{3DACCDB6-AB20-F8A1-764B-9C2A274B13B4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10021079" y="3501312"/>
                <a:ext cx="76972" cy="152670"/>
              </a:xfrm>
              <a:custGeom>
                <a:avLst/>
                <a:gdLst>
                  <a:gd name="connsiteX0" fmla="*/ 47893 w 76972"/>
                  <a:gd name="connsiteY0" fmla="*/ 6023 h 152670"/>
                  <a:gd name="connsiteX1" fmla="*/ 42528 w 76972"/>
                  <a:gd name="connsiteY1" fmla="*/ 63 h 152670"/>
                  <a:gd name="connsiteX2" fmla="*/ 77 w 76972"/>
                  <a:gd name="connsiteY2" fmla="*/ 14734 h 152670"/>
                  <a:gd name="connsiteX3" fmla="*/ 77 w 76972"/>
                  <a:gd name="connsiteY3" fmla="*/ 21840 h 152670"/>
                  <a:gd name="connsiteX4" fmla="*/ 30632 w 76972"/>
                  <a:gd name="connsiteY4" fmla="*/ 15880 h 152670"/>
                  <a:gd name="connsiteX5" fmla="*/ 30632 w 76972"/>
                  <a:gd name="connsiteY5" fmla="*/ 134624 h 152670"/>
                  <a:gd name="connsiteX6" fmla="*/ 8940 w 76972"/>
                  <a:gd name="connsiteY6" fmla="*/ 145627 h 152670"/>
                  <a:gd name="connsiteX7" fmla="*/ 1476 w 76972"/>
                  <a:gd name="connsiteY7" fmla="*/ 145627 h 152670"/>
                  <a:gd name="connsiteX8" fmla="*/ 1476 w 76972"/>
                  <a:gd name="connsiteY8" fmla="*/ 152734 h 152670"/>
                  <a:gd name="connsiteX9" fmla="*/ 39263 w 76972"/>
                  <a:gd name="connsiteY9" fmla="*/ 152046 h 152670"/>
                  <a:gd name="connsiteX10" fmla="*/ 77049 w 76972"/>
                  <a:gd name="connsiteY10" fmla="*/ 152734 h 152670"/>
                  <a:gd name="connsiteX11" fmla="*/ 77049 w 76972"/>
                  <a:gd name="connsiteY11" fmla="*/ 145627 h 152670"/>
                  <a:gd name="connsiteX12" fmla="*/ 69585 w 76972"/>
                  <a:gd name="connsiteY12" fmla="*/ 145627 h 152670"/>
                  <a:gd name="connsiteX13" fmla="*/ 47893 w 76972"/>
                  <a:gd name="connsiteY13" fmla="*/ 134624 h 152670"/>
                  <a:gd name="connsiteX14" fmla="*/ 47893 w 76972"/>
                  <a:gd name="connsiteY14" fmla="*/ 6023 h 152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6972" h="152670">
                    <a:moveTo>
                      <a:pt x="47893" y="6023"/>
                    </a:moveTo>
                    <a:cubicBezTo>
                      <a:pt x="47893" y="521"/>
                      <a:pt x="47893" y="63"/>
                      <a:pt x="42528" y="63"/>
                    </a:cubicBezTo>
                    <a:cubicBezTo>
                      <a:pt x="28067" y="14734"/>
                      <a:pt x="7541" y="14734"/>
                      <a:pt x="77" y="14734"/>
                    </a:cubicBezTo>
                    <a:lnTo>
                      <a:pt x="77" y="21840"/>
                    </a:lnTo>
                    <a:cubicBezTo>
                      <a:pt x="4742" y="21840"/>
                      <a:pt x="18503" y="21840"/>
                      <a:pt x="30632" y="15880"/>
                    </a:cubicBezTo>
                    <a:lnTo>
                      <a:pt x="30632" y="134624"/>
                    </a:lnTo>
                    <a:cubicBezTo>
                      <a:pt x="30632" y="142876"/>
                      <a:pt x="29933" y="145627"/>
                      <a:pt x="8940" y="145627"/>
                    </a:cubicBezTo>
                    <a:lnTo>
                      <a:pt x="1476" y="145627"/>
                    </a:lnTo>
                    <a:lnTo>
                      <a:pt x="1476" y="152734"/>
                    </a:lnTo>
                    <a:cubicBezTo>
                      <a:pt x="9640" y="152046"/>
                      <a:pt x="29933" y="152046"/>
                      <a:pt x="39263" y="152046"/>
                    </a:cubicBezTo>
                    <a:cubicBezTo>
                      <a:pt x="48593" y="152046"/>
                      <a:pt x="68885" y="152046"/>
                      <a:pt x="77049" y="152734"/>
                    </a:cubicBezTo>
                    <a:lnTo>
                      <a:pt x="77049" y="145627"/>
                    </a:lnTo>
                    <a:lnTo>
                      <a:pt x="69585" y="145627"/>
                    </a:lnTo>
                    <a:cubicBezTo>
                      <a:pt x="48593" y="145627"/>
                      <a:pt x="47893" y="143106"/>
                      <a:pt x="47893" y="134624"/>
                    </a:cubicBezTo>
                    <a:lnTo>
                      <a:pt x="47893" y="6023"/>
                    </a:lnTo>
                    <a:close/>
                  </a:path>
                </a:pathLst>
              </a:custGeom>
              <a:solidFill>
                <a:srgbClr val="000000"/>
              </a:solidFill>
              <a:ln w="22363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244" name="フリーフォーム: 図形 243">
                <a:extLst>
                  <a:ext uri="{FF2B5EF4-FFF2-40B4-BE49-F238E27FC236}">
                    <a16:creationId xmlns:a16="http://schemas.microsoft.com/office/drawing/2014/main" id="{728252CF-D2D1-0863-61C8-7A37125C4722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10137004" y="3629683"/>
                <a:ext cx="24724" cy="24298"/>
              </a:xfrm>
              <a:custGeom>
                <a:avLst/>
                <a:gdLst>
                  <a:gd name="connsiteX0" fmla="*/ 24806 w 24724"/>
                  <a:gd name="connsiteY0" fmla="*/ 12212 h 24298"/>
                  <a:gd name="connsiteX1" fmla="*/ 12444 w 24724"/>
                  <a:gd name="connsiteY1" fmla="*/ 63 h 24298"/>
                  <a:gd name="connsiteX2" fmla="*/ 82 w 24724"/>
                  <a:gd name="connsiteY2" fmla="*/ 12212 h 24298"/>
                  <a:gd name="connsiteX3" fmla="*/ 12444 w 24724"/>
                  <a:gd name="connsiteY3" fmla="*/ 24362 h 24298"/>
                  <a:gd name="connsiteX4" fmla="*/ 24806 w 24724"/>
                  <a:gd name="connsiteY4" fmla="*/ 12212 h 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24" h="24298">
                    <a:moveTo>
                      <a:pt x="24806" y="12212"/>
                    </a:moveTo>
                    <a:cubicBezTo>
                      <a:pt x="24806" y="5564"/>
                      <a:pt x="19208" y="63"/>
                      <a:pt x="12444" y="63"/>
                    </a:cubicBezTo>
                    <a:cubicBezTo>
                      <a:pt x="5680" y="63"/>
                      <a:pt x="82" y="5564"/>
                      <a:pt x="82" y="12212"/>
                    </a:cubicBezTo>
                    <a:cubicBezTo>
                      <a:pt x="82" y="18860"/>
                      <a:pt x="5680" y="24362"/>
                      <a:pt x="12444" y="24362"/>
                    </a:cubicBezTo>
                    <a:cubicBezTo>
                      <a:pt x="19208" y="24362"/>
                      <a:pt x="24806" y="18860"/>
                      <a:pt x="24806" y="122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22363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245" name="フリーフォーム: 図形 244">
                <a:extLst>
                  <a:ext uri="{FF2B5EF4-FFF2-40B4-BE49-F238E27FC236}">
                    <a16:creationId xmlns:a16="http://schemas.microsoft.com/office/drawing/2014/main" id="{E9A48EE7-4ED8-57D5-8265-528DB0B98FB9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>
                <a:off x="10193399" y="3501312"/>
                <a:ext cx="93066" cy="152670"/>
              </a:xfrm>
              <a:custGeom>
                <a:avLst/>
                <a:gdLst>
                  <a:gd name="connsiteX0" fmla="*/ 18045 w 93066"/>
                  <a:gd name="connsiteY0" fmla="*/ 135082 h 152670"/>
                  <a:gd name="connsiteX1" fmla="*/ 42769 w 93066"/>
                  <a:gd name="connsiteY1" fmla="*/ 111471 h 152670"/>
                  <a:gd name="connsiteX2" fmla="*/ 93151 w 93066"/>
                  <a:gd name="connsiteY2" fmla="*/ 44534 h 152670"/>
                  <a:gd name="connsiteX3" fmla="*/ 43702 w 93066"/>
                  <a:gd name="connsiteY3" fmla="*/ 63 h 152670"/>
                  <a:gd name="connsiteX4" fmla="*/ 84 w 93066"/>
                  <a:gd name="connsiteY4" fmla="*/ 41554 h 152670"/>
                  <a:gd name="connsiteX5" fmla="*/ 12447 w 93066"/>
                  <a:gd name="connsiteY5" fmla="*/ 54392 h 152670"/>
                  <a:gd name="connsiteX6" fmla="*/ 24576 w 93066"/>
                  <a:gd name="connsiteY6" fmla="*/ 42242 h 152670"/>
                  <a:gd name="connsiteX7" fmla="*/ 12213 w 93066"/>
                  <a:gd name="connsiteY7" fmla="*/ 30322 h 152670"/>
                  <a:gd name="connsiteX8" fmla="*/ 9181 w 93066"/>
                  <a:gd name="connsiteY8" fmla="*/ 30551 h 152670"/>
                  <a:gd name="connsiteX9" fmla="*/ 40670 w 93066"/>
                  <a:gd name="connsiteY9" fmla="*/ 7169 h 152670"/>
                  <a:gd name="connsiteX10" fmla="*/ 71925 w 93066"/>
                  <a:gd name="connsiteY10" fmla="*/ 44534 h 152670"/>
                  <a:gd name="connsiteX11" fmla="*/ 47434 w 93066"/>
                  <a:gd name="connsiteY11" fmla="*/ 95195 h 152670"/>
                  <a:gd name="connsiteX12" fmla="*/ 2650 w 93066"/>
                  <a:gd name="connsiteY12" fmla="*/ 144252 h 152670"/>
                  <a:gd name="connsiteX13" fmla="*/ 84 w 93066"/>
                  <a:gd name="connsiteY13" fmla="*/ 152734 h 152670"/>
                  <a:gd name="connsiteX14" fmla="*/ 86620 w 93066"/>
                  <a:gd name="connsiteY14" fmla="*/ 152734 h 152670"/>
                  <a:gd name="connsiteX15" fmla="*/ 93151 w 93066"/>
                  <a:gd name="connsiteY15" fmla="*/ 112847 h 152670"/>
                  <a:gd name="connsiteX16" fmla="*/ 87320 w 93066"/>
                  <a:gd name="connsiteY16" fmla="*/ 112847 h 152670"/>
                  <a:gd name="connsiteX17" fmla="*/ 82188 w 93066"/>
                  <a:gd name="connsiteY17" fmla="*/ 133249 h 152670"/>
                  <a:gd name="connsiteX18" fmla="*/ 60030 w 93066"/>
                  <a:gd name="connsiteY18" fmla="*/ 135082 h 152670"/>
                  <a:gd name="connsiteX19" fmla="*/ 18045 w 93066"/>
                  <a:gd name="connsiteY19" fmla="*/ 135082 h 152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3066" h="152670">
                    <a:moveTo>
                      <a:pt x="18045" y="135082"/>
                    </a:moveTo>
                    <a:lnTo>
                      <a:pt x="42769" y="111471"/>
                    </a:lnTo>
                    <a:cubicBezTo>
                      <a:pt x="79156" y="79837"/>
                      <a:pt x="93151" y="67458"/>
                      <a:pt x="93151" y="44534"/>
                    </a:cubicBezTo>
                    <a:cubicBezTo>
                      <a:pt x="93151" y="18402"/>
                      <a:pt x="72158" y="63"/>
                      <a:pt x="43702" y="63"/>
                    </a:cubicBezTo>
                    <a:cubicBezTo>
                      <a:pt x="17345" y="63"/>
                      <a:pt x="84" y="21152"/>
                      <a:pt x="84" y="41554"/>
                    </a:cubicBezTo>
                    <a:cubicBezTo>
                      <a:pt x="84" y="54392"/>
                      <a:pt x="11747" y="54392"/>
                      <a:pt x="12447" y="54392"/>
                    </a:cubicBezTo>
                    <a:cubicBezTo>
                      <a:pt x="16412" y="54392"/>
                      <a:pt x="24576" y="51641"/>
                      <a:pt x="24576" y="42242"/>
                    </a:cubicBezTo>
                    <a:cubicBezTo>
                      <a:pt x="24576" y="36282"/>
                      <a:pt x="20377" y="30322"/>
                      <a:pt x="12213" y="30322"/>
                    </a:cubicBezTo>
                    <a:cubicBezTo>
                      <a:pt x="10347" y="30322"/>
                      <a:pt x="9881" y="30322"/>
                      <a:pt x="9181" y="30551"/>
                    </a:cubicBezTo>
                    <a:cubicBezTo>
                      <a:pt x="14546" y="15651"/>
                      <a:pt x="27141" y="7169"/>
                      <a:pt x="40670" y="7169"/>
                    </a:cubicBezTo>
                    <a:cubicBezTo>
                      <a:pt x="61896" y="7169"/>
                      <a:pt x="71925" y="25737"/>
                      <a:pt x="71925" y="44534"/>
                    </a:cubicBezTo>
                    <a:cubicBezTo>
                      <a:pt x="71925" y="62873"/>
                      <a:pt x="60263" y="80983"/>
                      <a:pt x="47434" y="95195"/>
                    </a:cubicBezTo>
                    <a:lnTo>
                      <a:pt x="2650" y="144252"/>
                    </a:lnTo>
                    <a:cubicBezTo>
                      <a:pt x="84" y="146773"/>
                      <a:pt x="84" y="147232"/>
                      <a:pt x="84" y="152734"/>
                    </a:cubicBezTo>
                    <a:lnTo>
                      <a:pt x="86620" y="152734"/>
                    </a:lnTo>
                    <a:lnTo>
                      <a:pt x="93151" y="112847"/>
                    </a:lnTo>
                    <a:lnTo>
                      <a:pt x="87320" y="112847"/>
                    </a:lnTo>
                    <a:cubicBezTo>
                      <a:pt x="86153" y="119724"/>
                      <a:pt x="84521" y="129810"/>
                      <a:pt x="82188" y="133249"/>
                    </a:cubicBezTo>
                    <a:cubicBezTo>
                      <a:pt x="80555" y="135082"/>
                      <a:pt x="65161" y="135082"/>
                      <a:pt x="60030" y="135082"/>
                    </a:cubicBezTo>
                    <a:lnTo>
                      <a:pt x="18045" y="135082"/>
                    </a:lnTo>
                    <a:close/>
                  </a:path>
                </a:pathLst>
              </a:custGeom>
              <a:solidFill>
                <a:srgbClr val="000000"/>
              </a:solidFill>
              <a:ln w="22363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246" name="フリーフォーム: 図形 245">
                <a:extLst>
                  <a:ext uri="{FF2B5EF4-FFF2-40B4-BE49-F238E27FC236}">
                    <a16:creationId xmlns:a16="http://schemas.microsoft.com/office/drawing/2014/main" id="{804F81EC-A703-03F3-8CE0-E544CB44C9E1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>
              <a:xfrm>
                <a:off x="10310024" y="3501312"/>
                <a:ext cx="93066" cy="157713"/>
              </a:xfrm>
              <a:custGeom>
                <a:avLst/>
                <a:gdLst>
                  <a:gd name="connsiteX0" fmla="*/ 93156 w 93066"/>
                  <a:gd name="connsiteY0" fmla="*/ 106657 h 157713"/>
                  <a:gd name="connsiteX1" fmla="*/ 48839 w 93066"/>
                  <a:gd name="connsiteY1" fmla="*/ 56455 h 157713"/>
                  <a:gd name="connsiteX2" fmla="*/ 19216 w 93066"/>
                  <a:gd name="connsiteY2" fmla="*/ 68146 h 157713"/>
                  <a:gd name="connsiteX3" fmla="*/ 19216 w 93066"/>
                  <a:gd name="connsiteY3" fmla="*/ 23445 h 157713"/>
                  <a:gd name="connsiteX4" fmla="*/ 39042 w 93066"/>
                  <a:gd name="connsiteY4" fmla="*/ 26425 h 157713"/>
                  <a:gd name="connsiteX5" fmla="*/ 84059 w 93066"/>
                  <a:gd name="connsiteY5" fmla="*/ 2584 h 157713"/>
                  <a:gd name="connsiteX6" fmla="*/ 81727 w 93066"/>
                  <a:gd name="connsiteY6" fmla="*/ 63 h 157713"/>
                  <a:gd name="connsiteX7" fmla="*/ 79861 w 93066"/>
                  <a:gd name="connsiteY7" fmla="*/ 750 h 157713"/>
                  <a:gd name="connsiteX8" fmla="*/ 48139 w 93066"/>
                  <a:gd name="connsiteY8" fmla="*/ 7398 h 157713"/>
                  <a:gd name="connsiteX9" fmla="*/ 17117 w 93066"/>
                  <a:gd name="connsiteY9" fmla="*/ 980 h 157713"/>
                  <a:gd name="connsiteX10" fmla="*/ 14318 w 93066"/>
                  <a:gd name="connsiteY10" fmla="*/ 292 h 157713"/>
                  <a:gd name="connsiteX11" fmla="*/ 11985 w 93066"/>
                  <a:gd name="connsiteY11" fmla="*/ 5794 h 157713"/>
                  <a:gd name="connsiteX12" fmla="*/ 11985 w 93066"/>
                  <a:gd name="connsiteY12" fmla="*/ 73647 h 157713"/>
                  <a:gd name="connsiteX13" fmla="*/ 15251 w 93066"/>
                  <a:gd name="connsiteY13" fmla="*/ 79607 h 157713"/>
                  <a:gd name="connsiteX14" fmla="*/ 18283 w 93066"/>
                  <a:gd name="connsiteY14" fmla="*/ 77544 h 157713"/>
                  <a:gd name="connsiteX15" fmla="*/ 48372 w 93066"/>
                  <a:gd name="connsiteY15" fmla="*/ 61498 h 157713"/>
                  <a:gd name="connsiteX16" fmla="*/ 68198 w 93066"/>
                  <a:gd name="connsiteY16" fmla="*/ 76169 h 157713"/>
                  <a:gd name="connsiteX17" fmla="*/ 72397 w 93066"/>
                  <a:gd name="connsiteY17" fmla="*/ 105053 h 157713"/>
                  <a:gd name="connsiteX18" fmla="*/ 66799 w 93066"/>
                  <a:gd name="connsiteY18" fmla="*/ 136458 h 157713"/>
                  <a:gd name="connsiteX19" fmla="*/ 41841 w 93066"/>
                  <a:gd name="connsiteY19" fmla="*/ 151358 h 157713"/>
                  <a:gd name="connsiteX20" fmla="*/ 7553 w 93066"/>
                  <a:gd name="connsiteY20" fmla="*/ 125684 h 157713"/>
                  <a:gd name="connsiteX21" fmla="*/ 11519 w 93066"/>
                  <a:gd name="connsiteY21" fmla="*/ 126142 h 157713"/>
                  <a:gd name="connsiteX22" fmla="*/ 23181 w 93066"/>
                  <a:gd name="connsiteY22" fmla="*/ 114910 h 157713"/>
                  <a:gd name="connsiteX23" fmla="*/ 11519 w 93066"/>
                  <a:gd name="connsiteY23" fmla="*/ 103677 h 157713"/>
                  <a:gd name="connsiteX24" fmla="*/ 89 w 93066"/>
                  <a:gd name="connsiteY24" fmla="*/ 115827 h 157713"/>
                  <a:gd name="connsiteX25" fmla="*/ 42308 w 93066"/>
                  <a:gd name="connsiteY25" fmla="*/ 157777 h 157713"/>
                  <a:gd name="connsiteX26" fmla="*/ 93156 w 93066"/>
                  <a:gd name="connsiteY26" fmla="*/ 106657 h 15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3066" h="157713">
                    <a:moveTo>
                      <a:pt x="93156" y="106657"/>
                    </a:moveTo>
                    <a:cubicBezTo>
                      <a:pt x="93156" y="79378"/>
                      <a:pt x="74029" y="56455"/>
                      <a:pt x="48839" y="56455"/>
                    </a:cubicBezTo>
                    <a:cubicBezTo>
                      <a:pt x="37643" y="56455"/>
                      <a:pt x="27613" y="60122"/>
                      <a:pt x="19216" y="68146"/>
                    </a:cubicBezTo>
                    <a:lnTo>
                      <a:pt x="19216" y="23445"/>
                    </a:lnTo>
                    <a:cubicBezTo>
                      <a:pt x="23881" y="24820"/>
                      <a:pt x="31578" y="26425"/>
                      <a:pt x="39042" y="26425"/>
                    </a:cubicBezTo>
                    <a:cubicBezTo>
                      <a:pt x="67732" y="26425"/>
                      <a:pt x="84059" y="5564"/>
                      <a:pt x="84059" y="2584"/>
                    </a:cubicBezTo>
                    <a:cubicBezTo>
                      <a:pt x="84059" y="1209"/>
                      <a:pt x="83359" y="63"/>
                      <a:pt x="81727" y="63"/>
                    </a:cubicBezTo>
                    <a:cubicBezTo>
                      <a:pt x="81493" y="63"/>
                      <a:pt x="81027" y="63"/>
                      <a:pt x="79861" y="750"/>
                    </a:cubicBezTo>
                    <a:cubicBezTo>
                      <a:pt x="75196" y="2814"/>
                      <a:pt x="63766" y="7398"/>
                      <a:pt x="48139" y="7398"/>
                    </a:cubicBezTo>
                    <a:cubicBezTo>
                      <a:pt x="38809" y="7398"/>
                      <a:pt x="28079" y="5794"/>
                      <a:pt x="17117" y="980"/>
                    </a:cubicBezTo>
                    <a:cubicBezTo>
                      <a:pt x="15251" y="292"/>
                      <a:pt x="14784" y="292"/>
                      <a:pt x="14318" y="292"/>
                    </a:cubicBezTo>
                    <a:cubicBezTo>
                      <a:pt x="11985" y="292"/>
                      <a:pt x="11985" y="2126"/>
                      <a:pt x="11985" y="5794"/>
                    </a:cubicBezTo>
                    <a:lnTo>
                      <a:pt x="11985" y="73647"/>
                    </a:lnTo>
                    <a:cubicBezTo>
                      <a:pt x="11985" y="77774"/>
                      <a:pt x="11985" y="79607"/>
                      <a:pt x="15251" y="79607"/>
                    </a:cubicBezTo>
                    <a:cubicBezTo>
                      <a:pt x="16883" y="79607"/>
                      <a:pt x="17350" y="78920"/>
                      <a:pt x="18283" y="77544"/>
                    </a:cubicBezTo>
                    <a:cubicBezTo>
                      <a:pt x="20849" y="73877"/>
                      <a:pt x="29479" y="61498"/>
                      <a:pt x="48372" y="61498"/>
                    </a:cubicBezTo>
                    <a:cubicBezTo>
                      <a:pt x="60501" y="61498"/>
                      <a:pt x="66332" y="72043"/>
                      <a:pt x="68198" y="76169"/>
                    </a:cubicBezTo>
                    <a:cubicBezTo>
                      <a:pt x="71930" y="84651"/>
                      <a:pt x="72397" y="93591"/>
                      <a:pt x="72397" y="105053"/>
                    </a:cubicBezTo>
                    <a:cubicBezTo>
                      <a:pt x="72397" y="113076"/>
                      <a:pt x="72397" y="126830"/>
                      <a:pt x="66799" y="136458"/>
                    </a:cubicBezTo>
                    <a:cubicBezTo>
                      <a:pt x="61201" y="145398"/>
                      <a:pt x="52571" y="151358"/>
                      <a:pt x="41841" y="151358"/>
                    </a:cubicBezTo>
                    <a:cubicBezTo>
                      <a:pt x="24814" y="151358"/>
                      <a:pt x="11519" y="139209"/>
                      <a:pt x="7553" y="125684"/>
                    </a:cubicBezTo>
                    <a:cubicBezTo>
                      <a:pt x="8253" y="125913"/>
                      <a:pt x="8953" y="126142"/>
                      <a:pt x="11519" y="126142"/>
                    </a:cubicBezTo>
                    <a:cubicBezTo>
                      <a:pt x="19216" y="126142"/>
                      <a:pt x="23181" y="120411"/>
                      <a:pt x="23181" y="114910"/>
                    </a:cubicBezTo>
                    <a:cubicBezTo>
                      <a:pt x="23181" y="109408"/>
                      <a:pt x="19216" y="103677"/>
                      <a:pt x="11519" y="103677"/>
                    </a:cubicBezTo>
                    <a:cubicBezTo>
                      <a:pt x="8253" y="103677"/>
                      <a:pt x="89" y="105282"/>
                      <a:pt x="89" y="115827"/>
                    </a:cubicBezTo>
                    <a:cubicBezTo>
                      <a:pt x="89" y="135541"/>
                      <a:pt x="16184" y="157777"/>
                      <a:pt x="42308" y="157777"/>
                    </a:cubicBezTo>
                    <a:cubicBezTo>
                      <a:pt x="69364" y="157777"/>
                      <a:pt x="93156" y="135770"/>
                      <a:pt x="93156" y="106657"/>
                    </a:cubicBezTo>
                    <a:close/>
                  </a:path>
                </a:pathLst>
              </a:custGeom>
              <a:solidFill>
                <a:srgbClr val="000000"/>
              </a:solidFill>
              <a:ln w="22363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</p:grpSp>
      </p:grpSp>
      <p:grpSp>
        <p:nvGrpSpPr>
          <p:cNvPr id="155" name="グラフィックス 153">
            <a:extLst>
              <a:ext uri="{FF2B5EF4-FFF2-40B4-BE49-F238E27FC236}">
                <a16:creationId xmlns:a16="http://schemas.microsoft.com/office/drawing/2014/main" id="{D05BFBE2-6F51-E403-DBEF-6FCFF6BA0AD3}"/>
              </a:ext>
            </a:extLst>
          </p:cNvPr>
          <p:cNvGrpSpPr/>
          <p:nvPr/>
        </p:nvGrpSpPr>
        <p:grpSpPr>
          <a:xfrm>
            <a:off x="9908874" y="5776086"/>
            <a:ext cx="374191" cy="156343"/>
            <a:chOff x="9908874" y="5776086"/>
            <a:chExt cx="374191" cy="156343"/>
          </a:xfrm>
          <a:solidFill>
            <a:srgbClr val="000000"/>
          </a:solidFill>
        </p:grpSpPr>
        <p:sp>
          <p:nvSpPr>
            <p:cNvPr id="156" name="フリーフォーム: 図形 155">
              <a:extLst>
                <a:ext uri="{FF2B5EF4-FFF2-40B4-BE49-F238E27FC236}">
                  <a16:creationId xmlns:a16="http://schemas.microsoft.com/office/drawing/2014/main" id="{A523D144-D2F4-19E8-7870-00580A3628A8}"/>
                </a:ext>
              </a:extLst>
            </p:cNvPr>
            <p:cNvSpPr/>
            <p:nvPr/>
          </p:nvSpPr>
          <p:spPr>
            <a:xfrm>
              <a:off x="9908874" y="5776086"/>
              <a:ext cx="92733" cy="156343"/>
            </a:xfrm>
            <a:custGeom>
              <a:avLst/>
              <a:gdLst>
                <a:gd name="connsiteX0" fmla="*/ 92811 w 92733"/>
                <a:gd name="connsiteY0" fmla="*/ 78689 h 156343"/>
                <a:gd name="connsiteX1" fmla="*/ 84000 w 92733"/>
                <a:gd name="connsiteY1" fmla="*/ 25514 h 156343"/>
                <a:gd name="connsiteX2" fmla="*/ 46554 w 92733"/>
                <a:gd name="connsiteY2" fmla="*/ 63 h 156343"/>
                <a:gd name="connsiteX3" fmla="*/ 8227 w 92733"/>
                <a:gd name="connsiteY3" fmla="*/ 27105 h 156343"/>
                <a:gd name="connsiteX4" fmla="*/ 77 w 92733"/>
                <a:gd name="connsiteY4" fmla="*/ 78689 h 156343"/>
                <a:gd name="connsiteX5" fmla="*/ 9989 w 92733"/>
                <a:gd name="connsiteY5" fmla="*/ 133454 h 156343"/>
                <a:gd name="connsiteX6" fmla="*/ 46334 w 92733"/>
                <a:gd name="connsiteY6" fmla="*/ 156406 h 156343"/>
                <a:gd name="connsiteX7" fmla="*/ 84661 w 92733"/>
                <a:gd name="connsiteY7" fmla="*/ 130046 h 156343"/>
                <a:gd name="connsiteX8" fmla="*/ 92811 w 92733"/>
                <a:gd name="connsiteY8" fmla="*/ 78689 h 156343"/>
                <a:gd name="connsiteX9" fmla="*/ 46334 w 92733"/>
                <a:gd name="connsiteY9" fmla="*/ 151406 h 156343"/>
                <a:gd name="connsiteX10" fmla="*/ 20782 w 92733"/>
                <a:gd name="connsiteY10" fmla="*/ 123910 h 156343"/>
                <a:gd name="connsiteX11" fmla="*/ 18359 w 92733"/>
                <a:gd name="connsiteY11" fmla="*/ 75962 h 156343"/>
                <a:gd name="connsiteX12" fmla="*/ 20121 w 92733"/>
                <a:gd name="connsiteY12" fmla="*/ 34149 h 156343"/>
                <a:gd name="connsiteX13" fmla="*/ 46334 w 92733"/>
                <a:gd name="connsiteY13" fmla="*/ 5062 h 156343"/>
                <a:gd name="connsiteX14" fmla="*/ 72325 w 92733"/>
                <a:gd name="connsiteY14" fmla="*/ 31650 h 156343"/>
                <a:gd name="connsiteX15" fmla="*/ 74528 w 92733"/>
                <a:gd name="connsiteY15" fmla="*/ 75962 h 156343"/>
                <a:gd name="connsiteX16" fmla="*/ 72105 w 92733"/>
                <a:gd name="connsiteY16" fmla="*/ 123001 h 156343"/>
                <a:gd name="connsiteX17" fmla="*/ 46334 w 92733"/>
                <a:gd name="connsiteY17" fmla="*/ 151406 h 156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2733" h="156343">
                  <a:moveTo>
                    <a:pt x="92811" y="78689"/>
                  </a:moveTo>
                  <a:cubicBezTo>
                    <a:pt x="92811" y="60509"/>
                    <a:pt x="91709" y="42330"/>
                    <a:pt x="84000" y="25514"/>
                  </a:cubicBezTo>
                  <a:cubicBezTo>
                    <a:pt x="73867" y="3699"/>
                    <a:pt x="55805" y="63"/>
                    <a:pt x="46554" y="63"/>
                  </a:cubicBezTo>
                  <a:cubicBezTo>
                    <a:pt x="33338" y="63"/>
                    <a:pt x="17258" y="5971"/>
                    <a:pt x="8227" y="27105"/>
                  </a:cubicBezTo>
                  <a:cubicBezTo>
                    <a:pt x="1178" y="42784"/>
                    <a:pt x="77" y="60509"/>
                    <a:pt x="77" y="78689"/>
                  </a:cubicBezTo>
                  <a:cubicBezTo>
                    <a:pt x="77" y="95732"/>
                    <a:pt x="958" y="116184"/>
                    <a:pt x="9989" y="133454"/>
                  </a:cubicBezTo>
                  <a:cubicBezTo>
                    <a:pt x="19461" y="151861"/>
                    <a:pt x="35540" y="156406"/>
                    <a:pt x="46334" y="156406"/>
                  </a:cubicBezTo>
                  <a:cubicBezTo>
                    <a:pt x="58228" y="156406"/>
                    <a:pt x="74969" y="151634"/>
                    <a:pt x="84661" y="130046"/>
                  </a:cubicBezTo>
                  <a:cubicBezTo>
                    <a:pt x="91709" y="114366"/>
                    <a:pt x="92811" y="96641"/>
                    <a:pt x="92811" y="78689"/>
                  </a:cubicBezTo>
                  <a:close/>
                  <a:moveTo>
                    <a:pt x="46334" y="151406"/>
                  </a:moveTo>
                  <a:cubicBezTo>
                    <a:pt x="37743" y="151406"/>
                    <a:pt x="24747" y="145725"/>
                    <a:pt x="20782" y="123910"/>
                  </a:cubicBezTo>
                  <a:cubicBezTo>
                    <a:pt x="18359" y="110276"/>
                    <a:pt x="18359" y="89369"/>
                    <a:pt x="18359" y="75962"/>
                  </a:cubicBezTo>
                  <a:cubicBezTo>
                    <a:pt x="18359" y="61418"/>
                    <a:pt x="18359" y="46420"/>
                    <a:pt x="20121" y="34149"/>
                  </a:cubicBezTo>
                  <a:cubicBezTo>
                    <a:pt x="24306" y="7107"/>
                    <a:pt x="40827" y="5062"/>
                    <a:pt x="46334" y="5062"/>
                  </a:cubicBezTo>
                  <a:cubicBezTo>
                    <a:pt x="53602" y="5062"/>
                    <a:pt x="68140" y="9152"/>
                    <a:pt x="72325" y="31650"/>
                  </a:cubicBezTo>
                  <a:cubicBezTo>
                    <a:pt x="74528" y="44375"/>
                    <a:pt x="74528" y="61646"/>
                    <a:pt x="74528" y="75962"/>
                  </a:cubicBezTo>
                  <a:cubicBezTo>
                    <a:pt x="74528" y="93005"/>
                    <a:pt x="74528" y="108458"/>
                    <a:pt x="72105" y="123001"/>
                  </a:cubicBezTo>
                  <a:cubicBezTo>
                    <a:pt x="68801" y="144589"/>
                    <a:pt x="56246" y="151406"/>
                    <a:pt x="46334" y="151406"/>
                  </a:cubicBezTo>
                  <a:close/>
                </a:path>
              </a:pathLst>
            </a:custGeom>
            <a:solidFill>
              <a:srgbClr val="000000"/>
            </a:solidFill>
            <a:ln w="21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57" name="フリーフォーム: 図形 156">
              <a:extLst>
                <a:ext uri="{FF2B5EF4-FFF2-40B4-BE49-F238E27FC236}">
                  <a16:creationId xmlns:a16="http://schemas.microsoft.com/office/drawing/2014/main" id="{E5345D95-7DF0-1F78-5D5D-B91E9565DDF3}"/>
                </a:ext>
              </a:extLst>
            </p:cNvPr>
            <p:cNvSpPr/>
            <p:nvPr/>
          </p:nvSpPr>
          <p:spPr>
            <a:xfrm>
              <a:off x="10029363" y="5903342"/>
              <a:ext cx="23348" cy="24087"/>
            </a:xfrm>
            <a:custGeom>
              <a:avLst/>
              <a:gdLst>
                <a:gd name="connsiteX0" fmla="*/ 23430 w 23348"/>
                <a:gd name="connsiteY0" fmla="*/ 12107 h 24087"/>
                <a:gd name="connsiteX1" fmla="*/ 11756 w 23348"/>
                <a:gd name="connsiteY1" fmla="*/ 63 h 24087"/>
                <a:gd name="connsiteX2" fmla="*/ 82 w 23348"/>
                <a:gd name="connsiteY2" fmla="*/ 12107 h 24087"/>
                <a:gd name="connsiteX3" fmla="*/ 11756 w 23348"/>
                <a:gd name="connsiteY3" fmla="*/ 24151 h 24087"/>
                <a:gd name="connsiteX4" fmla="*/ 23430 w 23348"/>
                <a:gd name="connsiteY4" fmla="*/ 12107 h 24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48" h="24087">
                  <a:moveTo>
                    <a:pt x="23430" y="12107"/>
                  </a:moveTo>
                  <a:cubicBezTo>
                    <a:pt x="23430" y="5517"/>
                    <a:pt x="18144" y="63"/>
                    <a:pt x="11756" y="63"/>
                  </a:cubicBezTo>
                  <a:cubicBezTo>
                    <a:pt x="5368" y="63"/>
                    <a:pt x="82" y="5517"/>
                    <a:pt x="82" y="12107"/>
                  </a:cubicBezTo>
                  <a:cubicBezTo>
                    <a:pt x="82" y="18697"/>
                    <a:pt x="5368" y="24151"/>
                    <a:pt x="11756" y="24151"/>
                  </a:cubicBezTo>
                  <a:cubicBezTo>
                    <a:pt x="18144" y="24151"/>
                    <a:pt x="23430" y="18697"/>
                    <a:pt x="23430" y="12107"/>
                  </a:cubicBezTo>
                  <a:close/>
                </a:path>
              </a:pathLst>
            </a:custGeom>
            <a:solidFill>
              <a:srgbClr val="000000"/>
            </a:solidFill>
            <a:ln w="21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58" name="フリーフォーム: 図形 157">
              <a:extLst>
                <a:ext uri="{FF2B5EF4-FFF2-40B4-BE49-F238E27FC236}">
                  <a16:creationId xmlns:a16="http://schemas.microsoft.com/office/drawing/2014/main" id="{7F971BF7-927E-9788-C0D6-8B610DDF4C86}"/>
                </a:ext>
              </a:extLst>
            </p:cNvPr>
            <p:cNvSpPr/>
            <p:nvPr/>
          </p:nvSpPr>
          <p:spPr>
            <a:xfrm>
              <a:off x="10080196" y="5776086"/>
              <a:ext cx="92733" cy="156343"/>
            </a:xfrm>
            <a:custGeom>
              <a:avLst/>
              <a:gdLst>
                <a:gd name="connsiteX0" fmla="*/ 92818 w 92733"/>
                <a:gd name="connsiteY0" fmla="*/ 78689 h 156343"/>
                <a:gd name="connsiteX1" fmla="*/ 84008 w 92733"/>
                <a:gd name="connsiteY1" fmla="*/ 25514 h 156343"/>
                <a:gd name="connsiteX2" fmla="*/ 46562 w 92733"/>
                <a:gd name="connsiteY2" fmla="*/ 63 h 156343"/>
                <a:gd name="connsiteX3" fmla="*/ 8234 w 92733"/>
                <a:gd name="connsiteY3" fmla="*/ 27105 h 156343"/>
                <a:gd name="connsiteX4" fmla="*/ 84 w 92733"/>
                <a:gd name="connsiteY4" fmla="*/ 78689 h 156343"/>
                <a:gd name="connsiteX5" fmla="*/ 9997 w 92733"/>
                <a:gd name="connsiteY5" fmla="*/ 133454 h 156343"/>
                <a:gd name="connsiteX6" fmla="*/ 46341 w 92733"/>
                <a:gd name="connsiteY6" fmla="*/ 156406 h 156343"/>
                <a:gd name="connsiteX7" fmla="*/ 84668 w 92733"/>
                <a:gd name="connsiteY7" fmla="*/ 130046 h 156343"/>
                <a:gd name="connsiteX8" fmla="*/ 92818 w 92733"/>
                <a:gd name="connsiteY8" fmla="*/ 78689 h 156343"/>
                <a:gd name="connsiteX9" fmla="*/ 46341 w 92733"/>
                <a:gd name="connsiteY9" fmla="*/ 151406 h 156343"/>
                <a:gd name="connsiteX10" fmla="*/ 20790 w 92733"/>
                <a:gd name="connsiteY10" fmla="*/ 123910 h 156343"/>
                <a:gd name="connsiteX11" fmla="*/ 18367 w 92733"/>
                <a:gd name="connsiteY11" fmla="*/ 75962 h 156343"/>
                <a:gd name="connsiteX12" fmla="*/ 20129 w 92733"/>
                <a:gd name="connsiteY12" fmla="*/ 34149 h 156343"/>
                <a:gd name="connsiteX13" fmla="*/ 46341 w 92733"/>
                <a:gd name="connsiteY13" fmla="*/ 5062 h 156343"/>
                <a:gd name="connsiteX14" fmla="*/ 72333 w 92733"/>
                <a:gd name="connsiteY14" fmla="*/ 31650 h 156343"/>
                <a:gd name="connsiteX15" fmla="*/ 74536 w 92733"/>
                <a:gd name="connsiteY15" fmla="*/ 75962 h 156343"/>
                <a:gd name="connsiteX16" fmla="*/ 72113 w 92733"/>
                <a:gd name="connsiteY16" fmla="*/ 123001 h 156343"/>
                <a:gd name="connsiteX17" fmla="*/ 46341 w 92733"/>
                <a:gd name="connsiteY17" fmla="*/ 151406 h 156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2733" h="156343">
                  <a:moveTo>
                    <a:pt x="92818" y="78689"/>
                  </a:moveTo>
                  <a:cubicBezTo>
                    <a:pt x="92818" y="60509"/>
                    <a:pt x="91717" y="42330"/>
                    <a:pt x="84008" y="25514"/>
                  </a:cubicBezTo>
                  <a:cubicBezTo>
                    <a:pt x="73875" y="3699"/>
                    <a:pt x="55813" y="63"/>
                    <a:pt x="46562" y="63"/>
                  </a:cubicBezTo>
                  <a:cubicBezTo>
                    <a:pt x="33345" y="63"/>
                    <a:pt x="17266" y="5971"/>
                    <a:pt x="8234" y="27105"/>
                  </a:cubicBezTo>
                  <a:cubicBezTo>
                    <a:pt x="1186" y="42784"/>
                    <a:pt x="84" y="60509"/>
                    <a:pt x="84" y="78689"/>
                  </a:cubicBezTo>
                  <a:cubicBezTo>
                    <a:pt x="84" y="95732"/>
                    <a:pt x="966" y="116184"/>
                    <a:pt x="9997" y="133454"/>
                  </a:cubicBezTo>
                  <a:cubicBezTo>
                    <a:pt x="19468" y="151861"/>
                    <a:pt x="35548" y="156406"/>
                    <a:pt x="46341" y="156406"/>
                  </a:cubicBezTo>
                  <a:cubicBezTo>
                    <a:pt x="58236" y="156406"/>
                    <a:pt x="74976" y="151634"/>
                    <a:pt x="84668" y="130046"/>
                  </a:cubicBezTo>
                  <a:cubicBezTo>
                    <a:pt x="91717" y="114366"/>
                    <a:pt x="92818" y="96641"/>
                    <a:pt x="92818" y="78689"/>
                  </a:cubicBezTo>
                  <a:close/>
                  <a:moveTo>
                    <a:pt x="46341" y="151406"/>
                  </a:moveTo>
                  <a:cubicBezTo>
                    <a:pt x="37751" y="151406"/>
                    <a:pt x="24755" y="145725"/>
                    <a:pt x="20790" y="123910"/>
                  </a:cubicBezTo>
                  <a:cubicBezTo>
                    <a:pt x="18367" y="110276"/>
                    <a:pt x="18367" y="89369"/>
                    <a:pt x="18367" y="75962"/>
                  </a:cubicBezTo>
                  <a:cubicBezTo>
                    <a:pt x="18367" y="61418"/>
                    <a:pt x="18367" y="46420"/>
                    <a:pt x="20129" y="34149"/>
                  </a:cubicBezTo>
                  <a:cubicBezTo>
                    <a:pt x="24314" y="7107"/>
                    <a:pt x="40835" y="5062"/>
                    <a:pt x="46341" y="5062"/>
                  </a:cubicBezTo>
                  <a:cubicBezTo>
                    <a:pt x="53610" y="5062"/>
                    <a:pt x="68148" y="9152"/>
                    <a:pt x="72333" y="31650"/>
                  </a:cubicBezTo>
                  <a:cubicBezTo>
                    <a:pt x="74536" y="44375"/>
                    <a:pt x="74536" y="61646"/>
                    <a:pt x="74536" y="75962"/>
                  </a:cubicBezTo>
                  <a:cubicBezTo>
                    <a:pt x="74536" y="93005"/>
                    <a:pt x="74536" y="108458"/>
                    <a:pt x="72113" y="123001"/>
                  </a:cubicBezTo>
                  <a:cubicBezTo>
                    <a:pt x="68809" y="144589"/>
                    <a:pt x="56253" y="151406"/>
                    <a:pt x="46341" y="151406"/>
                  </a:cubicBezTo>
                  <a:close/>
                </a:path>
              </a:pathLst>
            </a:custGeom>
            <a:solidFill>
              <a:srgbClr val="000000"/>
            </a:solidFill>
            <a:ln w="21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59" name="フリーフォーム: 図形 158">
              <a:extLst>
                <a:ext uri="{FF2B5EF4-FFF2-40B4-BE49-F238E27FC236}">
                  <a16:creationId xmlns:a16="http://schemas.microsoft.com/office/drawing/2014/main" id="{9AAD6B52-C798-4618-15D3-0DCF68721770}"/>
                </a:ext>
              </a:extLst>
            </p:cNvPr>
            <p:cNvSpPr/>
            <p:nvPr/>
          </p:nvSpPr>
          <p:spPr>
            <a:xfrm>
              <a:off x="10190332" y="5776086"/>
              <a:ext cx="92733" cy="156343"/>
            </a:xfrm>
            <a:custGeom>
              <a:avLst/>
              <a:gdLst>
                <a:gd name="connsiteX0" fmla="*/ 92823 w 92733"/>
                <a:gd name="connsiteY0" fmla="*/ 78689 h 156343"/>
                <a:gd name="connsiteX1" fmla="*/ 84013 w 92733"/>
                <a:gd name="connsiteY1" fmla="*/ 25514 h 156343"/>
                <a:gd name="connsiteX2" fmla="*/ 46567 w 92733"/>
                <a:gd name="connsiteY2" fmla="*/ 63 h 156343"/>
                <a:gd name="connsiteX3" fmla="*/ 8239 w 92733"/>
                <a:gd name="connsiteY3" fmla="*/ 27105 h 156343"/>
                <a:gd name="connsiteX4" fmla="*/ 89 w 92733"/>
                <a:gd name="connsiteY4" fmla="*/ 78689 h 156343"/>
                <a:gd name="connsiteX5" fmla="*/ 10002 w 92733"/>
                <a:gd name="connsiteY5" fmla="*/ 133454 h 156343"/>
                <a:gd name="connsiteX6" fmla="*/ 46346 w 92733"/>
                <a:gd name="connsiteY6" fmla="*/ 156406 h 156343"/>
                <a:gd name="connsiteX7" fmla="*/ 84673 w 92733"/>
                <a:gd name="connsiteY7" fmla="*/ 130046 h 156343"/>
                <a:gd name="connsiteX8" fmla="*/ 92823 w 92733"/>
                <a:gd name="connsiteY8" fmla="*/ 78689 h 156343"/>
                <a:gd name="connsiteX9" fmla="*/ 46346 w 92733"/>
                <a:gd name="connsiteY9" fmla="*/ 151406 h 156343"/>
                <a:gd name="connsiteX10" fmla="*/ 20795 w 92733"/>
                <a:gd name="connsiteY10" fmla="*/ 123910 h 156343"/>
                <a:gd name="connsiteX11" fmla="*/ 18372 w 92733"/>
                <a:gd name="connsiteY11" fmla="*/ 75962 h 156343"/>
                <a:gd name="connsiteX12" fmla="*/ 20134 w 92733"/>
                <a:gd name="connsiteY12" fmla="*/ 34149 h 156343"/>
                <a:gd name="connsiteX13" fmla="*/ 46346 w 92733"/>
                <a:gd name="connsiteY13" fmla="*/ 5062 h 156343"/>
                <a:gd name="connsiteX14" fmla="*/ 72338 w 92733"/>
                <a:gd name="connsiteY14" fmla="*/ 31650 h 156343"/>
                <a:gd name="connsiteX15" fmla="*/ 74541 w 92733"/>
                <a:gd name="connsiteY15" fmla="*/ 75962 h 156343"/>
                <a:gd name="connsiteX16" fmla="*/ 72118 w 92733"/>
                <a:gd name="connsiteY16" fmla="*/ 123001 h 156343"/>
                <a:gd name="connsiteX17" fmla="*/ 46346 w 92733"/>
                <a:gd name="connsiteY17" fmla="*/ 151406 h 156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2733" h="156343">
                  <a:moveTo>
                    <a:pt x="92823" y="78689"/>
                  </a:moveTo>
                  <a:cubicBezTo>
                    <a:pt x="92823" y="60509"/>
                    <a:pt x="91722" y="42330"/>
                    <a:pt x="84013" y="25514"/>
                  </a:cubicBezTo>
                  <a:cubicBezTo>
                    <a:pt x="73880" y="3699"/>
                    <a:pt x="55818" y="63"/>
                    <a:pt x="46567" y="63"/>
                  </a:cubicBezTo>
                  <a:cubicBezTo>
                    <a:pt x="33350" y="63"/>
                    <a:pt x="17271" y="5971"/>
                    <a:pt x="8239" y="27105"/>
                  </a:cubicBezTo>
                  <a:cubicBezTo>
                    <a:pt x="1191" y="42784"/>
                    <a:pt x="89" y="60509"/>
                    <a:pt x="89" y="78689"/>
                  </a:cubicBezTo>
                  <a:cubicBezTo>
                    <a:pt x="89" y="95732"/>
                    <a:pt x="971" y="116184"/>
                    <a:pt x="10002" y="133454"/>
                  </a:cubicBezTo>
                  <a:cubicBezTo>
                    <a:pt x="19473" y="151861"/>
                    <a:pt x="35553" y="156406"/>
                    <a:pt x="46346" y="156406"/>
                  </a:cubicBezTo>
                  <a:cubicBezTo>
                    <a:pt x="58241" y="156406"/>
                    <a:pt x="74981" y="151634"/>
                    <a:pt x="84673" y="130046"/>
                  </a:cubicBezTo>
                  <a:cubicBezTo>
                    <a:pt x="91722" y="114366"/>
                    <a:pt x="92823" y="96641"/>
                    <a:pt x="92823" y="78689"/>
                  </a:cubicBezTo>
                  <a:close/>
                  <a:moveTo>
                    <a:pt x="46346" y="151406"/>
                  </a:moveTo>
                  <a:cubicBezTo>
                    <a:pt x="37756" y="151406"/>
                    <a:pt x="24760" y="145725"/>
                    <a:pt x="20795" y="123910"/>
                  </a:cubicBezTo>
                  <a:cubicBezTo>
                    <a:pt x="18372" y="110276"/>
                    <a:pt x="18372" y="89369"/>
                    <a:pt x="18372" y="75962"/>
                  </a:cubicBezTo>
                  <a:cubicBezTo>
                    <a:pt x="18372" y="61418"/>
                    <a:pt x="18372" y="46420"/>
                    <a:pt x="20134" y="34149"/>
                  </a:cubicBezTo>
                  <a:cubicBezTo>
                    <a:pt x="24319" y="7107"/>
                    <a:pt x="40840" y="5062"/>
                    <a:pt x="46346" y="5062"/>
                  </a:cubicBezTo>
                  <a:cubicBezTo>
                    <a:pt x="53615" y="5062"/>
                    <a:pt x="68153" y="9152"/>
                    <a:pt x="72338" y="31650"/>
                  </a:cubicBezTo>
                  <a:cubicBezTo>
                    <a:pt x="74541" y="44375"/>
                    <a:pt x="74541" y="61646"/>
                    <a:pt x="74541" y="75962"/>
                  </a:cubicBezTo>
                  <a:cubicBezTo>
                    <a:pt x="74541" y="93005"/>
                    <a:pt x="74541" y="108458"/>
                    <a:pt x="72118" y="123001"/>
                  </a:cubicBezTo>
                  <a:cubicBezTo>
                    <a:pt x="68814" y="144589"/>
                    <a:pt x="56258" y="151406"/>
                    <a:pt x="46346" y="151406"/>
                  </a:cubicBezTo>
                  <a:close/>
                </a:path>
              </a:pathLst>
            </a:custGeom>
            <a:solidFill>
              <a:srgbClr val="000000"/>
            </a:solidFill>
            <a:ln w="21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1138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44693847-C2BB-8939-E9ED-3ECDD7DC990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08475" y="2209800"/>
            <a:ext cx="247650" cy="2438400"/>
          </a:xfrm>
          <a:prstGeom prst="rect">
            <a:avLst/>
          </a:prstGeom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B9B216C-FE36-E403-DD6E-EAD1E3756C35}"/>
              </a:ext>
            </a:extLst>
          </p:cNvPr>
          <p:cNvGrpSpPr/>
          <p:nvPr/>
        </p:nvGrpSpPr>
        <p:grpSpPr>
          <a:xfrm>
            <a:off x="4674504" y="2209800"/>
            <a:ext cx="307810" cy="2438400"/>
            <a:chOff x="4674504" y="2209800"/>
            <a:chExt cx="307810" cy="2438400"/>
          </a:xfrm>
        </p:grpSpPr>
        <p:pic>
          <p:nvPicPr>
            <p:cNvPr id="3" name="図 2" descr="\documentclass{article}&#10;\usepackage{amsmath}&#10;\pagestyle{empty}&#10;\begin{document}&#10;&#10;&#10;$1$&#10;&#10;\end{document}" title="IguanaTex Bitmap Display">
              <a:extLst>
                <a:ext uri="{FF2B5EF4-FFF2-40B4-BE49-F238E27FC236}">
                  <a16:creationId xmlns:a16="http://schemas.microsoft.com/office/drawing/2014/main" id="{8CC77765-FEA7-47DB-8E4A-961FDF563EF1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4504" y="2209800"/>
              <a:ext cx="85333" cy="167619"/>
            </a:xfrm>
            <a:prstGeom prst="rect">
              <a:avLst/>
            </a:prstGeom>
          </p:spPr>
        </p:pic>
        <p:pic>
          <p:nvPicPr>
            <p:cNvPr id="6" name="図 5" descr="\documentclass{article}&#10;\usepackage{amsmath}&#10;\pagestyle{empty}&#10;\begin{document}&#10;&#10;&#10;$0.8$&#10;&#10;\end{document}" title="IguanaTex Bitmap Display">
              <a:extLst>
                <a:ext uri="{FF2B5EF4-FFF2-40B4-BE49-F238E27FC236}">
                  <a16:creationId xmlns:a16="http://schemas.microsoft.com/office/drawing/2014/main" id="{22ED6D89-D681-C99B-B3BB-BDAE450040E8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4504" y="2657252"/>
              <a:ext cx="303238" cy="173714"/>
            </a:xfrm>
            <a:prstGeom prst="rect">
              <a:avLst/>
            </a:prstGeom>
          </p:spPr>
        </p:pic>
        <p:pic>
          <p:nvPicPr>
            <p:cNvPr id="8" name="図 7" descr="\documentclass{article}&#10;\usepackage{amsmath}&#10;\pagestyle{empty}&#10;\begin{document}&#10;&#10;&#10;$0.6$&#10;&#10;\end{document}" title="IguanaTex Bitmap Display">
              <a:extLst>
                <a:ext uri="{FF2B5EF4-FFF2-40B4-BE49-F238E27FC236}">
                  <a16:creationId xmlns:a16="http://schemas.microsoft.com/office/drawing/2014/main" id="{57D3D340-0802-29E9-BEA8-61A58327D0F3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4504" y="3110799"/>
              <a:ext cx="303238" cy="173714"/>
            </a:xfrm>
            <a:prstGeom prst="rect">
              <a:avLst/>
            </a:prstGeom>
          </p:spPr>
        </p:pic>
        <p:pic>
          <p:nvPicPr>
            <p:cNvPr id="11" name="図 10" descr="\documentclass{article}&#10;\usepackage{amsmath}&#10;\pagestyle{empty}&#10;\begin{document}&#10;&#10;&#10;$0.4$&#10;&#10;\end{document}" title="IguanaTex Bitmap Display">
              <a:extLst>
                <a:ext uri="{FF2B5EF4-FFF2-40B4-BE49-F238E27FC236}">
                  <a16:creationId xmlns:a16="http://schemas.microsoft.com/office/drawing/2014/main" id="{B3406676-8FA3-CE75-3AEA-BB208C5823C5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4504" y="3564346"/>
              <a:ext cx="307810" cy="176762"/>
            </a:xfrm>
            <a:prstGeom prst="rect">
              <a:avLst/>
            </a:prstGeom>
          </p:spPr>
        </p:pic>
        <p:pic>
          <p:nvPicPr>
            <p:cNvPr id="14" name="図 13" descr="\documentclass{article}&#10;\usepackage{amsmath}&#10;\pagestyle{empty}&#10;\begin{document}&#10;&#10;&#10;$0.2$&#10;&#10;\end{document}" title="IguanaTex Bitmap Display">
              <a:extLst>
                <a:ext uri="{FF2B5EF4-FFF2-40B4-BE49-F238E27FC236}">
                  <a16:creationId xmlns:a16="http://schemas.microsoft.com/office/drawing/2014/main" id="{031F8655-5061-5A6E-5F0E-6DEC6EE1C46B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4504" y="4020941"/>
              <a:ext cx="301714" cy="173714"/>
            </a:xfrm>
            <a:prstGeom prst="rect">
              <a:avLst/>
            </a:prstGeom>
          </p:spPr>
        </p:pic>
        <p:pic>
          <p:nvPicPr>
            <p:cNvPr id="17" name="図 16" descr="\documentclass{article}&#10;\usepackage{amsmath}&#10;\pagestyle{empty}&#10;\begin{document}&#10;&#10;&#10;$0$&#10;&#10;\end{document}" title="IguanaTex Bitmap Display">
              <a:extLst>
                <a:ext uri="{FF2B5EF4-FFF2-40B4-BE49-F238E27FC236}">
                  <a16:creationId xmlns:a16="http://schemas.microsoft.com/office/drawing/2014/main" id="{4435DB8F-7858-9B41-A11A-4C552D822A67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4504" y="4474486"/>
              <a:ext cx="108190" cy="173714"/>
            </a:xfrm>
            <a:prstGeom prst="rect">
              <a:avLst/>
            </a:prstGeom>
          </p:spPr>
        </p:pic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A151D4D6-641F-9736-8AC6-4912CF3FF6B2}"/>
              </a:ext>
            </a:extLst>
          </p:cNvPr>
          <p:cNvGrpSpPr/>
          <p:nvPr/>
        </p:nvGrpSpPr>
        <p:grpSpPr>
          <a:xfrm>
            <a:off x="6629400" y="3102915"/>
            <a:ext cx="2438400" cy="449910"/>
            <a:chOff x="6629400" y="3102915"/>
            <a:chExt cx="2438400" cy="449910"/>
          </a:xfrm>
        </p:grpSpPr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6EEC711D-1151-1AB0-2C7E-9D0DD06C0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724775" y="2209800"/>
              <a:ext cx="247650" cy="2438400"/>
            </a:xfrm>
            <a:prstGeom prst="rect">
              <a:avLst/>
            </a:prstGeom>
          </p:spPr>
        </p:pic>
        <p:pic>
          <p:nvPicPr>
            <p:cNvPr id="22" name="図 21" descr="\documentclass{article}&#10;\usepackage{amsmath}&#10;\pagestyle{empty}&#10;\begin{document}&#10;&#10;&#10;$1$&#10;&#10;\end{document}" title="IguanaTex Bitmap Display">
              <a:extLst>
                <a:ext uri="{FF2B5EF4-FFF2-40B4-BE49-F238E27FC236}">
                  <a16:creationId xmlns:a16="http://schemas.microsoft.com/office/drawing/2014/main" id="{9FF8984F-ED9C-1CDC-BE9E-17041324AEBE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2467" y="3116894"/>
              <a:ext cx="85333" cy="167619"/>
            </a:xfrm>
            <a:prstGeom prst="rect">
              <a:avLst/>
            </a:prstGeom>
          </p:spPr>
        </p:pic>
        <p:pic>
          <p:nvPicPr>
            <p:cNvPr id="23" name="図 22" descr="\documentclass{article}&#10;\usepackage{amsmath}&#10;\pagestyle{empty}&#10;\begin{document}&#10;&#10;&#10;$0.8$&#10;&#10;\end{document}" title="IguanaTex Bitmap Display">
              <a:extLst>
                <a:ext uri="{FF2B5EF4-FFF2-40B4-BE49-F238E27FC236}">
                  <a16:creationId xmlns:a16="http://schemas.microsoft.com/office/drawing/2014/main" id="{72882805-06D7-89F0-2B86-01A753444763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3452" y="3110799"/>
              <a:ext cx="303238" cy="173714"/>
            </a:xfrm>
            <a:prstGeom prst="rect">
              <a:avLst/>
            </a:prstGeom>
          </p:spPr>
        </p:pic>
        <p:pic>
          <p:nvPicPr>
            <p:cNvPr id="24" name="図 23" descr="\documentclass{article}&#10;\usepackage{amsmath}&#10;\pagestyle{empty}&#10;\begin{document}&#10;&#10;&#10;$0.6$&#10;&#10;\end{document}" title="IguanaTex Bitmap Display">
              <a:extLst>
                <a:ext uri="{FF2B5EF4-FFF2-40B4-BE49-F238E27FC236}">
                  <a16:creationId xmlns:a16="http://schemas.microsoft.com/office/drawing/2014/main" id="{945DE2D5-5E4B-4616-54A0-2AD6A6A4FA32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4439" y="3110799"/>
              <a:ext cx="303238" cy="173714"/>
            </a:xfrm>
            <a:prstGeom prst="rect">
              <a:avLst/>
            </a:prstGeom>
          </p:spPr>
        </p:pic>
        <p:pic>
          <p:nvPicPr>
            <p:cNvPr id="25" name="図 24" descr="\documentclass{article}&#10;\usepackage{amsmath}&#10;\pagestyle{empty}&#10;\begin{document}&#10;&#10;&#10;$0.4$&#10;&#10;\end{document}" title="IguanaTex Bitmap Display">
              <a:extLst>
                <a:ext uri="{FF2B5EF4-FFF2-40B4-BE49-F238E27FC236}">
                  <a16:creationId xmlns:a16="http://schemas.microsoft.com/office/drawing/2014/main" id="{8F88C29D-3B59-9F5C-6E0D-F18C8E4C7297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0854" y="3107751"/>
              <a:ext cx="307810" cy="176762"/>
            </a:xfrm>
            <a:prstGeom prst="rect">
              <a:avLst/>
            </a:prstGeom>
          </p:spPr>
        </p:pic>
        <p:pic>
          <p:nvPicPr>
            <p:cNvPr id="26" name="図 25" descr="\documentclass{article}&#10;\usepackage{amsmath}&#10;\pagestyle{empty}&#10;\begin{document}&#10;&#10;&#10;$0.2$&#10;&#10;\end{document}" title="IguanaTex Bitmap Display">
              <a:extLst>
                <a:ext uri="{FF2B5EF4-FFF2-40B4-BE49-F238E27FC236}">
                  <a16:creationId xmlns:a16="http://schemas.microsoft.com/office/drawing/2014/main" id="{2C1D79A9-502D-E7F8-6380-537FB61EE7B5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3365" y="3110799"/>
              <a:ext cx="301714" cy="173714"/>
            </a:xfrm>
            <a:prstGeom prst="rect">
              <a:avLst/>
            </a:prstGeom>
          </p:spPr>
        </p:pic>
        <p:pic>
          <p:nvPicPr>
            <p:cNvPr id="27" name="図 26" descr="\documentclass{article}&#10;\usepackage{amsmath}&#10;\pagestyle{empty}&#10;\begin{document}&#10;&#10;&#10;$0$&#10;&#10;\end{document}" title="IguanaTex Bitmap Display">
              <a:extLst>
                <a:ext uri="{FF2B5EF4-FFF2-40B4-BE49-F238E27FC236}">
                  <a16:creationId xmlns:a16="http://schemas.microsoft.com/office/drawing/2014/main" id="{CA748E93-C582-2230-9BCE-672D6C4E112B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9400" y="3102915"/>
              <a:ext cx="108190" cy="173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5546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44693847-C2BB-8939-E9ED-3ECDD7DC99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08475" y="2220953"/>
            <a:ext cx="247650" cy="2416093"/>
          </a:xfrm>
          <a:prstGeom prst="rect">
            <a:avLst/>
          </a:prstGeom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B9B216C-FE36-E403-DD6E-EAD1E3756C35}"/>
              </a:ext>
            </a:extLst>
          </p:cNvPr>
          <p:cNvGrpSpPr/>
          <p:nvPr/>
        </p:nvGrpSpPr>
        <p:grpSpPr>
          <a:xfrm>
            <a:off x="4674504" y="2209800"/>
            <a:ext cx="307810" cy="2438400"/>
            <a:chOff x="4674504" y="2209800"/>
            <a:chExt cx="307810" cy="2438400"/>
          </a:xfrm>
        </p:grpSpPr>
        <p:pic>
          <p:nvPicPr>
            <p:cNvPr id="3" name="図 2" descr="\documentclass{article}&#10;\usepackage{amsmath}&#10;\pagestyle{empty}&#10;\begin{document}&#10;&#10;&#10;$1$&#10;&#10;\end{document}" title="IguanaTex Bitmap Display">
              <a:extLst>
                <a:ext uri="{FF2B5EF4-FFF2-40B4-BE49-F238E27FC236}">
                  <a16:creationId xmlns:a16="http://schemas.microsoft.com/office/drawing/2014/main" id="{8CC77765-FEA7-47DB-8E4A-961FDF563EF1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4504" y="2209800"/>
              <a:ext cx="85333" cy="167619"/>
            </a:xfrm>
            <a:prstGeom prst="rect">
              <a:avLst/>
            </a:prstGeom>
          </p:spPr>
        </p:pic>
        <p:pic>
          <p:nvPicPr>
            <p:cNvPr id="6" name="図 5" descr="\documentclass{article}&#10;\usepackage{amsmath}&#10;\pagestyle{empty}&#10;\begin{document}&#10;&#10;&#10;$0.8$&#10;&#10;\end{document}" title="IguanaTex Bitmap Display">
              <a:extLst>
                <a:ext uri="{FF2B5EF4-FFF2-40B4-BE49-F238E27FC236}">
                  <a16:creationId xmlns:a16="http://schemas.microsoft.com/office/drawing/2014/main" id="{22ED6D89-D681-C99B-B3BB-BDAE450040E8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4504" y="2657252"/>
              <a:ext cx="303238" cy="173714"/>
            </a:xfrm>
            <a:prstGeom prst="rect">
              <a:avLst/>
            </a:prstGeom>
          </p:spPr>
        </p:pic>
        <p:pic>
          <p:nvPicPr>
            <p:cNvPr id="8" name="図 7" descr="\documentclass{article}&#10;\usepackage{amsmath}&#10;\pagestyle{empty}&#10;\begin{document}&#10;&#10;&#10;$0.6$&#10;&#10;\end{document}" title="IguanaTex Bitmap Display">
              <a:extLst>
                <a:ext uri="{FF2B5EF4-FFF2-40B4-BE49-F238E27FC236}">
                  <a16:creationId xmlns:a16="http://schemas.microsoft.com/office/drawing/2014/main" id="{57D3D340-0802-29E9-BEA8-61A58327D0F3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4504" y="3110799"/>
              <a:ext cx="303238" cy="173714"/>
            </a:xfrm>
            <a:prstGeom prst="rect">
              <a:avLst/>
            </a:prstGeom>
          </p:spPr>
        </p:pic>
        <p:pic>
          <p:nvPicPr>
            <p:cNvPr id="11" name="図 10" descr="\documentclass{article}&#10;\usepackage{amsmath}&#10;\pagestyle{empty}&#10;\begin{document}&#10;&#10;&#10;$0.4$&#10;&#10;\end{document}" title="IguanaTex Bitmap Display">
              <a:extLst>
                <a:ext uri="{FF2B5EF4-FFF2-40B4-BE49-F238E27FC236}">
                  <a16:creationId xmlns:a16="http://schemas.microsoft.com/office/drawing/2014/main" id="{B3406676-8FA3-CE75-3AEA-BB208C5823C5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4504" y="3564346"/>
              <a:ext cx="307810" cy="176762"/>
            </a:xfrm>
            <a:prstGeom prst="rect">
              <a:avLst/>
            </a:prstGeom>
          </p:spPr>
        </p:pic>
        <p:pic>
          <p:nvPicPr>
            <p:cNvPr id="14" name="図 13" descr="\documentclass{article}&#10;\usepackage{amsmath}&#10;\pagestyle{empty}&#10;\begin{document}&#10;&#10;&#10;$0.2$&#10;&#10;\end{document}" title="IguanaTex Bitmap Display">
              <a:extLst>
                <a:ext uri="{FF2B5EF4-FFF2-40B4-BE49-F238E27FC236}">
                  <a16:creationId xmlns:a16="http://schemas.microsoft.com/office/drawing/2014/main" id="{031F8655-5061-5A6E-5F0E-6DEC6EE1C46B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4504" y="4020941"/>
              <a:ext cx="301714" cy="173714"/>
            </a:xfrm>
            <a:prstGeom prst="rect">
              <a:avLst/>
            </a:prstGeom>
          </p:spPr>
        </p:pic>
        <p:pic>
          <p:nvPicPr>
            <p:cNvPr id="17" name="図 16" descr="\documentclass{article}&#10;\usepackage{amsmath}&#10;\pagestyle{empty}&#10;\begin{document}&#10;&#10;&#10;$0$&#10;&#10;\end{document}" title="IguanaTex Bitmap Display">
              <a:extLst>
                <a:ext uri="{FF2B5EF4-FFF2-40B4-BE49-F238E27FC236}">
                  <a16:creationId xmlns:a16="http://schemas.microsoft.com/office/drawing/2014/main" id="{4435DB8F-7858-9B41-A11A-4C552D822A67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4504" y="4474486"/>
              <a:ext cx="108190" cy="173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7889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A3F48E3-641F-1E8E-EE57-43F559259F21}"/>
              </a:ext>
            </a:extLst>
          </p:cNvPr>
          <p:cNvGrpSpPr/>
          <p:nvPr/>
        </p:nvGrpSpPr>
        <p:grpSpPr>
          <a:xfrm>
            <a:off x="4308475" y="2209800"/>
            <a:ext cx="660123" cy="2438400"/>
            <a:chOff x="4308475" y="2209800"/>
            <a:chExt cx="660123" cy="2438400"/>
          </a:xfrm>
        </p:grpSpPr>
        <p:pic>
          <p:nvPicPr>
            <p:cNvPr id="12" name="図 11" descr="\documentclass{article}&#10;\usepackage{amsmath}&#10;\pagestyle{empty}&#10;\begin{document}&#10;&#10;&#10;$0.1$&#10;&#10;\end{document}" title="IguanaTex Bitmap Display">
              <a:extLst>
                <a:ext uri="{FF2B5EF4-FFF2-40B4-BE49-F238E27FC236}">
                  <a16:creationId xmlns:a16="http://schemas.microsoft.com/office/drawing/2014/main" id="{76633B9A-1DB1-08EA-10D3-1D5EA1657A3A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4504" y="2209800"/>
              <a:ext cx="294094" cy="173714"/>
            </a:xfrm>
            <a:prstGeom prst="rect">
              <a:avLst/>
            </a:prstGeom>
          </p:spPr>
        </p:pic>
        <p:pic>
          <p:nvPicPr>
            <p:cNvPr id="17" name="図 16" descr="\documentclass{article}&#10;\usepackage{amsmath}&#10;\pagestyle{empty}&#10;\begin{document}&#10;&#10;&#10;$0$&#10;&#10;\end{document}" title="IguanaTex Bitmap Display">
              <a:extLst>
                <a:ext uri="{FF2B5EF4-FFF2-40B4-BE49-F238E27FC236}">
                  <a16:creationId xmlns:a16="http://schemas.microsoft.com/office/drawing/2014/main" id="{4435DB8F-7858-9B41-A11A-4C552D822A67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4504" y="4474486"/>
              <a:ext cx="108190" cy="173714"/>
            </a:xfrm>
            <a:prstGeom prst="rect">
              <a:avLst/>
            </a:prstGeom>
          </p:spPr>
        </p:pic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069DB84B-43D0-6B2F-318A-8FA58F5D5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8475" y="2209800"/>
              <a:ext cx="247650" cy="2438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7047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B05C84BA-8E9C-13C4-BFD8-09FE2D93F25E}"/>
              </a:ext>
            </a:extLst>
          </p:cNvPr>
          <p:cNvGrpSpPr/>
          <p:nvPr/>
        </p:nvGrpSpPr>
        <p:grpSpPr>
          <a:xfrm>
            <a:off x="4308475" y="2209800"/>
            <a:ext cx="669267" cy="2438400"/>
            <a:chOff x="4308475" y="2209800"/>
            <a:chExt cx="669267" cy="2438400"/>
          </a:xfrm>
        </p:grpSpPr>
        <p:pic>
          <p:nvPicPr>
            <p:cNvPr id="15" name="図 14" descr="\documentclass{article}&#10;\usepackage{amsmath}&#10;\pagestyle{empty}&#10;\begin{document}&#10;&#10;&#10;$0.3$&#10;&#10;\end{document}" title="IguanaTex Bitmap Display">
              <a:extLst>
                <a:ext uri="{FF2B5EF4-FFF2-40B4-BE49-F238E27FC236}">
                  <a16:creationId xmlns:a16="http://schemas.microsoft.com/office/drawing/2014/main" id="{2384CA81-0191-E17D-F120-694FA7DB47B9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4504" y="2473102"/>
              <a:ext cx="303238" cy="173714"/>
            </a:xfrm>
            <a:prstGeom prst="rect">
              <a:avLst/>
            </a:prstGeom>
          </p:spPr>
        </p:pic>
        <p:pic>
          <p:nvPicPr>
            <p:cNvPr id="17" name="図 16" descr="\documentclass{article}&#10;\usepackage{amsmath}&#10;\pagestyle{empty}&#10;\begin{document}&#10;&#10;&#10;$0.1$&#10;&#10;\end{document}" title="IguanaTex Bitmap Display">
              <a:extLst>
                <a:ext uri="{FF2B5EF4-FFF2-40B4-BE49-F238E27FC236}">
                  <a16:creationId xmlns:a16="http://schemas.microsoft.com/office/drawing/2014/main" id="{FF0C01AA-39FB-3EF2-BC17-472AB0C17A50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4504" y="3807358"/>
              <a:ext cx="294096" cy="173714"/>
            </a:xfrm>
            <a:prstGeom prst="rect">
              <a:avLst/>
            </a:prstGeom>
          </p:spPr>
        </p:pic>
        <p:pic>
          <p:nvPicPr>
            <p:cNvPr id="10" name="図 9" descr="\documentclass{article}&#10;\usepackage{amsmath}&#10;\pagestyle{empty}&#10;\begin{document}&#10;&#10;&#10;$0.2$&#10;&#10;\end{document}" title="IguanaTex Bitmap Display">
              <a:extLst>
                <a:ext uri="{FF2B5EF4-FFF2-40B4-BE49-F238E27FC236}">
                  <a16:creationId xmlns:a16="http://schemas.microsoft.com/office/drawing/2014/main" id="{5889D653-4316-08B7-5750-5492A9AE16EB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4504" y="3140230"/>
              <a:ext cx="301714" cy="173714"/>
            </a:xfrm>
            <a:prstGeom prst="rect">
              <a:avLst/>
            </a:prstGeom>
          </p:spPr>
        </p:pic>
        <p:pic>
          <p:nvPicPr>
            <p:cNvPr id="11" name="図 10" descr="\documentclass{article}&#10;\usepackage{amsmath}&#10;\pagestyle{empty}&#10;\begin{document}&#10;&#10;&#10;$0$&#10;&#10;\end{document}" title="IguanaTex Bitmap Display">
              <a:extLst>
                <a:ext uri="{FF2B5EF4-FFF2-40B4-BE49-F238E27FC236}">
                  <a16:creationId xmlns:a16="http://schemas.microsoft.com/office/drawing/2014/main" id="{D273DFF5-2F4E-6A20-7632-8442DA3C2219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4504" y="4474486"/>
              <a:ext cx="108190" cy="173714"/>
            </a:xfrm>
            <a:prstGeom prst="rect">
              <a:avLst/>
            </a:prstGeom>
          </p:spPr>
        </p:pic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C3159D4F-FD9E-09E2-480E-2278D127F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8475" y="2209800"/>
              <a:ext cx="247650" cy="2438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98574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41.99472"/>
  <p:tag name="LATEXADDIN" val="\documentclass{article}&#10;\usepackage{amsmath}&#10;\pagestyle{empty}&#10;\begin{document}&#10;&#10;&#10;$1$&#10;&#10;\end{document}"/>
  <p:tag name="IGUANATEXSIZE" val="18"/>
  <p:tag name="IGUANATEXCURSOR" val="85"/>
  <p:tag name="TRANSPARENCY" val="True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151.4811"/>
  <p:tag name="LATEXADDIN" val="\documentclass{article}&#10;\usepackage{amsmath}&#10;\pagestyle{empty}&#10;\begin{document}&#10;&#10;&#10;$0.4$&#10;&#10;\end{document}"/>
  <p:tag name="IGUANATEXSIZE" val="18"/>
  <p:tag name="IGUANATEXCURSOR" val="86"/>
  <p:tag name="TRANSPARENCY" val="True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48.4814"/>
  <p:tag name="LATEXADDIN" val="\documentclass{article}&#10;\usepackage{amsmath}&#10;\pagestyle{empty}&#10;\begin{document}&#10;&#10;&#10;$0.2$&#10;&#10;\end{document}"/>
  <p:tag name="IGUANATEXSIZE" val="18"/>
  <p:tag name="IGUANATEXCURSOR" val="86"/>
  <p:tag name="TRANSPARENCY" val="True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3.24331"/>
  <p:tag name="LATEXADDIN" val="\documentclass{article}&#10;\usepackage{amsmath}&#10;\pagestyle{empty}&#10;\begin{document}&#10;&#10;&#10;$0$&#10;&#10;\end{document}"/>
  <p:tag name="IGUANATEXSIZE" val="18"/>
  <p:tag name="IGUANATEXCURSOR" val="84"/>
  <p:tag name="TRANSPARENCY" val="True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ATEXITDISPLAY" val="Fals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ATEXITDISPLAY" val="False"/>
  <p:tag name="LAYER" val="1"/>
  <p:tag name="SELECTIONNAME" val="Picture 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711058"/>
  <p:tag name="ORIGINALWIDTH" val=" 4.403997"/>
  <p:tag name="OUTPUTTYPE" val="SVG"/>
  <p:tag name="IGUANATEXVERSION" val="162"/>
  <p:tag name="LATEXADDIN" val="\documentclass{article}&#10;\usepackage{amsmath}&#10;\pagestyle{empty}&#10;\begin{document}&#10;&#10;&#10;$0$&#10;&#10;\end{document}"/>
  <p:tag name="IGUANATEXSIZE" val="18"/>
  <p:tag name="IGUANATEXCURSOR" val="84"/>
  <p:tag name="TRANSPARENCY" val="True"/>
  <p:tag name="CHOOSECOLOR" val="False"/>
  <p:tag name="COLORHEX" val="000000"/>
  <p:tag name="LATEXENGINEID" val="0"/>
  <p:tag name="TEMPFOLDER" val=".\./\"/>
  <p:tag name="LATEXFORMHEIGHT" val=" 312"/>
  <p:tag name="LATEXFORMWIDTH" val=" 384"/>
  <p:tag name="LATEXFORMWRAP" val="True"/>
  <p:tag name="BITMAPVECTO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711031"/>
  <p:tag name="ORIGINALWIDTH" val=" 16.8148"/>
  <p:tag name="OUTPUTTYPE" val="SVG"/>
  <p:tag name="IGUANATEXVERSION" val="162"/>
  <p:tag name="LATEXADDIN" val="\documentclass{article}&#10;\usepackage{amsmath}&#10;\pagestyle{empty}&#10;\begin{document}&#10;&#10;&#10;$0.25$&#10;&#10;\end{document}"/>
  <p:tag name="IGUANATEXSIZE" val="18"/>
  <p:tag name="IGUANATEXCURSOR" val="85"/>
  <p:tag name="TRANSPARENCY" val="True"/>
  <p:tag name="CHOOSECOLOR" val="False"/>
  <p:tag name="COLORHEX" val="000000"/>
  <p:tag name="LATEXENGINEID" val="0"/>
  <p:tag name="TEMPFOLDER" val=".\./\"/>
  <p:tag name="LATEXFORMHEIGHT" val=" 312"/>
  <p:tag name="LATEXFORMWIDTH" val=" 384"/>
  <p:tag name="LATEXFORMWRAP" val="True"/>
  <p:tag name="BITMAPVECTO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711076"/>
  <p:tag name="ORIGINALWIDTH" val=" 11.60587"/>
  <p:tag name="OUTPUTTYPE" val="SVG"/>
  <p:tag name="IGUANATEXVERSION" val="162"/>
  <p:tag name="LATEXADDIN" val="\documentclass{article}&#10;\usepackage{amsmath}&#10;\pagestyle{empty}&#10;\begin{document}&#10;&#10;&#10;$0.5$&#10;&#10;\end{document}"/>
  <p:tag name="IGUANATEXSIZE" val="18"/>
  <p:tag name="IGUANATEXCURSOR" val="86"/>
  <p:tag name="TRANSPARENCY" val="True"/>
  <p:tag name="CHOOSECOLOR" val="False"/>
  <p:tag name="COLORHEX" val="000000"/>
  <p:tag name="LATEXENGINEID" val="0"/>
  <p:tag name="TEMPFOLDER" val=".\./\"/>
  <p:tag name="LATEXFORMHEIGHT" val=" 312"/>
  <p:tag name="LATEXFORMWIDTH" val=" 384"/>
  <p:tag name="LATEXFORMWRAP" val="True"/>
  <p:tag name="BITMAPVECTO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823149"/>
  <p:tag name="ORIGINALWIDTH" val=" 16.81478"/>
  <p:tag name="OUTPUTTYPE" val="SVG"/>
  <p:tag name="IGUANATEXVERSION" val="162"/>
  <p:tag name="LATEXADDIN" val="\documentclass{article}&#10;\usepackage{amsmath}&#10;\pagestyle{empty}&#10;\begin{document}&#10;&#10;&#10;$0.75$&#10;&#10;\end{document}"/>
  <p:tag name="IGUANATEXSIZE" val="18"/>
  <p:tag name="IGUANATEXCURSOR" val="85"/>
  <p:tag name="TRANSPARENCY" val="True"/>
  <p:tag name="CHOOSECOLOR" val="False"/>
  <p:tag name="COLORHEX" val="000000"/>
  <p:tag name="LATEXENGINEID" val="0"/>
  <p:tag name="TEMPFOLDER" val=".\./\"/>
  <p:tag name="LATEXFORMHEIGHT" val=" 312"/>
  <p:tag name="LATEXFORMWIDTH" val=" 384"/>
  <p:tag name="LATEXFORMWRAP" val="True"/>
  <p:tag name="BITMAPVECTO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464452"/>
  <p:tag name="ORIGINALWIDTH" val=" 3.452022"/>
  <p:tag name="OUTPUTTYPE" val="SVG"/>
  <p:tag name="IGUANATEXVERSION" val="162"/>
  <p:tag name="LATEXADDIN" val="\documentclass{article}&#10;\usepackage{amsmath}&#10;\pagestyle{empty}&#10;\begin{document}&#10;&#10;&#10;$1$&#10;&#10;\end{document}"/>
  <p:tag name="IGUANATEXSIZE" val="18"/>
  <p:tag name="IGUANATEXCURSOR" val="84"/>
  <p:tag name="TRANSPARENCY" val="True"/>
  <p:tag name="CHOOSECOLOR" val="False"/>
  <p:tag name="COLORHEX" val="000000"/>
  <p:tag name="LATEXENGINEID" val="0"/>
  <p:tag name="TEMPFOLDER" val=".\./\"/>
  <p:tag name="LATEXFORMHEIGHT" val=" 312"/>
  <p:tag name="LATEXFORMWIDTH" val=" 384"/>
  <p:tag name="LATEXFORMWRAP" val="True"/>
  <p:tag name="BITMAPVECTO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49.2313"/>
  <p:tag name="LATEXADDIN" val="\documentclass{article}&#10;\usepackage{amsmath}&#10;\pagestyle{empty}&#10;\begin{document}&#10;&#10;&#10;$0.8$&#10;&#10;\end{document}"/>
  <p:tag name="IGUANATEXSIZE" val="18"/>
  <p:tag name="IGUANATEXCURSOR" val="86"/>
  <p:tag name="TRANSPARENCY" val="True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464451"/>
  <p:tag name="ORIGINALWIDTH" val=" 3.287643"/>
  <p:tag name="LATEXADDIN" val="\documentclass{article}&#10;\usepackage{amsmath}&#10;\pagestyle{empty}&#10;\begin{document}&#10;&#10;&#10;$1.00$&#10;&#10;\end{document}"/>
  <p:tag name="IGUANATEXSIZE" val="18"/>
  <p:tag name="IGUANATEXCURSOR" val="87"/>
  <p:tag name="TRANSPARENCY" val="True"/>
  <p:tag name="CHOOSECOLOR" val="False"/>
  <p:tag name="COLORHEX" val="000000"/>
  <p:tag name="LATEXENGINEID" val="0"/>
  <p:tag name="TEMPFOLDER" val=".\./\"/>
  <p:tag name="LATEXFORMHEIGHT" val=" 312"/>
  <p:tag name="LATEXFORMWIDTH" val=" 384"/>
  <p:tag name="LATEXFORMWRAP" val="True"/>
  <p:tag name="BITMAPVECTOR" val="1"/>
  <p:tag name="EMFCHILD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711031"/>
  <p:tag name="ORIGINALWIDTH" val=" 16.31663"/>
  <p:tag name="OUTPUTTYPE" val="SVG"/>
  <p:tag name="IGUANATEXVERSION" val="162"/>
  <p:tag name="LATEXADDIN" val="\documentclass{article}&#10;\usepackage{amsmath}&#10;\pagestyle{empty}&#10;\begin{document}&#10;&#10;&#10;$1.25$&#10;&#10;\end{document}"/>
  <p:tag name="IGUANATEXSIZE" val="18"/>
  <p:tag name="IGUANATEXCURSOR" val="83"/>
  <p:tag name="TRANSPARENCY" val="True"/>
  <p:tag name="CHOOSECOLOR" val="False"/>
  <p:tag name="COLORHEX" val="000000"/>
  <p:tag name="LATEXENGINEID" val="0"/>
  <p:tag name="TEMPFOLDER" val=".\./\"/>
  <p:tag name="LATEXFORMHEIGHT" val=" 312"/>
  <p:tag name="LATEXFORMWIDTH" val=" 384"/>
  <p:tag name="LATEXFORMWRAP" val="True"/>
  <p:tag name="BITMAPVECTO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464465"/>
  <p:tag name="ORIGINALWIDTH" val=" 3.287663"/>
  <p:tag name="LATEXADDIN" val="\documentclass{article}&#10;\usepackage{amsmath}&#10;\pagestyle{empty}&#10;\begin{document}&#10;&#10;&#10;$1.25$&#10;&#10;\end{document}"/>
  <p:tag name="IGUANATEXSIZE" val="18"/>
  <p:tag name="IGUANATEXCURSOR" val="83"/>
  <p:tag name="TRANSPARENCY" val="True"/>
  <p:tag name="CHOOSECOLOR" val="False"/>
  <p:tag name="COLORHEX" val="000000"/>
  <p:tag name="LATEXENGINEID" val="0"/>
  <p:tag name="TEMPFOLDER" val=".\./\"/>
  <p:tag name="LATEXFORMHEIGHT" val=" 312"/>
  <p:tag name="LATEXFORMWIDTH" val=" 384"/>
  <p:tag name="LATEXFORMWRAP" val="True"/>
  <p:tag name="BITMAPVECTOR" val="1"/>
  <p:tag name="EMFCHILD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1.187997"/>
  <p:tag name="ORIGINALWIDTH" val=" 1.056023"/>
  <p:tag name="EMFCHILD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464465"/>
  <p:tag name="ORIGINALWIDTH" val=" 3.975077"/>
  <p:tag name="EMFCHILD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711031"/>
  <p:tag name="ORIGINALWIDTH" val=" 3.975077"/>
  <p:tag name="EMFCHILD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71106"/>
  <p:tag name="ORIGINALWIDTH" val=" 4.194234"/>
  <p:tag name="LATEXADDIN" val="\documentclass{article}&#10;\usepackage{amsmath}&#10;\pagestyle{empty}&#10;\begin{document}&#10;&#10;&#10;$0.75$&#10;&#10;\end{document}"/>
  <p:tag name="IGUANATEXSIZE" val="18"/>
  <p:tag name="IGUANATEXCURSOR" val="85"/>
  <p:tag name="TRANSPARENCY" val="True"/>
  <p:tag name="CHOOSECOLOR" val="False"/>
  <p:tag name="COLORHEX" val="000000"/>
  <p:tag name="LATEXENGINEID" val="0"/>
  <p:tag name="TEMPFOLDER" val=".\./\"/>
  <p:tag name="LATEXFORMHEIGHT" val=" 312"/>
  <p:tag name="LATEXFORMWIDTH" val=" 384"/>
  <p:tag name="LATEXFORMWRAP" val="True"/>
  <p:tag name="BITMAPVECTOR" val="1"/>
  <p:tag name="EMFCHILD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1.188023"/>
  <p:tag name="ORIGINALWIDTH" val=" 1.056033"/>
  <p:tag name="EMFCHILD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823149"/>
  <p:tag name="ORIGINALWIDTH" val=" 4.273936"/>
  <p:tag name="EMFCHILD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71106"/>
  <p:tag name="ORIGINALWIDTH" val=" 3.975074"/>
  <p:tag name="EMFCHIL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49.2313"/>
  <p:tag name="LATEXADDIN" val="\documentclass{article}&#10;\usepackage{amsmath}&#10;\pagestyle{empty}&#10;\begin{document}&#10;&#10;&#10;$0.6$&#10;&#10;\end{document}"/>
  <p:tag name="IGUANATEXSIZE" val="18"/>
  <p:tag name="IGUANATEXCURSOR" val="86"/>
  <p:tag name="TRANSPARENCY" val="True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711076"/>
  <p:tag name="ORIGINALWIDTH" val=" 4.113608"/>
  <p:tag name="LATEXADDIN" val="\documentclass{article}&#10;\usepackage{amsmath}&#10;\pagestyle{empty}&#10;\begin{document}&#10;&#10;&#10;$0.5$&#10;&#10;\end{document}"/>
  <p:tag name="IGUANATEXSIZE" val="18"/>
  <p:tag name="IGUANATEXCURSOR" val="86"/>
  <p:tag name="TRANSPARENCY" val="True"/>
  <p:tag name="CHOOSECOLOR" val="False"/>
  <p:tag name="COLORHEX" val="000000"/>
  <p:tag name="LATEXENGINEID" val="0"/>
  <p:tag name="TEMPFOLDER" val=".\./\"/>
  <p:tag name="LATEXFORMHEIGHT" val=" 312"/>
  <p:tag name="LATEXFORMWIDTH" val=" 384"/>
  <p:tag name="LATEXFORMWRAP" val="True"/>
  <p:tag name="BITMAPVECTOR" val="1"/>
  <p:tag name="EMFCHILD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1.188038"/>
  <p:tag name="ORIGINALWIDTH" val=" 1.03571"/>
  <p:tag name="EMFCHILD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711076"/>
  <p:tag name="ORIGINALWIDTH" val=" 3.898629"/>
  <p:tag name="EMFCHILD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711031"/>
  <p:tag name="ORIGINALWIDTH" val=" 4.19425"/>
  <p:tag name="LATEXADDIN" val="\documentclass{article}&#10;\usepackage{amsmath}&#10;\pagestyle{empty}&#10;\begin{document}&#10;&#10;&#10;$0.25$&#10;&#10;\end{document}"/>
  <p:tag name="IGUANATEXSIZE" val="18"/>
  <p:tag name="IGUANATEXCURSOR" val="85"/>
  <p:tag name="TRANSPARENCY" val="True"/>
  <p:tag name="CHOOSECOLOR" val="False"/>
  <p:tag name="COLORHEX" val="000000"/>
  <p:tag name="LATEXENGINEID" val="0"/>
  <p:tag name="TEMPFOLDER" val=".\./\"/>
  <p:tag name="LATEXFORMHEIGHT" val=" 312"/>
  <p:tag name="LATEXFORMWIDTH" val=" 384"/>
  <p:tag name="LATEXFORMWRAP" val="True"/>
  <p:tag name="BITMAPVECTOR" val="1"/>
  <p:tag name="EMFCHILD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1.187997"/>
  <p:tag name="ORIGINALWIDTH" val=" 1.056037"/>
  <p:tag name="EMFCHILD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464465"/>
  <p:tag name="ORIGINALWIDTH" val=" 3.97509"/>
  <p:tag name="EMFCHILD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711031"/>
  <p:tag name="ORIGINALWIDTH" val=" 3.97509"/>
  <p:tag name="EMFCHILD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51"/>
  <p:tag name="LAYER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272.9659"/>
  <p:tag name="LATEXADDIN" val="\documentclass{article}&#10;\usepackage{amsmath}&#10;\pagestyle{empty}&#10;\begin{document}&#10;&#10;&#10;$0.125$&#10;&#10;\end{document}"/>
  <p:tag name="IGUANATEXSIZE" val="18"/>
  <p:tag name="IGUANATEXCURSOR" val="88"/>
  <p:tag name="TRANSPARENCY" val="True"/>
  <p:tag name="LATEXENGINEID" val="0"/>
  <p:tag name="TEMPFOLDER" val=".\./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44.7319"/>
  <p:tag name="LATEXADDIN" val="\documentclass{article}&#10;\usepackage{amsmath}&#10;\pagestyle{empty}&#10;\begin{document}&#10;&#10;&#10;$0.1$&#10;&#10;\end{document}"/>
  <p:tag name="IGUANATEXSIZE" val="18"/>
  <p:tag name="IGUANATEXCURSOR" val="86"/>
  <p:tag name="TRANSPARENCY" val="True"/>
  <p:tag name="LATEXENGINEID" val="0"/>
  <p:tag name="TEMPFOLDER" val=".\./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151.4811"/>
  <p:tag name="LATEXADDIN" val="\documentclass{article}&#10;\usepackage{amsmath}&#10;\pagestyle{empty}&#10;\begin{document}&#10;&#10;&#10;$0.4$&#10;&#10;\end{document}"/>
  <p:tag name="IGUANATEXSIZE" val="18"/>
  <p:tag name="IGUANATEXCURSOR" val="86"/>
  <p:tag name="TRANSPARENCY" val="True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72.9659"/>
  <p:tag name="LATEXADDIN" val="\documentclass{article}&#10;\usepackage{amsmath}&#10;\pagestyle{empty}&#10;\begin{document}&#10;&#10;&#10;$0.075$&#10;&#10;\end{document}"/>
  <p:tag name="IGUANATEXSIZE" val="18"/>
  <p:tag name="IGUANATEXCURSOR" val="88"/>
  <p:tag name="TRANSPARENCY" val="True"/>
  <p:tag name="LATEXENGINEID" val="0"/>
  <p:tag name="TEMPFOLDER" val=".\./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210.7236"/>
  <p:tag name="LATEXADDIN" val="\documentclass{article}&#10;\usepackage{amsmath}&#10;\pagestyle{empty}&#10;\begin{document}&#10;&#10;&#10;$0.05$&#10;&#10;\end{document}"/>
  <p:tag name="IGUANATEXSIZE" val="18"/>
  <p:tag name="IGUANATEXCURSOR" val="87"/>
  <p:tag name="TRANSPARENCY" val="True"/>
  <p:tag name="LATEXENGINEID" val="0"/>
  <p:tag name="TEMPFOLDER" val=".\./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272.9659"/>
  <p:tag name="LATEXADDIN" val="\documentclass{article}&#10;\usepackage{amsmath}&#10;\pagestyle{empty}&#10;\begin{document}&#10;&#10;&#10;$0.025$&#10;&#10;\end{document}"/>
  <p:tag name="IGUANATEXSIZE" val="18"/>
  <p:tag name="IGUANATEXCURSOR" val="88"/>
  <p:tag name="TRANSPARENCY" val="True"/>
  <p:tag name="LATEXENGINEID" val="0"/>
  <p:tag name="TEMPFOLDER" val=".\./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3.24331"/>
  <p:tag name="LATEXADDIN" val="\documentclass{article}&#10;\usepackage{amsmath}&#10;\pagestyle{empty}&#10;\begin{document}&#10;&#10;&#10;$0$&#10;&#10;\end{document}"/>
  <p:tag name="IGUANATEXSIZE" val="18"/>
  <p:tag name="IGUANATEXCURSOR" val="84"/>
  <p:tag name="TRANSPARENCY" val="True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41.99472"/>
  <p:tag name="LATEXADDIN" val="\documentclass{article}&#10;\usepackage{amsmath}&#10;\pagestyle{empty}&#10;\begin{document}&#10;&#10;&#10;$1$&#10;&#10;\end{document}"/>
  <p:tag name="IGUANATEXSIZE" val="18"/>
  <p:tag name="IGUANATEXCURSOR" val="85"/>
  <p:tag name="TRANSPARENCY" val="True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49.2313"/>
  <p:tag name="LATEXADDIN" val="\documentclass{article}&#10;\usepackage{amsmath}&#10;\pagestyle{empty}&#10;\begin{document}&#10;&#10;&#10;$0.8$&#10;&#10;\end{document}"/>
  <p:tag name="IGUANATEXSIZE" val="18"/>
  <p:tag name="IGUANATEXCURSOR" val="86"/>
  <p:tag name="TRANSPARENCY" val="True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49.2313"/>
  <p:tag name="LATEXADDIN" val="\documentclass{article}&#10;\usepackage{amsmath}&#10;\pagestyle{empty}&#10;\begin{document}&#10;&#10;&#10;$0.6$&#10;&#10;\end{document}"/>
  <p:tag name="IGUANATEXSIZE" val="18"/>
  <p:tag name="IGUANATEXCURSOR" val="86"/>
  <p:tag name="TRANSPARENCY" val="True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151.4811"/>
  <p:tag name="LATEXADDIN" val="\documentclass{article}&#10;\usepackage{amsmath}&#10;\pagestyle{empty}&#10;\begin{document}&#10;&#10;&#10;$0.4$&#10;&#10;\end{document}"/>
  <p:tag name="IGUANATEXSIZE" val="18"/>
  <p:tag name="IGUANATEXCURSOR" val="86"/>
  <p:tag name="TRANSPARENCY" val="True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48.4814"/>
  <p:tag name="LATEXADDIN" val="\documentclass{article}&#10;\usepackage{amsmath}&#10;\pagestyle{empty}&#10;\begin{document}&#10;&#10;&#10;$0.2$&#10;&#10;\end{document}"/>
  <p:tag name="IGUANATEXSIZE" val="18"/>
  <p:tag name="IGUANATEXCURSOR" val="86"/>
  <p:tag name="TRANSPARENCY" val="True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3.24331"/>
  <p:tag name="LATEXADDIN" val="\documentclass{article}&#10;\usepackage{amsmath}&#10;\pagestyle{empty}&#10;\begin{document}&#10;&#10;&#10;$0$&#10;&#10;\end{document}"/>
  <p:tag name="IGUANATEXSIZE" val="18"/>
  <p:tag name="IGUANATEXCURSOR" val="84"/>
  <p:tag name="TRANSPARENCY" val="True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48.4814"/>
  <p:tag name="LATEXADDIN" val="\documentclass{article}&#10;\usepackage{amsmath}&#10;\pagestyle{empty}&#10;\begin{document}&#10;&#10;&#10;$0.2$&#10;&#10;\end{document}"/>
  <p:tag name="IGUANATEXSIZE" val="18"/>
  <p:tag name="IGUANATEXCURSOR" val="86"/>
  <p:tag name="TRANSPARENCY" val="True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41.99472"/>
  <p:tag name="LATEXADDIN" val="\documentclass{article}&#10;\usepackage{amsmath}&#10;\pagestyle{empty}&#10;\begin{document}&#10;&#10;&#10;$1$&#10;&#10;\end{document}"/>
  <p:tag name="IGUANATEXSIZE" val="20"/>
  <p:tag name="IGUANATEXCURSOR" val="85"/>
  <p:tag name="TRANSPARENCY" val="True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49.2313"/>
  <p:tag name="LATEXADDIN" val="\documentclass{article}&#10;\usepackage{amsmath}&#10;\pagestyle{empty}&#10;\begin{document}&#10;&#10;&#10;$0.8$&#10;&#10;\end{document}"/>
  <p:tag name="IGUANATEXSIZE" val="20"/>
  <p:tag name="IGUANATEXCURSOR" val="86"/>
  <p:tag name="TRANSPARENCY" val="True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49.2313"/>
  <p:tag name="LATEXADDIN" val="\documentclass{article}&#10;\usepackage{amsmath}&#10;\pagestyle{empty}&#10;\begin{document}&#10;&#10;&#10;$0.6$&#10;&#10;\end{document}"/>
  <p:tag name="IGUANATEXSIZE" val="20"/>
  <p:tag name="IGUANATEXCURSOR" val="86"/>
  <p:tag name="TRANSPARENCY" val="True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151.4811"/>
  <p:tag name="LATEXADDIN" val="\documentclass{article}&#10;\usepackage{amsmath}&#10;\pagestyle{empty}&#10;\begin{document}&#10;&#10;&#10;$0.4$&#10;&#10;\end{document}"/>
  <p:tag name="IGUANATEXSIZE" val="20"/>
  <p:tag name="IGUANATEXCURSOR" val="86"/>
  <p:tag name="TRANSPARENCY" val="True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48.4814"/>
  <p:tag name="LATEXADDIN" val="\documentclass{article}&#10;\usepackage{amsmath}&#10;\pagestyle{empty}&#10;\begin{document}&#10;&#10;&#10;$0.2$&#10;&#10;\end{document}"/>
  <p:tag name="IGUANATEXSIZE" val="20"/>
  <p:tag name="IGUANATEXCURSOR" val="86"/>
  <p:tag name="TRANSPARENCY" val="True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3.24331"/>
  <p:tag name="LATEXADDIN" val="\documentclass{article}&#10;\usepackage{amsmath}&#10;\pagestyle{empty}&#10;\begin{document}&#10;&#10;&#10;$0$&#10;&#10;\end{document}"/>
  <p:tag name="IGUANATEXSIZE" val="20"/>
  <p:tag name="IGUANATEXCURSOR" val="84"/>
  <p:tag name="TRANSPARENCY" val="True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41.99472"/>
  <p:tag name="LATEXADDIN" val="\documentclass{article}&#10;\usepackage{amsmath}&#10;\pagestyle{empty}&#10;\begin{document}&#10;&#10;&#10;$1$&#10;&#10;\end{document}"/>
  <p:tag name="IGUANATEXSIZE" val="20"/>
  <p:tag name="IGUANATEXCURSOR" val="85"/>
  <p:tag name="TRANSPARENCY" val="True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49.2313"/>
  <p:tag name="LATEXADDIN" val="\documentclass{article}&#10;\usepackage{amsmath}&#10;\pagestyle{empty}&#10;\begin{document}&#10;&#10;&#10;$0.8$&#10;&#10;\end{document}"/>
  <p:tag name="IGUANATEXSIZE" val="20"/>
  <p:tag name="IGUANATEXCURSOR" val="86"/>
  <p:tag name="TRANSPARENCY" val="True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49.2313"/>
  <p:tag name="LATEXADDIN" val="\documentclass{article}&#10;\usepackage{amsmath}&#10;\pagestyle{empty}&#10;\begin{document}&#10;&#10;&#10;$0.6$&#10;&#10;\end{document}"/>
  <p:tag name="IGUANATEXSIZE" val="20"/>
  <p:tag name="IGUANATEXCURSOR" val="86"/>
  <p:tag name="TRANSPARENCY" val="True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151.4811"/>
  <p:tag name="LATEXADDIN" val="\documentclass{article}&#10;\usepackage{amsmath}&#10;\pagestyle{empty}&#10;\begin{document}&#10;&#10;&#10;$0.4$&#10;&#10;\end{document}"/>
  <p:tag name="IGUANATEXSIZE" val="20"/>
  <p:tag name="IGUANATEXCURSOR" val="86"/>
  <p:tag name="TRANSPARENCY" val="True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3.24331"/>
  <p:tag name="LATEXADDIN" val="\documentclass{article}&#10;\usepackage{amsmath}&#10;\pagestyle{empty}&#10;\begin{document}&#10;&#10;&#10;$0$&#10;&#10;\end{document}"/>
  <p:tag name="IGUANATEXSIZE" val="18"/>
  <p:tag name="IGUANATEXCURSOR" val="84"/>
  <p:tag name="TRANSPARENCY" val="True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48.4814"/>
  <p:tag name="LATEXADDIN" val="\documentclass{article}&#10;\usepackage{amsmath}&#10;\pagestyle{empty}&#10;\begin{document}&#10;&#10;&#10;$0.2$&#10;&#10;\end{document}"/>
  <p:tag name="IGUANATEXSIZE" val="20"/>
  <p:tag name="IGUANATEXCURSOR" val="86"/>
  <p:tag name="TRANSPARENCY" val="True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3.24331"/>
  <p:tag name="LATEXADDIN" val="\documentclass{article}&#10;\usepackage{amsmath}&#10;\pagestyle{empty}&#10;\begin{document}&#10;&#10;&#10;$0$&#10;&#10;\end{document}"/>
  <p:tag name="IGUANATEXSIZE" val="20"/>
  <p:tag name="IGUANATEXCURSOR" val="84"/>
  <p:tag name="TRANSPARENCY" val="True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41.99472"/>
  <p:tag name="LATEXADDIN" val="\documentclass{article}&#10;\usepackage{amsmath}&#10;\pagestyle{empty}&#10;\begin{document}&#10;&#10;&#10;$1$&#10;&#10;\end{document}"/>
  <p:tag name="IGUANATEXSIZE" val="20"/>
  <p:tag name="IGUANATEXCURSOR" val="85"/>
  <p:tag name="TRANSPARENCY" val="True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49.2313"/>
  <p:tag name="LATEXADDIN" val="\documentclass{article}&#10;\usepackage{amsmath}&#10;\pagestyle{empty}&#10;\begin{document}&#10;&#10;&#10;$0.8$&#10;&#10;\end{document}"/>
  <p:tag name="IGUANATEXSIZE" val="20"/>
  <p:tag name="IGUANATEXCURSOR" val="86"/>
  <p:tag name="TRANSPARENCY" val="True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49.2313"/>
  <p:tag name="LATEXADDIN" val="\documentclass{article}&#10;\usepackage{amsmath}&#10;\pagestyle{empty}&#10;\begin{document}&#10;&#10;&#10;$0.6$&#10;&#10;\end{document}"/>
  <p:tag name="IGUANATEXSIZE" val="20"/>
  <p:tag name="IGUANATEXCURSOR" val="86"/>
  <p:tag name="TRANSPARENCY" val="True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151.4811"/>
  <p:tag name="LATEXADDIN" val="\documentclass{article}&#10;\usepackage{amsmath}&#10;\pagestyle{empty}&#10;\begin{document}&#10;&#10;&#10;$0.4$&#10;&#10;\end{document}"/>
  <p:tag name="IGUANATEXSIZE" val="20"/>
  <p:tag name="IGUANATEXCURSOR" val="86"/>
  <p:tag name="TRANSPARENCY" val="True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48.4814"/>
  <p:tag name="LATEXADDIN" val="\documentclass{article}&#10;\usepackage{amsmath}&#10;\pagestyle{empty}&#10;\begin{document}&#10;&#10;&#10;$0.2$&#10;&#10;\end{document}"/>
  <p:tag name="IGUANATEXSIZE" val="20"/>
  <p:tag name="IGUANATEXCURSOR" val="86"/>
  <p:tag name="TRANSPARENCY" val="True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3.24331"/>
  <p:tag name="LATEXADDIN" val="\documentclass{article}&#10;\usepackage{amsmath}&#10;\pagestyle{empty}&#10;\begin{document}&#10;&#10;&#10;$0$&#10;&#10;\end{document}"/>
  <p:tag name="IGUANATEXSIZE" val="20"/>
  <p:tag name="IGUANATEXCURSOR" val="84"/>
  <p:tag name="TRANSPARENCY" val="True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44.7319"/>
  <p:tag name="LATEXADDIN" val="\documentclass{article}&#10;\usepackage{amsmath}&#10;\pagestyle{empty}&#10;\begin{document}&#10;&#10;&#10;$0.1$&#10;&#10;\end{document}"/>
  <p:tag name="IGUANATEXSIZE" val="20"/>
  <p:tag name="IGUANATEXCURSOR" val="85"/>
  <p:tag name="TRANSPARENCY" val="True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3.24331"/>
  <p:tag name="LATEXADDIN" val="\documentclass{article}&#10;\usepackage{amsmath}&#10;\pagestyle{empty}&#10;\begin{document}&#10;&#10;&#10;$0$&#10;&#10;\end{document}"/>
  <p:tag name="IGUANATEXSIZE" val="20"/>
  <p:tag name="IGUANATEXCURSOR" val="84"/>
  <p:tag name="TRANSPARENCY" val="True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41.99472"/>
  <p:tag name="LATEXADDIN" val="\documentclass{article}&#10;\usepackage{amsmath}&#10;\pagestyle{empty}&#10;\begin{document}&#10;&#10;&#10;$1$&#10;&#10;\end{document}"/>
  <p:tag name="IGUANATEXSIZE" val="18"/>
  <p:tag name="IGUANATEXCURSOR" val="85"/>
  <p:tag name="TRANSPARENCY" val="True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49.2313"/>
  <p:tag name="LATEXADDIN" val="\documentclass{article}&#10;\usepackage{amsmath}&#10;\pagestyle{empty}&#10;\begin{document}&#10;&#10;&#10;$0.3$&#10;&#10;\end{document}"/>
  <p:tag name="IGUANATEXSIZE" val="20"/>
  <p:tag name="IGUANATEXCURSOR" val="86"/>
  <p:tag name="TRANSPARENCY" val="True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44.7319"/>
  <p:tag name="LATEXADDIN" val="\documentclass{article}&#10;\usepackage{amsmath}&#10;\pagestyle{empty}&#10;\begin{document}&#10;&#10;&#10;$0.1$&#10;&#10;\end{document}"/>
  <p:tag name="IGUANATEXSIZE" val="20"/>
  <p:tag name="IGUANATEXCURSOR" val="86"/>
  <p:tag name="TRANSPARENCY" val="True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48.4814"/>
  <p:tag name="LATEXADDIN" val="\documentclass{article}&#10;\usepackage{amsmath}&#10;\pagestyle{empty}&#10;\begin{document}&#10;&#10;&#10;$0.2$&#10;&#10;\end{document}"/>
  <p:tag name="IGUANATEXSIZE" val="20"/>
  <p:tag name="IGUANATEXCURSOR" val="86"/>
  <p:tag name="TRANSPARENCY" val="True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3.24331"/>
  <p:tag name="LATEXADDIN" val="\documentclass{article}&#10;\usepackage{amsmath}&#10;\pagestyle{empty}&#10;\begin{document}&#10;&#10;&#10;$0$&#10;&#10;\end{document}"/>
  <p:tag name="IGUANATEXSIZE" val="20"/>
  <p:tag name="IGUANATEXCURSOR" val="84"/>
  <p:tag name="TRANSPARENCY" val="True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49.2313"/>
  <p:tag name="LATEXADDIN" val="\documentclass{article}&#10;\usepackage{amsmath}&#10;\pagestyle{empty}&#10;\begin{document}&#10;&#10;&#10;$0.8$&#10;&#10;\end{document}"/>
  <p:tag name="IGUANATEXSIZE" val="18"/>
  <p:tag name="IGUANATEXCURSOR" val="86"/>
  <p:tag name="TRANSPARENCY" val="True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49.2313"/>
  <p:tag name="LATEXADDIN" val="\documentclass{article}&#10;\usepackage{amsmath}&#10;\pagestyle{empty}&#10;\begin{document}&#10;&#10;&#10;$0.6$&#10;&#10;\end{document}"/>
  <p:tag name="IGUANATEXSIZE" val="18"/>
  <p:tag name="IGUANATEXCURSOR" val="86"/>
  <p:tag name="TRANSPARENCY" val="True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1745</TotalTime>
  <Words>1</Words>
  <Application>Microsoft Office PowerPoint</Application>
  <PresentationFormat>ワイド画面</PresentationFormat>
  <Paragraphs>1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長沼 一輝</dc:creator>
  <cp:lastModifiedBy>真悟 竹本</cp:lastModifiedBy>
  <cp:revision>11</cp:revision>
  <dcterms:created xsi:type="dcterms:W3CDTF">2023-02-14T08:18:38Z</dcterms:created>
  <dcterms:modified xsi:type="dcterms:W3CDTF">2025-02-11T03:11:57Z</dcterms:modified>
</cp:coreProperties>
</file>