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4A0F-F632-1E3A-B191-AAAAFFF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707DD9-3F5C-9158-91C8-71C20C5C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D4F46D-B9BF-426A-4DF4-CB103E7E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FE32F-A7EC-24D5-6639-02D61A5A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065BE-CF71-42F3-34BA-1EE0DBF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47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4EF3A-311B-4A38-4516-47B6066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1FF029-543D-2F1A-FBB1-F6710B6C3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61DD0-1BA1-C771-A5A7-7178DB9D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F5615-F28D-506B-B2F6-845537AE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CF093-460A-ADCA-8828-2533C002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65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2D0727-C268-A8B8-A742-EA9A7F8A0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A148CE-B622-EF12-4D41-E1E5E0EA3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F166-BBDA-3AF5-DC76-119F3DD9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88EF0-0867-DB80-2078-EEB61A9E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7C1F5A-BC6E-6B25-AE59-42AB091E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4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E9CD8-36F3-CE15-C005-410EF58E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F5BA00-C77A-0931-EA66-7A82C8923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8B2D1-E350-B1E4-2AE4-7A8AEE6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ED5A4-99CC-5EC6-ACBF-3972A232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2366A-FC38-4C59-200B-D08B3EC7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09698-BDFB-45AC-F4CF-9DE4E4DC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1B8327-6FB2-AE5B-C8AD-637BD236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00AE14-4192-17A5-59EA-3B5C7A07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DB913-E369-D2A0-ADBD-475E8111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E4651-243C-1B07-9550-BAB1EF21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86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6904-34D4-AF2D-1A87-1ABDBD60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F565C1-4950-68E2-2B1B-ED7705851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2B4C89-0F4A-CCB7-CA5D-9ABE68BBD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811119-09B0-BE12-7116-980F1672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CAEFC6-54A1-A0E3-0DDA-2729692A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7FBD6E-B6F4-7EF2-22DF-18E8457D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5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A9F90-2AC6-E584-2D7D-2FDF3C6F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E1CD8D-F484-D7D8-9E19-942AC4C05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030D5F-C8C1-90A2-D1C7-50A20EC8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2CDEC8-649B-6D46-E77E-2883C1B94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C394D4-6B4C-9F6B-E1F9-014675F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92E83F-0F08-B90D-FE11-CBBEB4D9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A16967-5126-7B17-629F-56357907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9B550D-9372-4DC8-0711-093FB90A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0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7836A-0113-2823-1A00-D984EF6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F84082-CC4B-F547-28BD-BE6687F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5E0128-F327-82C6-ABA7-7EEA92EE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93EB93-4F5F-E7B4-F63B-B9E0451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0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BA9167-87B6-71D8-FCD2-EC87DA40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BC241C-D624-3E6E-2CF6-ACB14832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894EF1-4AB0-1644-28BF-9609BA7F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968F-9FE4-90F1-9AFF-1F861D27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3D2E0-4A53-775F-C140-F3DDD9F6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B0C5E2-7EBB-4CC7-6575-0E0BC4DB8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5F56CB-7CF5-2A97-02E4-79A8FA46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548591-9467-638D-EE9B-3F7A2A8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BD53D3-BD01-C1C8-C8CF-560F68B5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8F158-6758-DB54-B237-1907F356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00D157-CB7D-2E67-D1CD-E017A2390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888391-E0F0-9725-0A7C-81032F77A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92FDD-373C-AB9B-4991-598B4869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FBA02D-291C-2C55-DB97-B10C380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71A766-35C4-CF2F-46CA-332429B4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91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A63ADF-F483-2519-F47C-C68BC79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CBF11B-CC0E-2137-38C7-CFA0EB5D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326C2-B1F5-5E26-1D6D-FCF32BB23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D5B04-AE79-4522-9440-1EEA52FCFC2E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BDF6C1-1E85-CCC5-DB10-B878709B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DE0826-390F-11D8-39C7-C657A40E3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6649-DF99-4BB4-9E04-DA20BB91E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6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ifi Router Signal Icon - Free PNG &amp; SVG 61162 - Noun Project">
            <a:extLst>
              <a:ext uri="{FF2B5EF4-FFF2-40B4-BE49-F238E27FC236}">
                <a16:creationId xmlns:a16="http://schemas.microsoft.com/office/drawing/2014/main" id="{B57647EE-BFFC-B649-093A-2B88934B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00993" y="1524000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FAB526-33C4-89C8-3810-D4BEE50D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145" y="1084352"/>
            <a:ext cx="2132760" cy="73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/>
              <a:t>Collect ASCII reading from weighing scale (NPN)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pic>
        <p:nvPicPr>
          <p:cNvPr id="1026" name="Picture 2" descr="A&amp;D Weighing Part # SE-60KAM SCALE 60KG X 0.01KG - 1 Each : Health &amp;  Household - Amazon.com">
            <a:extLst>
              <a:ext uri="{FF2B5EF4-FFF2-40B4-BE49-F238E27FC236}">
                <a16:creationId xmlns:a16="http://schemas.microsoft.com/office/drawing/2014/main" id="{D9A782E3-7575-460C-2C15-BC6BC6B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056" y="164838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anning Networks with Arduino UNO WiFi Rev2 | Arduino Documentation">
            <a:extLst>
              <a:ext uri="{FF2B5EF4-FFF2-40B4-BE49-F238E27FC236}">
                <a16:creationId xmlns:a16="http://schemas.microsoft.com/office/drawing/2014/main" id="{5E5F4592-CF99-FF24-2263-D8559B72C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65"/>
          <a:stretch/>
        </p:blipFill>
        <p:spPr bwMode="auto">
          <a:xfrm>
            <a:off x="3582521" y="1524000"/>
            <a:ext cx="2235573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F1CFBF3B-164A-E2B3-1441-38F68F500074}"/>
              </a:ext>
            </a:extLst>
          </p:cNvPr>
          <p:cNvSpPr/>
          <p:nvPr/>
        </p:nvSpPr>
        <p:spPr>
          <a:xfrm flipV="1">
            <a:off x="3092824" y="1909482"/>
            <a:ext cx="1210235" cy="197224"/>
          </a:xfrm>
          <a:custGeom>
            <a:avLst/>
            <a:gdLst>
              <a:gd name="connsiteX0" fmla="*/ 0 w 1210235"/>
              <a:gd name="connsiteY0" fmla="*/ 0 h 582856"/>
              <a:gd name="connsiteX1" fmla="*/ 645458 w 1210235"/>
              <a:gd name="connsiteY1" fmla="*/ 582706 h 582856"/>
              <a:gd name="connsiteX2" fmla="*/ 1210235 w 1210235"/>
              <a:gd name="connsiteY2" fmla="*/ 44823 h 582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35" h="582856">
                <a:moveTo>
                  <a:pt x="0" y="0"/>
                </a:moveTo>
                <a:cubicBezTo>
                  <a:pt x="221876" y="287618"/>
                  <a:pt x="443752" y="575236"/>
                  <a:pt x="645458" y="582706"/>
                </a:cubicBezTo>
                <a:cubicBezTo>
                  <a:pt x="847164" y="590176"/>
                  <a:pt x="1028699" y="317499"/>
                  <a:pt x="1210235" y="44823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2" name="Picture 8" descr="MQTT standard communication protocol in IoT and cloud applications">
            <a:extLst>
              <a:ext uri="{FF2B5EF4-FFF2-40B4-BE49-F238E27FC236}">
                <a16:creationId xmlns:a16="http://schemas.microsoft.com/office/drawing/2014/main" id="{91C95811-C6F6-EC42-01EE-6569F367D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7"/>
          <a:stretch/>
        </p:blipFill>
        <p:spPr bwMode="auto">
          <a:xfrm>
            <a:off x="7752790" y="1505510"/>
            <a:ext cx="18478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utline front end icon isolated black simple line Vector Image">
            <a:extLst>
              <a:ext uri="{FF2B5EF4-FFF2-40B4-BE49-F238E27FC236}">
                <a16:creationId xmlns:a16="http://schemas.microsoft.com/office/drawing/2014/main" id="{E88818EA-6E4D-3325-25DD-3E3CC57CE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60"/>
          <a:stretch/>
        </p:blipFill>
        <p:spPr bwMode="auto">
          <a:xfrm>
            <a:off x="7577698" y="3133725"/>
            <a:ext cx="1590675" cy="148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9602165-F618-4871-28BA-368B4B1EBE06}"/>
              </a:ext>
            </a:extLst>
          </p:cNvPr>
          <p:cNvSpPr/>
          <p:nvPr/>
        </p:nvSpPr>
        <p:spPr>
          <a:xfrm>
            <a:off x="7348817" y="1156447"/>
            <a:ext cx="2054039" cy="40789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020BF-9B1E-CF54-5CF4-FD52E1926183}"/>
              </a:ext>
            </a:extLst>
          </p:cNvPr>
          <p:cNvSpPr txBox="1"/>
          <p:nvPr/>
        </p:nvSpPr>
        <p:spPr>
          <a:xfrm>
            <a:off x="7940865" y="78711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Server</a:t>
            </a:r>
            <a:endParaRPr kumimoji="1" lang="ja-JP" altLang="en-US" dirty="0"/>
          </a:p>
        </p:txBody>
      </p:sp>
      <p:pic>
        <p:nvPicPr>
          <p:cNvPr id="1036" name="Picture 12" descr="Tab M10 Gen 3 | Family entertainment &amp; learning tablet with 10.1&quot; FHD  display | Lenovo Malaysia">
            <a:extLst>
              <a:ext uri="{FF2B5EF4-FFF2-40B4-BE49-F238E27FC236}">
                <a16:creationId xmlns:a16="http://schemas.microsoft.com/office/drawing/2014/main" id="{96C40237-7B0F-D238-2687-BAD70A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816" y="4045323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Wifi Router Signal Icon - Free PNG &amp; SVG 61162 - Noun Project">
            <a:extLst>
              <a:ext uri="{FF2B5EF4-FFF2-40B4-BE49-F238E27FC236}">
                <a16:creationId xmlns:a16="http://schemas.microsoft.com/office/drawing/2014/main" id="{EC326610-B23F-696E-5779-A7173369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99799" y="3873873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F2F751-6E6D-EEE7-C4A3-BB2B6C74A067}"/>
              </a:ext>
            </a:extLst>
          </p:cNvPr>
          <p:cNvSpPr txBox="1"/>
          <p:nvPr/>
        </p:nvSpPr>
        <p:spPr>
          <a:xfrm>
            <a:off x="4257628" y="1084351"/>
            <a:ext cx="2132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Uno </a:t>
            </a:r>
            <a:r>
              <a:rPr lang="en-US" altLang="ja-JP" sz="1400" dirty="0"/>
              <a:t>WIFI</a:t>
            </a:r>
            <a:r>
              <a:rPr kumimoji="1" lang="en-US" altLang="ja-JP" sz="1400" dirty="0"/>
              <a:t> </a:t>
            </a:r>
            <a:r>
              <a:rPr lang="en-US" altLang="ja-JP" sz="1400" dirty="0"/>
              <a:t>pass the ASCII array to MQTT server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716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5DCCF9-8932-07B4-534D-D9DBEDF7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0" y="153686"/>
            <a:ext cx="6468378" cy="21624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4C5AA53-A315-3D48-BFE5-8C6B7D9E7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1" y="2576139"/>
            <a:ext cx="270547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General Imaging</dc:creator>
  <cp:lastModifiedBy>General Imaging</cp:lastModifiedBy>
  <cp:revision>4</cp:revision>
  <dcterms:created xsi:type="dcterms:W3CDTF">2023-06-09T09:58:23Z</dcterms:created>
  <dcterms:modified xsi:type="dcterms:W3CDTF">2023-06-26T02:02:19Z</dcterms:modified>
</cp:coreProperties>
</file>