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13DBC-8D6F-354A-932D-C114B429BB0D}" type="datetimeFigureOut">
              <a:rPr kumimoji="1" lang="zh-CN" altLang="en-US" smtClean="0"/>
              <a:t>2020/10/18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FEFED-DE1D-BA45-B235-E8897A09E9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05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995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630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31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358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828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FEFED-DE1D-BA45-B235-E8897A09E9A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39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667AB-C2CC-5549-9DF3-2E4DFB53C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DA77FE-B4EA-0749-B5BA-A5B4D91EC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D1BEB-14C1-AD4A-9394-92CDDDD9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739BD-3376-8049-8392-3A779299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AC384-D3C6-EF46-B44E-7DE30AE0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3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C6224-2870-BE46-89F8-A6874CD4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D56EF3-CE99-7F47-9F88-4A2C131FF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69542-D772-4948-9A55-68DA561C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C5FB8-2CA4-584B-89B5-94CB24CD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3D49F-0B3C-2B47-8B67-FE6D9E25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557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79A272-5958-FF4D-92EA-9E46E5B24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D4540E-FA3B-D840-A1E1-98B63A791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5456F-FBB1-0443-8252-953875F5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C4DC4-D958-9749-8E2E-800CEBBE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70C87-F506-114F-B71F-0F728E40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701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AA5E2-FA96-844B-BAFC-576152EC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D8B89-E40F-454C-BA5B-2232383FA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D3BC9-F3C7-694B-866D-12563C90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A1C36-C9D1-7342-B239-5CA3BAC7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BCA59-9D95-6948-BFF7-FAFB2EBF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85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66BF5-5D4D-A642-A600-D8A96D7F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E02C4-C9BE-2F4F-A4FB-207D934CE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0863A2-CD7D-8148-9F2E-B6E3AB71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BDAA8-5169-C343-975F-36C3B28D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05CF2-9E4B-6644-AE5A-C6F90354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16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6A559-3E53-1A46-8880-BAA6AE56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69FDF-9AE1-A04B-B46B-B88948561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7E085-CF04-2C40-9329-0A5D09785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E4BDB-261B-AE49-A6A0-091581D2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0C4207-39D4-A34D-8CF4-A7374C14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82DEE1-0DA5-8743-A5F4-2ABDCE10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35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33537-A1A7-8C4D-ABDB-15C85819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734BB-E290-7B42-885B-23BD96265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3FC871-1339-E646-B203-EE6B081C2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69C278-7C68-5645-AE9A-8CA854A54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39F9CB-3625-FA49-A234-46EFE3473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5849F9-1D71-EF48-9A22-BAC96ACF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2C5370-E879-2945-92CD-7CE927D0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A71F01-E933-0A40-8BA4-7BAEA8A4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36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C63A8-5F5B-2743-9633-CE30C4C6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740104-3C13-944F-84CD-66913BA4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D0B256-A97A-B148-B59F-BFB206FF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F32CB9-127B-D14D-A79F-8ED095D4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47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B771B1-A27F-3249-92E9-E64449FB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D30E78-F9AD-EF41-A680-22A8ED9D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F6C1B-E053-7646-B529-C0808373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14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D1766-3C4D-8B44-9DEE-0C03663C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F1F33-2CF4-8E41-A5F9-4556BF232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5CFDF-73BC-AD47-9E63-F0A4D60A0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E4BEA3-F4F3-A743-8855-03AC12D8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6A0B7-E04E-8343-8EAF-2A88142C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FB0A3B-9346-6448-97E7-442C1EFB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40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F8951-0D4A-1B4B-8951-2B6EB373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ACA90F-5983-0F45-8209-B48047E82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72D70C-4C0E-E34A-8F17-8A16748D5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ED937-E7CE-B242-9F03-9A2FAFE9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6966-2ACE-F640-8667-1D4862ECC0F4}" type="datetimeFigureOut">
              <a:rPr kumimoji="1" lang="zh-CN" altLang="en-US" smtClean="0"/>
              <a:t>2020/10/18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6EA0AC-DE4D-3444-8D99-950C5EBB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55905C-8756-3440-90F4-C0C192AC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30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781113-095D-5341-8097-1BD40F78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C0DD23-CD8D-1042-B078-2BE4965E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84729-3053-9740-AFB3-C560D06B7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B6966-2ACE-F640-8667-1D4862ECC0F4}" type="datetimeFigureOut">
              <a:rPr kumimoji="1" lang="zh-CN" altLang="en-US" smtClean="0"/>
              <a:t>2020/10/18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4D91C-C546-9547-A394-78A7DEBB1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C1207-4692-2643-978C-02F143BB0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F82A-3B54-9A4B-85D1-E963B170CF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67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12E871A-F263-6C46-9159-7ECB680915E5}"/>
              </a:ext>
            </a:extLst>
          </p:cNvPr>
          <p:cNvCxnSpPr>
            <a:cxnSpLocks/>
          </p:cNvCxnSpPr>
          <p:nvPr/>
        </p:nvCxnSpPr>
        <p:spPr>
          <a:xfrm>
            <a:off x="175052" y="451725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99B1DA6-D29E-BC4C-A621-4923BE3AD377}"/>
              </a:ext>
            </a:extLst>
          </p:cNvPr>
          <p:cNvSpPr txBox="1"/>
          <p:nvPr/>
        </p:nvSpPr>
        <p:spPr>
          <a:xfrm>
            <a:off x="908042" y="4061340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3</a:t>
            </a:r>
            <a:r>
              <a:rPr kumimoji="1" lang="zh-CN" altLang="en-US" sz="1100" dirty="0"/>
              <a:t>加和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1C4479-C53A-1F46-9BF2-718F4E28772C}"/>
              </a:ext>
            </a:extLst>
          </p:cNvPr>
          <p:cNvSpPr txBox="1"/>
          <p:nvPr/>
        </p:nvSpPr>
        <p:spPr>
          <a:xfrm>
            <a:off x="4711362" y="4059945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3</a:t>
            </a:r>
            <a:r>
              <a:rPr kumimoji="1" lang="zh-CN" altLang="en-US" sz="1100" dirty="0"/>
              <a:t>加和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DD3745-2192-FC4B-A29E-89D90A74FE40}"/>
              </a:ext>
            </a:extLst>
          </p:cNvPr>
          <p:cNvSpPr txBox="1"/>
          <p:nvPr/>
        </p:nvSpPr>
        <p:spPr>
          <a:xfrm rot="5400000">
            <a:off x="2969343" y="5341335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3</a:t>
            </a:r>
            <a:r>
              <a:rPr kumimoji="1" lang="zh-CN" altLang="en-US" sz="1100" dirty="0"/>
              <a:t>加和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CF1EF55-02B6-5B4E-A9C4-15C9E5FB7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6393"/>
              </p:ext>
            </p:extLst>
          </p:nvPr>
        </p:nvGraphicFramePr>
        <p:xfrm>
          <a:off x="4840316" y="4430366"/>
          <a:ext cx="2192214" cy="1988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7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88D10F85-4B20-6D47-97D0-BE75862A9A98}"/>
              </a:ext>
            </a:extLst>
          </p:cNvPr>
          <p:cNvSpPr/>
          <p:nvPr/>
        </p:nvSpPr>
        <p:spPr>
          <a:xfrm>
            <a:off x="472247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C31DD4-FCAC-A041-8A47-80DF4A1D5A09}"/>
              </a:ext>
            </a:extLst>
          </p:cNvPr>
          <p:cNvSpPr/>
          <p:nvPr/>
        </p:nvSpPr>
        <p:spPr>
          <a:xfrm>
            <a:off x="1163909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A0E004-D044-384B-A5E6-323E322171BE}"/>
              </a:ext>
            </a:extLst>
          </p:cNvPr>
          <p:cNvSpPr/>
          <p:nvPr/>
        </p:nvSpPr>
        <p:spPr>
          <a:xfrm>
            <a:off x="1855571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E07552-A62C-244F-94F5-143C3E975EFC}"/>
              </a:ext>
            </a:extLst>
          </p:cNvPr>
          <p:cNvSpPr/>
          <p:nvPr/>
        </p:nvSpPr>
        <p:spPr>
          <a:xfrm>
            <a:off x="2570677" y="29994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D71C0C-D2F9-D244-BFCA-3DD26A551ED2}"/>
              </a:ext>
            </a:extLst>
          </p:cNvPr>
          <p:cNvSpPr/>
          <p:nvPr/>
        </p:nvSpPr>
        <p:spPr>
          <a:xfrm>
            <a:off x="3285783" y="29994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25ABE-6D49-AE4D-A4E1-953C38E0877C}"/>
              </a:ext>
            </a:extLst>
          </p:cNvPr>
          <p:cNvSpPr/>
          <p:nvPr/>
        </p:nvSpPr>
        <p:spPr>
          <a:xfrm>
            <a:off x="360499" y="299949"/>
            <a:ext cx="3543300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03358EC-18EB-494E-85F9-96DC44C1957F}"/>
              </a:ext>
            </a:extLst>
          </p:cNvPr>
          <p:cNvSpPr/>
          <p:nvPr/>
        </p:nvSpPr>
        <p:spPr>
          <a:xfrm>
            <a:off x="1163909" y="4366893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2C3F875-EEB3-A14C-BEE9-E41F2578136E}"/>
              </a:ext>
            </a:extLst>
          </p:cNvPr>
          <p:cNvSpPr/>
          <p:nvPr/>
        </p:nvSpPr>
        <p:spPr>
          <a:xfrm>
            <a:off x="1855571" y="4366893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CE33B0A-DE9C-4B43-9A18-3791FBE3B54B}"/>
              </a:ext>
            </a:extLst>
          </p:cNvPr>
          <p:cNvSpPr/>
          <p:nvPr/>
        </p:nvSpPr>
        <p:spPr>
          <a:xfrm>
            <a:off x="2570677" y="4366892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87D3FC-8F97-544F-84DC-CFA6E864FC89}"/>
              </a:ext>
            </a:extLst>
          </p:cNvPr>
          <p:cNvSpPr/>
          <p:nvPr/>
        </p:nvSpPr>
        <p:spPr>
          <a:xfrm>
            <a:off x="923005" y="4366893"/>
            <a:ext cx="2362777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946A2ED-5291-E844-8354-FF725E59B20D}"/>
              </a:ext>
            </a:extLst>
          </p:cNvPr>
          <p:cNvCxnSpPr>
            <a:cxnSpLocks/>
          </p:cNvCxnSpPr>
          <p:nvPr/>
        </p:nvCxnSpPr>
        <p:spPr>
          <a:xfrm>
            <a:off x="685800" y="4464718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15FCAB54-436F-A348-AB0C-2F646BCCAD02}"/>
              </a:ext>
            </a:extLst>
          </p:cNvPr>
          <p:cNvCxnSpPr/>
          <p:nvPr/>
        </p:nvCxnSpPr>
        <p:spPr>
          <a:xfrm>
            <a:off x="685800" y="2428875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3B820BC-B862-8E41-9D5B-47496F50327B}"/>
              </a:ext>
            </a:extLst>
          </p:cNvPr>
          <p:cNvCxnSpPr>
            <a:cxnSpLocks/>
          </p:cNvCxnSpPr>
          <p:nvPr/>
        </p:nvCxnSpPr>
        <p:spPr>
          <a:xfrm>
            <a:off x="1414466" y="2428875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E847243-5A5B-5245-9562-5DF62EE9872F}"/>
              </a:ext>
            </a:extLst>
          </p:cNvPr>
          <p:cNvCxnSpPr/>
          <p:nvPr/>
        </p:nvCxnSpPr>
        <p:spPr>
          <a:xfrm>
            <a:off x="1410093" y="2423112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528DAB2-A6B5-7345-A564-D034C2405653}"/>
              </a:ext>
            </a:extLst>
          </p:cNvPr>
          <p:cNvCxnSpPr/>
          <p:nvPr/>
        </p:nvCxnSpPr>
        <p:spPr>
          <a:xfrm>
            <a:off x="2101755" y="2423112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8576D7C-F1E0-AB4F-810B-39368B5C00B2}"/>
              </a:ext>
            </a:extLst>
          </p:cNvPr>
          <p:cNvCxnSpPr>
            <a:cxnSpLocks/>
          </p:cNvCxnSpPr>
          <p:nvPr/>
        </p:nvCxnSpPr>
        <p:spPr>
          <a:xfrm>
            <a:off x="2096996" y="2423111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9DA27CA-9B41-4D44-B259-8FA769A3DA5F}"/>
              </a:ext>
            </a:extLst>
          </p:cNvPr>
          <p:cNvCxnSpPr>
            <a:cxnSpLocks/>
          </p:cNvCxnSpPr>
          <p:nvPr/>
        </p:nvCxnSpPr>
        <p:spPr>
          <a:xfrm>
            <a:off x="2816861" y="2423110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92D4BD0E-4BD7-E94A-BCA1-5E4581BAFFBB}"/>
              </a:ext>
            </a:extLst>
          </p:cNvPr>
          <p:cNvCxnSpPr>
            <a:cxnSpLocks/>
          </p:cNvCxnSpPr>
          <p:nvPr/>
        </p:nvCxnSpPr>
        <p:spPr>
          <a:xfrm flipH="1">
            <a:off x="2183453" y="2423110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27CB574D-462C-EB4E-B9D9-D3198017BAF8}"/>
              </a:ext>
            </a:extLst>
          </p:cNvPr>
          <p:cNvCxnSpPr>
            <a:cxnSpLocks/>
          </p:cNvCxnSpPr>
          <p:nvPr/>
        </p:nvCxnSpPr>
        <p:spPr>
          <a:xfrm flipH="1">
            <a:off x="2922243" y="2439721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24C0C86-5C8A-CB44-A1C3-75A614F30595}"/>
              </a:ext>
            </a:extLst>
          </p:cNvPr>
          <p:cNvCxnSpPr>
            <a:cxnSpLocks/>
          </p:cNvCxnSpPr>
          <p:nvPr/>
        </p:nvCxnSpPr>
        <p:spPr>
          <a:xfrm flipH="1">
            <a:off x="1492964" y="2435149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B16630F-51FE-AB42-A57A-DA32553B67A5}"/>
              </a:ext>
            </a:extLst>
          </p:cNvPr>
          <p:cNvSpPr txBox="1"/>
          <p:nvPr/>
        </p:nvSpPr>
        <p:spPr>
          <a:xfrm>
            <a:off x="8514682" y="4071984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3</a:t>
            </a:r>
            <a:r>
              <a:rPr kumimoji="1" lang="zh-CN" altLang="en-US" sz="1100" dirty="0"/>
              <a:t>加和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C8E7F8F-5151-4E42-AD9F-05F2DD70264E}"/>
              </a:ext>
            </a:extLst>
          </p:cNvPr>
          <p:cNvSpPr txBox="1"/>
          <p:nvPr/>
        </p:nvSpPr>
        <p:spPr>
          <a:xfrm rot="5400000">
            <a:off x="6772663" y="5353374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加和    钟组</a:t>
            </a:r>
            <a:r>
              <a:rPr kumimoji="1" lang="en-US" altLang="zh-CN" sz="1100" dirty="0"/>
              <a:t>3</a:t>
            </a:r>
            <a:r>
              <a:rPr kumimoji="1" lang="zh-CN" altLang="en-US" sz="1100" dirty="0"/>
              <a:t>加和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ACD71EBC-3FD9-C84C-AC78-949AF3C4F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965024"/>
              </p:ext>
            </p:extLst>
          </p:nvPr>
        </p:nvGraphicFramePr>
        <p:xfrm>
          <a:off x="8643636" y="4442405"/>
          <a:ext cx="2192214" cy="1988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7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inv</a:t>
                      </a: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inv13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sp>
        <p:nvSpPr>
          <p:cNvPr id="51" name="右箭头 50">
            <a:extLst>
              <a:ext uri="{FF2B5EF4-FFF2-40B4-BE49-F238E27FC236}">
                <a16:creationId xmlns:a16="http://schemas.microsoft.com/office/drawing/2014/main" id="{720DFA49-8922-E945-A71A-2E700F955411}"/>
              </a:ext>
            </a:extLst>
          </p:cNvPr>
          <p:cNvSpPr/>
          <p:nvPr/>
        </p:nvSpPr>
        <p:spPr>
          <a:xfrm>
            <a:off x="3711091" y="525309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331AEEBF-8CD1-C645-868C-98F7B3C21C61}"/>
              </a:ext>
            </a:extLst>
          </p:cNvPr>
          <p:cNvSpPr/>
          <p:nvPr/>
        </p:nvSpPr>
        <p:spPr>
          <a:xfrm>
            <a:off x="7351812" y="5258672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403641D-87F5-C440-8136-0DE843A66545}"/>
              </a:ext>
            </a:extLst>
          </p:cNvPr>
          <p:cNvSpPr/>
          <p:nvPr/>
        </p:nvSpPr>
        <p:spPr>
          <a:xfrm>
            <a:off x="8755586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407283B-4005-214E-958B-8B4DB6EA4DA2}"/>
              </a:ext>
            </a:extLst>
          </p:cNvPr>
          <p:cNvSpPr/>
          <p:nvPr/>
        </p:nvSpPr>
        <p:spPr>
          <a:xfrm>
            <a:off x="9447248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B9B7CEE-2645-BC49-B5FB-1BAEB223E9CE}"/>
              </a:ext>
            </a:extLst>
          </p:cNvPr>
          <p:cNvSpPr/>
          <p:nvPr/>
        </p:nvSpPr>
        <p:spPr>
          <a:xfrm>
            <a:off x="10162354" y="176740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4F0D1EB-F9A8-0D42-A84E-E73527BF2B4D}"/>
              </a:ext>
            </a:extLst>
          </p:cNvPr>
          <p:cNvSpPr/>
          <p:nvPr/>
        </p:nvSpPr>
        <p:spPr>
          <a:xfrm>
            <a:off x="8514682" y="176741"/>
            <a:ext cx="2362777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390BE22A-6068-284D-B5FB-D64821F9F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60276"/>
              </p:ext>
            </p:extLst>
          </p:nvPr>
        </p:nvGraphicFramePr>
        <p:xfrm>
          <a:off x="8597668" y="2448476"/>
          <a:ext cx="2191527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09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60" name="右箭头 59">
            <a:extLst>
              <a:ext uri="{FF2B5EF4-FFF2-40B4-BE49-F238E27FC236}">
                <a16:creationId xmlns:a16="http://schemas.microsoft.com/office/drawing/2014/main" id="{BB8B5ED2-9F74-3943-BBA7-06A6CFB0D50C}"/>
              </a:ext>
            </a:extLst>
          </p:cNvPr>
          <p:cNvSpPr/>
          <p:nvPr/>
        </p:nvSpPr>
        <p:spPr>
          <a:xfrm rot="16200000">
            <a:off x="9410807" y="3395856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645A7F4-2438-9E45-8F67-F40F171D31B4}"/>
              </a:ext>
            </a:extLst>
          </p:cNvPr>
          <p:cNvSpPr/>
          <p:nvPr/>
        </p:nvSpPr>
        <p:spPr>
          <a:xfrm>
            <a:off x="4964280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DF15051-B6FF-554F-AB20-61DA959B8DF6}"/>
              </a:ext>
            </a:extLst>
          </p:cNvPr>
          <p:cNvSpPr/>
          <p:nvPr/>
        </p:nvSpPr>
        <p:spPr>
          <a:xfrm>
            <a:off x="5655942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60123E9-2B27-5F46-9250-05AA34712C67}"/>
              </a:ext>
            </a:extLst>
          </p:cNvPr>
          <p:cNvSpPr/>
          <p:nvPr/>
        </p:nvSpPr>
        <p:spPr>
          <a:xfrm>
            <a:off x="6371048" y="17537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CDEA7C1-955A-334A-A412-049DD8E92CFA}"/>
              </a:ext>
            </a:extLst>
          </p:cNvPr>
          <p:cNvSpPr/>
          <p:nvPr/>
        </p:nvSpPr>
        <p:spPr>
          <a:xfrm>
            <a:off x="4709359" y="1028025"/>
            <a:ext cx="2362777" cy="11333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B51F8E18-3F79-D44D-B308-1121674D8A39}"/>
              </a:ext>
            </a:extLst>
          </p:cNvPr>
          <p:cNvSpPr/>
          <p:nvPr/>
        </p:nvSpPr>
        <p:spPr>
          <a:xfrm rot="10800000">
            <a:off x="7492235" y="102802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09B6558-E1B3-6040-A479-22EA1C1D3D6F}"/>
              </a:ext>
            </a:extLst>
          </p:cNvPr>
          <p:cNvSpPr/>
          <p:nvPr/>
        </p:nvSpPr>
        <p:spPr>
          <a:xfrm>
            <a:off x="8514682" y="1011765"/>
            <a:ext cx="2362777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手杖形箭头 68">
            <a:extLst>
              <a:ext uri="{FF2B5EF4-FFF2-40B4-BE49-F238E27FC236}">
                <a16:creationId xmlns:a16="http://schemas.microsoft.com/office/drawing/2014/main" id="{CA206024-1555-8C41-B684-74DA82B7A0CF}"/>
              </a:ext>
            </a:extLst>
          </p:cNvPr>
          <p:cNvSpPr/>
          <p:nvPr/>
        </p:nvSpPr>
        <p:spPr>
          <a:xfrm rot="5400000">
            <a:off x="10681494" y="1149234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586A1A9-A7FF-CB41-B73F-9971DD966101}"/>
              </a:ext>
            </a:extLst>
          </p:cNvPr>
          <p:cNvSpPr/>
          <p:nvPr/>
        </p:nvSpPr>
        <p:spPr>
          <a:xfrm>
            <a:off x="4720737" y="1898987"/>
            <a:ext cx="2362777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手杖形箭头 70">
            <a:extLst>
              <a:ext uri="{FF2B5EF4-FFF2-40B4-BE49-F238E27FC236}">
                <a16:creationId xmlns:a16="http://schemas.microsoft.com/office/drawing/2014/main" id="{3220A0FC-1294-1A4B-B798-8C009BA8C57F}"/>
              </a:ext>
            </a:extLst>
          </p:cNvPr>
          <p:cNvSpPr/>
          <p:nvPr/>
        </p:nvSpPr>
        <p:spPr>
          <a:xfrm rot="5400000">
            <a:off x="6881858" y="2051572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7F40D265-5445-E649-82AA-3B2BE8B19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171264"/>
              </p:ext>
            </p:extLst>
          </p:nvPr>
        </p:nvGraphicFramePr>
        <p:xfrm>
          <a:off x="4831063" y="2448476"/>
          <a:ext cx="2191527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09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133354A1-7E2B-F649-AC00-6AF3B42541A9}"/>
              </a:ext>
            </a:extLst>
          </p:cNvPr>
          <p:cNvSpPr/>
          <p:nvPr/>
        </p:nvSpPr>
        <p:spPr>
          <a:xfrm>
            <a:off x="-40549" y="196697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F943CAD-774D-0442-AB29-8FF3A81211E5}"/>
              </a:ext>
            </a:extLst>
          </p:cNvPr>
          <p:cNvSpPr/>
          <p:nvPr/>
        </p:nvSpPr>
        <p:spPr>
          <a:xfrm>
            <a:off x="4267028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5E94903-070A-1B4E-B877-26E5C4438423}"/>
              </a:ext>
            </a:extLst>
          </p:cNvPr>
          <p:cNvSpPr/>
          <p:nvPr/>
        </p:nvSpPr>
        <p:spPr>
          <a:xfrm>
            <a:off x="8079667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0C01ADD-2509-A64F-8B17-F338726FCE67}"/>
              </a:ext>
            </a:extLst>
          </p:cNvPr>
          <p:cNvSpPr/>
          <p:nvPr/>
        </p:nvSpPr>
        <p:spPr>
          <a:xfrm>
            <a:off x="7934413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8838D96-95F2-4A4F-8641-AFA7B02EE1CD}"/>
              </a:ext>
            </a:extLst>
          </p:cNvPr>
          <p:cNvSpPr/>
          <p:nvPr/>
        </p:nvSpPr>
        <p:spPr>
          <a:xfrm>
            <a:off x="4382828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64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12E871A-F263-6C46-9159-7ECB680915E5}"/>
              </a:ext>
            </a:extLst>
          </p:cNvPr>
          <p:cNvCxnSpPr>
            <a:cxnSpLocks/>
          </p:cNvCxnSpPr>
          <p:nvPr/>
        </p:nvCxnSpPr>
        <p:spPr>
          <a:xfrm>
            <a:off x="175052" y="451725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99B1DA6-D29E-BC4C-A621-4923BE3AD377}"/>
              </a:ext>
            </a:extLst>
          </p:cNvPr>
          <p:cNvSpPr txBox="1"/>
          <p:nvPr/>
        </p:nvSpPr>
        <p:spPr>
          <a:xfrm>
            <a:off x="908042" y="4061340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     钟组</a:t>
            </a:r>
            <a:r>
              <a:rPr kumimoji="1" lang="en-US" altLang="zh-CN" sz="1100" dirty="0"/>
              <a:t>1</a:t>
            </a:r>
            <a:r>
              <a:rPr kumimoji="1" lang="zh-CN" altLang="en-US" sz="1100" dirty="0"/>
              <a:t>            钟组</a:t>
            </a:r>
            <a:r>
              <a:rPr kumimoji="1" lang="en-US" altLang="zh-CN" sz="1100" dirty="0"/>
              <a:t>2</a:t>
            </a:r>
            <a:r>
              <a:rPr kumimoji="1" lang="zh-CN" altLang="en-US" sz="1100" dirty="0"/>
              <a:t>          钟组</a:t>
            </a:r>
            <a:r>
              <a:rPr kumimoji="1" lang="en-US" altLang="zh-CN" sz="1100" dirty="0"/>
              <a:t>3</a:t>
            </a:r>
            <a:endParaRPr kumimoji="1" lang="zh-CN" altLang="en-US" sz="1100" dirty="0"/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1C4479-C53A-1F46-9BF2-718F4E28772C}"/>
              </a:ext>
            </a:extLst>
          </p:cNvPr>
          <p:cNvSpPr txBox="1"/>
          <p:nvPr/>
        </p:nvSpPr>
        <p:spPr>
          <a:xfrm>
            <a:off x="5564967" y="4112373"/>
            <a:ext cx="2883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钟组内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DD3745-2192-FC4B-A29E-89D90A74FE40}"/>
              </a:ext>
            </a:extLst>
          </p:cNvPr>
          <p:cNvSpPr txBox="1"/>
          <p:nvPr/>
        </p:nvSpPr>
        <p:spPr>
          <a:xfrm rot="5400000">
            <a:off x="3193609" y="6027595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钟组内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CF1EF55-02B6-5B4E-A9C4-15C9E5FB7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18094"/>
              </p:ext>
            </p:extLst>
          </p:nvPr>
        </p:nvGraphicFramePr>
        <p:xfrm>
          <a:off x="5042191" y="4430366"/>
          <a:ext cx="2192214" cy="1988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7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88D10F85-4B20-6D47-97D0-BE75862A9A98}"/>
              </a:ext>
            </a:extLst>
          </p:cNvPr>
          <p:cNvSpPr/>
          <p:nvPr/>
        </p:nvSpPr>
        <p:spPr>
          <a:xfrm>
            <a:off x="472247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C31DD4-FCAC-A041-8A47-80DF4A1D5A09}"/>
              </a:ext>
            </a:extLst>
          </p:cNvPr>
          <p:cNvSpPr/>
          <p:nvPr/>
        </p:nvSpPr>
        <p:spPr>
          <a:xfrm>
            <a:off x="1163909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A0E004-D044-384B-A5E6-323E322171BE}"/>
              </a:ext>
            </a:extLst>
          </p:cNvPr>
          <p:cNvSpPr/>
          <p:nvPr/>
        </p:nvSpPr>
        <p:spPr>
          <a:xfrm>
            <a:off x="1855571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E07552-A62C-244F-94F5-143C3E975EFC}"/>
              </a:ext>
            </a:extLst>
          </p:cNvPr>
          <p:cNvSpPr/>
          <p:nvPr/>
        </p:nvSpPr>
        <p:spPr>
          <a:xfrm>
            <a:off x="2570677" y="29994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D71C0C-D2F9-D244-BFCA-3DD26A551ED2}"/>
              </a:ext>
            </a:extLst>
          </p:cNvPr>
          <p:cNvSpPr/>
          <p:nvPr/>
        </p:nvSpPr>
        <p:spPr>
          <a:xfrm>
            <a:off x="3285783" y="29994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25ABE-6D49-AE4D-A4E1-953C38E0877C}"/>
              </a:ext>
            </a:extLst>
          </p:cNvPr>
          <p:cNvSpPr/>
          <p:nvPr/>
        </p:nvSpPr>
        <p:spPr>
          <a:xfrm>
            <a:off x="360499" y="299949"/>
            <a:ext cx="3543300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946A2ED-5291-E844-8354-FF725E59B20D}"/>
              </a:ext>
            </a:extLst>
          </p:cNvPr>
          <p:cNvCxnSpPr>
            <a:cxnSpLocks/>
          </p:cNvCxnSpPr>
          <p:nvPr/>
        </p:nvCxnSpPr>
        <p:spPr>
          <a:xfrm>
            <a:off x="175052" y="4660109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15FCAB54-436F-A348-AB0C-2F646BCCAD02}"/>
              </a:ext>
            </a:extLst>
          </p:cNvPr>
          <p:cNvCxnSpPr/>
          <p:nvPr/>
        </p:nvCxnSpPr>
        <p:spPr>
          <a:xfrm>
            <a:off x="685800" y="2428875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3B820BC-B862-8E41-9D5B-47496F50327B}"/>
              </a:ext>
            </a:extLst>
          </p:cNvPr>
          <p:cNvCxnSpPr>
            <a:cxnSpLocks/>
          </p:cNvCxnSpPr>
          <p:nvPr/>
        </p:nvCxnSpPr>
        <p:spPr>
          <a:xfrm>
            <a:off x="1414466" y="2428875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E847243-5A5B-5245-9562-5DF62EE9872F}"/>
              </a:ext>
            </a:extLst>
          </p:cNvPr>
          <p:cNvCxnSpPr/>
          <p:nvPr/>
        </p:nvCxnSpPr>
        <p:spPr>
          <a:xfrm>
            <a:off x="1410093" y="2423112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528DAB2-A6B5-7345-A564-D034C2405653}"/>
              </a:ext>
            </a:extLst>
          </p:cNvPr>
          <p:cNvCxnSpPr/>
          <p:nvPr/>
        </p:nvCxnSpPr>
        <p:spPr>
          <a:xfrm>
            <a:off x="2101755" y="2423112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8576D7C-F1E0-AB4F-810B-39368B5C00B2}"/>
              </a:ext>
            </a:extLst>
          </p:cNvPr>
          <p:cNvCxnSpPr>
            <a:cxnSpLocks/>
          </p:cNvCxnSpPr>
          <p:nvPr/>
        </p:nvCxnSpPr>
        <p:spPr>
          <a:xfrm>
            <a:off x="2096996" y="2423111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9DA27CA-9B41-4D44-B259-8FA769A3DA5F}"/>
              </a:ext>
            </a:extLst>
          </p:cNvPr>
          <p:cNvCxnSpPr>
            <a:cxnSpLocks/>
          </p:cNvCxnSpPr>
          <p:nvPr/>
        </p:nvCxnSpPr>
        <p:spPr>
          <a:xfrm>
            <a:off x="2816861" y="2423110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92D4BD0E-4BD7-E94A-BCA1-5E4581BAFFBB}"/>
              </a:ext>
            </a:extLst>
          </p:cNvPr>
          <p:cNvCxnSpPr>
            <a:cxnSpLocks/>
          </p:cNvCxnSpPr>
          <p:nvPr/>
        </p:nvCxnSpPr>
        <p:spPr>
          <a:xfrm flipH="1">
            <a:off x="2183453" y="2423110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27CB574D-462C-EB4E-B9D9-D3198017BAF8}"/>
              </a:ext>
            </a:extLst>
          </p:cNvPr>
          <p:cNvCxnSpPr>
            <a:cxnSpLocks/>
          </p:cNvCxnSpPr>
          <p:nvPr/>
        </p:nvCxnSpPr>
        <p:spPr>
          <a:xfrm flipH="1">
            <a:off x="2922243" y="2439721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24C0C86-5C8A-CB44-A1C3-75A614F30595}"/>
              </a:ext>
            </a:extLst>
          </p:cNvPr>
          <p:cNvCxnSpPr>
            <a:cxnSpLocks/>
          </p:cNvCxnSpPr>
          <p:nvPr/>
        </p:nvCxnSpPr>
        <p:spPr>
          <a:xfrm flipH="1">
            <a:off x="1492964" y="2435149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ACD71EBC-3FD9-C84C-AC78-949AF3C4FB3F}"/>
              </a:ext>
            </a:extLst>
          </p:cNvPr>
          <p:cNvGraphicFramePr>
            <a:graphicFrameLocks noGrp="1"/>
          </p:cNvGraphicFramePr>
          <p:nvPr/>
        </p:nvGraphicFramePr>
        <p:xfrm>
          <a:off x="8643636" y="4442405"/>
          <a:ext cx="2192214" cy="1988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7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inv</a:t>
                      </a: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inv13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sp>
        <p:nvSpPr>
          <p:cNvPr id="51" name="右箭头 50">
            <a:extLst>
              <a:ext uri="{FF2B5EF4-FFF2-40B4-BE49-F238E27FC236}">
                <a16:creationId xmlns:a16="http://schemas.microsoft.com/office/drawing/2014/main" id="{720DFA49-8922-E945-A71A-2E700F955411}"/>
              </a:ext>
            </a:extLst>
          </p:cNvPr>
          <p:cNvSpPr/>
          <p:nvPr/>
        </p:nvSpPr>
        <p:spPr>
          <a:xfrm>
            <a:off x="4018107" y="525309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331AEEBF-8CD1-C645-868C-98F7B3C21C61}"/>
              </a:ext>
            </a:extLst>
          </p:cNvPr>
          <p:cNvSpPr/>
          <p:nvPr/>
        </p:nvSpPr>
        <p:spPr>
          <a:xfrm>
            <a:off x="7502940" y="5250551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403641D-87F5-C440-8136-0DE843A66545}"/>
              </a:ext>
            </a:extLst>
          </p:cNvPr>
          <p:cNvSpPr/>
          <p:nvPr/>
        </p:nvSpPr>
        <p:spPr>
          <a:xfrm>
            <a:off x="8755586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407283B-4005-214E-958B-8B4DB6EA4DA2}"/>
              </a:ext>
            </a:extLst>
          </p:cNvPr>
          <p:cNvSpPr/>
          <p:nvPr/>
        </p:nvSpPr>
        <p:spPr>
          <a:xfrm>
            <a:off x="9447248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B9B7CEE-2645-BC49-B5FB-1BAEB223E9CE}"/>
              </a:ext>
            </a:extLst>
          </p:cNvPr>
          <p:cNvSpPr/>
          <p:nvPr/>
        </p:nvSpPr>
        <p:spPr>
          <a:xfrm>
            <a:off x="10162354" y="176740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4F0D1EB-F9A8-0D42-A84E-E73527BF2B4D}"/>
              </a:ext>
            </a:extLst>
          </p:cNvPr>
          <p:cNvSpPr/>
          <p:nvPr/>
        </p:nvSpPr>
        <p:spPr>
          <a:xfrm>
            <a:off x="8514682" y="176741"/>
            <a:ext cx="2362777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390BE22A-6068-284D-B5FB-D64821F9F098}"/>
              </a:ext>
            </a:extLst>
          </p:cNvPr>
          <p:cNvGraphicFramePr>
            <a:graphicFrameLocks noGrp="1"/>
          </p:cNvGraphicFramePr>
          <p:nvPr/>
        </p:nvGraphicFramePr>
        <p:xfrm>
          <a:off x="8597668" y="2448476"/>
          <a:ext cx="2191527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09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60" name="右箭头 59">
            <a:extLst>
              <a:ext uri="{FF2B5EF4-FFF2-40B4-BE49-F238E27FC236}">
                <a16:creationId xmlns:a16="http://schemas.microsoft.com/office/drawing/2014/main" id="{BB8B5ED2-9F74-3943-BBA7-06A6CFB0D50C}"/>
              </a:ext>
            </a:extLst>
          </p:cNvPr>
          <p:cNvSpPr/>
          <p:nvPr/>
        </p:nvSpPr>
        <p:spPr>
          <a:xfrm rot="16200000">
            <a:off x="9410807" y="3395856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645A7F4-2438-9E45-8F67-F40F171D31B4}"/>
              </a:ext>
            </a:extLst>
          </p:cNvPr>
          <p:cNvSpPr/>
          <p:nvPr/>
        </p:nvSpPr>
        <p:spPr>
          <a:xfrm>
            <a:off x="4964280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DF15051-B6FF-554F-AB20-61DA959B8DF6}"/>
              </a:ext>
            </a:extLst>
          </p:cNvPr>
          <p:cNvSpPr/>
          <p:nvPr/>
        </p:nvSpPr>
        <p:spPr>
          <a:xfrm>
            <a:off x="5655942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60123E9-2B27-5F46-9250-05AA34712C67}"/>
              </a:ext>
            </a:extLst>
          </p:cNvPr>
          <p:cNvSpPr/>
          <p:nvPr/>
        </p:nvSpPr>
        <p:spPr>
          <a:xfrm>
            <a:off x="6371048" y="17537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CDEA7C1-955A-334A-A412-049DD8E92CFA}"/>
              </a:ext>
            </a:extLst>
          </p:cNvPr>
          <p:cNvSpPr/>
          <p:nvPr/>
        </p:nvSpPr>
        <p:spPr>
          <a:xfrm>
            <a:off x="4709359" y="1028025"/>
            <a:ext cx="2362777" cy="11333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B51F8E18-3F79-D44D-B308-1121674D8A39}"/>
              </a:ext>
            </a:extLst>
          </p:cNvPr>
          <p:cNvSpPr/>
          <p:nvPr/>
        </p:nvSpPr>
        <p:spPr>
          <a:xfrm rot="10800000">
            <a:off x="7492235" y="102802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09B6558-E1B3-6040-A479-22EA1C1D3D6F}"/>
              </a:ext>
            </a:extLst>
          </p:cNvPr>
          <p:cNvSpPr/>
          <p:nvPr/>
        </p:nvSpPr>
        <p:spPr>
          <a:xfrm>
            <a:off x="8514682" y="1011765"/>
            <a:ext cx="2362777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手杖形箭头 68">
            <a:extLst>
              <a:ext uri="{FF2B5EF4-FFF2-40B4-BE49-F238E27FC236}">
                <a16:creationId xmlns:a16="http://schemas.microsoft.com/office/drawing/2014/main" id="{CA206024-1555-8C41-B684-74DA82B7A0CF}"/>
              </a:ext>
            </a:extLst>
          </p:cNvPr>
          <p:cNvSpPr/>
          <p:nvPr/>
        </p:nvSpPr>
        <p:spPr>
          <a:xfrm rot="5400000">
            <a:off x="10681494" y="1149234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586A1A9-A7FF-CB41-B73F-9971DD966101}"/>
              </a:ext>
            </a:extLst>
          </p:cNvPr>
          <p:cNvSpPr/>
          <p:nvPr/>
        </p:nvSpPr>
        <p:spPr>
          <a:xfrm>
            <a:off x="4720737" y="1898987"/>
            <a:ext cx="2362777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手杖形箭头 70">
            <a:extLst>
              <a:ext uri="{FF2B5EF4-FFF2-40B4-BE49-F238E27FC236}">
                <a16:creationId xmlns:a16="http://schemas.microsoft.com/office/drawing/2014/main" id="{3220A0FC-1294-1A4B-B798-8C009BA8C57F}"/>
              </a:ext>
            </a:extLst>
          </p:cNvPr>
          <p:cNvSpPr/>
          <p:nvPr/>
        </p:nvSpPr>
        <p:spPr>
          <a:xfrm rot="5400000">
            <a:off x="6881858" y="2051572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7F40D265-5445-E649-82AA-3B2BE8B19455}"/>
              </a:ext>
            </a:extLst>
          </p:cNvPr>
          <p:cNvGraphicFramePr>
            <a:graphicFrameLocks noGrp="1"/>
          </p:cNvGraphicFramePr>
          <p:nvPr/>
        </p:nvGraphicFramePr>
        <p:xfrm>
          <a:off x="4831063" y="2448476"/>
          <a:ext cx="2191527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09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133354A1-7E2B-F649-AC00-6AF3B42541A9}"/>
              </a:ext>
            </a:extLst>
          </p:cNvPr>
          <p:cNvSpPr/>
          <p:nvPr/>
        </p:nvSpPr>
        <p:spPr>
          <a:xfrm>
            <a:off x="-40549" y="196697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F943CAD-774D-0442-AB29-8FF3A81211E5}"/>
              </a:ext>
            </a:extLst>
          </p:cNvPr>
          <p:cNvSpPr/>
          <p:nvPr/>
        </p:nvSpPr>
        <p:spPr>
          <a:xfrm>
            <a:off x="4468903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5E94903-070A-1B4E-B877-26E5C4438423}"/>
              </a:ext>
            </a:extLst>
          </p:cNvPr>
          <p:cNvSpPr/>
          <p:nvPr/>
        </p:nvSpPr>
        <p:spPr>
          <a:xfrm>
            <a:off x="8079667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0C01ADD-2509-A64F-8B17-F338726FCE67}"/>
              </a:ext>
            </a:extLst>
          </p:cNvPr>
          <p:cNvSpPr/>
          <p:nvPr/>
        </p:nvSpPr>
        <p:spPr>
          <a:xfrm>
            <a:off x="7934413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8838D96-95F2-4A4F-8641-AFA7B02EE1CD}"/>
              </a:ext>
            </a:extLst>
          </p:cNvPr>
          <p:cNvSpPr/>
          <p:nvPr/>
        </p:nvSpPr>
        <p:spPr>
          <a:xfrm>
            <a:off x="4382828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65DBA26C-AA02-924B-9CEB-F4A97B40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49245"/>
              </p:ext>
            </p:extLst>
          </p:nvPr>
        </p:nvGraphicFramePr>
        <p:xfrm>
          <a:off x="466187" y="4625569"/>
          <a:ext cx="1010967" cy="1082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989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0D2117B9-6DEC-3348-B74A-0768DC2A9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07332"/>
              </p:ext>
            </p:extLst>
          </p:nvPr>
        </p:nvGraphicFramePr>
        <p:xfrm>
          <a:off x="1616685" y="4625568"/>
          <a:ext cx="1010967" cy="1082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989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49D2D484-42CD-2C46-B208-312E2BEC1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889133"/>
              </p:ext>
            </p:extLst>
          </p:nvPr>
        </p:nvGraphicFramePr>
        <p:xfrm>
          <a:off x="2767185" y="4625062"/>
          <a:ext cx="1010967" cy="1082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989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336989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3606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sp>
        <p:nvSpPr>
          <p:cNvPr id="68" name="文本框 67">
            <a:extLst>
              <a:ext uri="{FF2B5EF4-FFF2-40B4-BE49-F238E27FC236}">
                <a16:creationId xmlns:a16="http://schemas.microsoft.com/office/drawing/2014/main" id="{0BB4076C-CAB5-764D-80A4-C12778A700F1}"/>
              </a:ext>
            </a:extLst>
          </p:cNvPr>
          <p:cNvSpPr txBox="1"/>
          <p:nvPr/>
        </p:nvSpPr>
        <p:spPr>
          <a:xfrm>
            <a:off x="9040631" y="4059945"/>
            <a:ext cx="2883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钟组内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加权平均</a:t>
            </a:r>
          </a:p>
          <a:p>
            <a:endParaRPr kumimoji="1" lang="zh-CN" altLang="en-US" sz="11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E028FC6-C0B0-A940-AD6C-0A379CD389F3}"/>
              </a:ext>
            </a:extLst>
          </p:cNvPr>
          <p:cNvSpPr txBox="1"/>
          <p:nvPr/>
        </p:nvSpPr>
        <p:spPr>
          <a:xfrm rot="5400000">
            <a:off x="6780418" y="5799986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钟组内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加权平均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01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12E871A-F263-6C46-9159-7ECB680915E5}"/>
              </a:ext>
            </a:extLst>
          </p:cNvPr>
          <p:cNvCxnSpPr>
            <a:cxnSpLocks/>
          </p:cNvCxnSpPr>
          <p:nvPr/>
        </p:nvCxnSpPr>
        <p:spPr>
          <a:xfrm>
            <a:off x="175052" y="451725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11C4479-C53A-1F46-9BF2-718F4E28772C}"/>
              </a:ext>
            </a:extLst>
          </p:cNvPr>
          <p:cNvSpPr txBox="1"/>
          <p:nvPr/>
        </p:nvSpPr>
        <p:spPr>
          <a:xfrm>
            <a:off x="5790598" y="4112373"/>
            <a:ext cx="2883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DD3745-2192-FC4B-A29E-89D90A74FE40}"/>
              </a:ext>
            </a:extLst>
          </p:cNvPr>
          <p:cNvSpPr txBox="1"/>
          <p:nvPr/>
        </p:nvSpPr>
        <p:spPr>
          <a:xfrm rot="5400000">
            <a:off x="3466740" y="6027595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D10F85-4B20-6D47-97D0-BE75862A9A98}"/>
              </a:ext>
            </a:extLst>
          </p:cNvPr>
          <p:cNvSpPr/>
          <p:nvPr/>
        </p:nvSpPr>
        <p:spPr>
          <a:xfrm>
            <a:off x="472247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C31DD4-FCAC-A041-8A47-80DF4A1D5A09}"/>
              </a:ext>
            </a:extLst>
          </p:cNvPr>
          <p:cNvSpPr/>
          <p:nvPr/>
        </p:nvSpPr>
        <p:spPr>
          <a:xfrm>
            <a:off x="1163909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A0E004-D044-384B-A5E6-323E322171BE}"/>
              </a:ext>
            </a:extLst>
          </p:cNvPr>
          <p:cNvSpPr/>
          <p:nvPr/>
        </p:nvSpPr>
        <p:spPr>
          <a:xfrm>
            <a:off x="1855571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E07552-A62C-244F-94F5-143C3E975EFC}"/>
              </a:ext>
            </a:extLst>
          </p:cNvPr>
          <p:cNvSpPr/>
          <p:nvPr/>
        </p:nvSpPr>
        <p:spPr>
          <a:xfrm>
            <a:off x="2570677" y="29994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D71C0C-D2F9-D244-BFCA-3DD26A551ED2}"/>
              </a:ext>
            </a:extLst>
          </p:cNvPr>
          <p:cNvSpPr/>
          <p:nvPr/>
        </p:nvSpPr>
        <p:spPr>
          <a:xfrm>
            <a:off x="3285783" y="29994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25ABE-6D49-AE4D-A4E1-953C38E0877C}"/>
              </a:ext>
            </a:extLst>
          </p:cNvPr>
          <p:cNvSpPr/>
          <p:nvPr/>
        </p:nvSpPr>
        <p:spPr>
          <a:xfrm>
            <a:off x="360499" y="299949"/>
            <a:ext cx="3543300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15FCAB54-436F-A348-AB0C-2F646BCCAD02}"/>
              </a:ext>
            </a:extLst>
          </p:cNvPr>
          <p:cNvCxnSpPr/>
          <p:nvPr/>
        </p:nvCxnSpPr>
        <p:spPr>
          <a:xfrm>
            <a:off x="685800" y="2428875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3B820BC-B862-8E41-9D5B-47496F50327B}"/>
              </a:ext>
            </a:extLst>
          </p:cNvPr>
          <p:cNvCxnSpPr>
            <a:cxnSpLocks/>
          </p:cNvCxnSpPr>
          <p:nvPr/>
        </p:nvCxnSpPr>
        <p:spPr>
          <a:xfrm>
            <a:off x="1414466" y="2428875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F528DAB2-A6B5-7345-A564-D034C2405653}"/>
              </a:ext>
            </a:extLst>
          </p:cNvPr>
          <p:cNvCxnSpPr/>
          <p:nvPr/>
        </p:nvCxnSpPr>
        <p:spPr>
          <a:xfrm>
            <a:off x="2101755" y="2423112"/>
            <a:ext cx="62865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9DA27CA-9B41-4D44-B259-8FA769A3DA5F}"/>
              </a:ext>
            </a:extLst>
          </p:cNvPr>
          <p:cNvCxnSpPr>
            <a:cxnSpLocks/>
          </p:cNvCxnSpPr>
          <p:nvPr/>
        </p:nvCxnSpPr>
        <p:spPr>
          <a:xfrm>
            <a:off x="2816861" y="2423110"/>
            <a:ext cx="0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92D4BD0E-4BD7-E94A-BCA1-5E4581BAFFBB}"/>
              </a:ext>
            </a:extLst>
          </p:cNvPr>
          <p:cNvCxnSpPr>
            <a:cxnSpLocks/>
          </p:cNvCxnSpPr>
          <p:nvPr/>
        </p:nvCxnSpPr>
        <p:spPr>
          <a:xfrm flipH="1">
            <a:off x="1592981" y="2423110"/>
            <a:ext cx="1201902" cy="168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27CB574D-462C-EB4E-B9D9-D3198017BAF8}"/>
              </a:ext>
            </a:extLst>
          </p:cNvPr>
          <p:cNvCxnSpPr>
            <a:cxnSpLocks/>
          </p:cNvCxnSpPr>
          <p:nvPr/>
        </p:nvCxnSpPr>
        <p:spPr>
          <a:xfrm flipH="1">
            <a:off x="2922243" y="2439721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24C0C86-5C8A-CB44-A1C3-75A614F30595}"/>
              </a:ext>
            </a:extLst>
          </p:cNvPr>
          <p:cNvCxnSpPr>
            <a:cxnSpLocks/>
          </p:cNvCxnSpPr>
          <p:nvPr/>
        </p:nvCxnSpPr>
        <p:spPr>
          <a:xfrm flipH="1">
            <a:off x="1492964" y="2435149"/>
            <a:ext cx="611429" cy="163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右箭头 50">
            <a:extLst>
              <a:ext uri="{FF2B5EF4-FFF2-40B4-BE49-F238E27FC236}">
                <a16:creationId xmlns:a16="http://schemas.microsoft.com/office/drawing/2014/main" id="{720DFA49-8922-E945-A71A-2E700F955411}"/>
              </a:ext>
            </a:extLst>
          </p:cNvPr>
          <p:cNvSpPr/>
          <p:nvPr/>
        </p:nvSpPr>
        <p:spPr>
          <a:xfrm>
            <a:off x="4243738" y="525309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331AEEBF-8CD1-C645-868C-98F7B3C21C61}"/>
              </a:ext>
            </a:extLst>
          </p:cNvPr>
          <p:cNvSpPr/>
          <p:nvPr/>
        </p:nvSpPr>
        <p:spPr>
          <a:xfrm>
            <a:off x="7574190" y="5250551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403641D-87F5-C440-8136-0DE843A66545}"/>
              </a:ext>
            </a:extLst>
          </p:cNvPr>
          <p:cNvSpPr/>
          <p:nvPr/>
        </p:nvSpPr>
        <p:spPr>
          <a:xfrm>
            <a:off x="9111847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407283B-4005-214E-958B-8B4DB6EA4DA2}"/>
              </a:ext>
            </a:extLst>
          </p:cNvPr>
          <p:cNvSpPr/>
          <p:nvPr/>
        </p:nvSpPr>
        <p:spPr>
          <a:xfrm>
            <a:off x="9803509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4F0D1EB-F9A8-0D42-A84E-E73527BF2B4D}"/>
              </a:ext>
            </a:extLst>
          </p:cNvPr>
          <p:cNvSpPr/>
          <p:nvPr/>
        </p:nvSpPr>
        <p:spPr>
          <a:xfrm>
            <a:off x="8514682" y="176741"/>
            <a:ext cx="2362777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390BE22A-6068-284D-B5FB-D64821F9F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655596"/>
              </p:ext>
            </p:extLst>
          </p:nvPr>
        </p:nvGraphicFramePr>
        <p:xfrm>
          <a:off x="8977677" y="2448476"/>
          <a:ext cx="1461018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09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60" name="右箭头 59">
            <a:extLst>
              <a:ext uri="{FF2B5EF4-FFF2-40B4-BE49-F238E27FC236}">
                <a16:creationId xmlns:a16="http://schemas.microsoft.com/office/drawing/2014/main" id="{BB8B5ED2-9F74-3943-BBA7-06A6CFB0D50C}"/>
              </a:ext>
            </a:extLst>
          </p:cNvPr>
          <p:cNvSpPr/>
          <p:nvPr/>
        </p:nvSpPr>
        <p:spPr>
          <a:xfrm rot="16200000">
            <a:off x="9410807" y="3395856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645A7F4-2438-9E45-8F67-F40F171D31B4}"/>
              </a:ext>
            </a:extLst>
          </p:cNvPr>
          <p:cNvSpPr/>
          <p:nvPr/>
        </p:nvSpPr>
        <p:spPr>
          <a:xfrm>
            <a:off x="5332414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DF15051-B6FF-554F-AB20-61DA959B8DF6}"/>
              </a:ext>
            </a:extLst>
          </p:cNvPr>
          <p:cNvSpPr/>
          <p:nvPr/>
        </p:nvSpPr>
        <p:spPr>
          <a:xfrm>
            <a:off x="6024076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CDEA7C1-955A-334A-A412-049DD8E92CFA}"/>
              </a:ext>
            </a:extLst>
          </p:cNvPr>
          <p:cNvSpPr/>
          <p:nvPr/>
        </p:nvSpPr>
        <p:spPr>
          <a:xfrm>
            <a:off x="4709359" y="1028025"/>
            <a:ext cx="2362777" cy="11333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B51F8E18-3F79-D44D-B308-1121674D8A39}"/>
              </a:ext>
            </a:extLst>
          </p:cNvPr>
          <p:cNvSpPr/>
          <p:nvPr/>
        </p:nvSpPr>
        <p:spPr>
          <a:xfrm rot="10800000">
            <a:off x="7492235" y="102802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09B6558-E1B3-6040-A479-22EA1C1D3D6F}"/>
              </a:ext>
            </a:extLst>
          </p:cNvPr>
          <p:cNvSpPr/>
          <p:nvPr/>
        </p:nvSpPr>
        <p:spPr>
          <a:xfrm>
            <a:off x="8514682" y="1011765"/>
            <a:ext cx="2362777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手杖形箭头 68">
            <a:extLst>
              <a:ext uri="{FF2B5EF4-FFF2-40B4-BE49-F238E27FC236}">
                <a16:creationId xmlns:a16="http://schemas.microsoft.com/office/drawing/2014/main" id="{CA206024-1555-8C41-B684-74DA82B7A0CF}"/>
              </a:ext>
            </a:extLst>
          </p:cNvPr>
          <p:cNvSpPr/>
          <p:nvPr/>
        </p:nvSpPr>
        <p:spPr>
          <a:xfrm rot="5400000">
            <a:off x="10681494" y="1149234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586A1A9-A7FF-CB41-B73F-9971DD966101}"/>
              </a:ext>
            </a:extLst>
          </p:cNvPr>
          <p:cNvSpPr/>
          <p:nvPr/>
        </p:nvSpPr>
        <p:spPr>
          <a:xfrm>
            <a:off x="4720737" y="1898987"/>
            <a:ext cx="2362777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手杖形箭头 70">
            <a:extLst>
              <a:ext uri="{FF2B5EF4-FFF2-40B4-BE49-F238E27FC236}">
                <a16:creationId xmlns:a16="http://schemas.microsoft.com/office/drawing/2014/main" id="{3220A0FC-1294-1A4B-B798-8C009BA8C57F}"/>
              </a:ext>
            </a:extLst>
          </p:cNvPr>
          <p:cNvSpPr/>
          <p:nvPr/>
        </p:nvSpPr>
        <p:spPr>
          <a:xfrm rot="5400000">
            <a:off x="6881858" y="2051572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7F40D265-5445-E649-82AA-3B2BE8B19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55324"/>
              </p:ext>
            </p:extLst>
          </p:nvPr>
        </p:nvGraphicFramePr>
        <p:xfrm>
          <a:off x="5199196" y="2448476"/>
          <a:ext cx="1461018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09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133354A1-7E2B-F649-AC00-6AF3B42541A9}"/>
              </a:ext>
            </a:extLst>
          </p:cNvPr>
          <p:cNvSpPr/>
          <p:nvPr/>
        </p:nvSpPr>
        <p:spPr>
          <a:xfrm>
            <a:off x="-40549" y="1966972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F943CAD-774D-0442-AB29-8FF3A81211E5}"/>
              </a:ext>
            </a:extLst>
          </p:cNvPr>
          <p:cNvSpPr/>
          <p:nvPr/>
        </p:nvSpPr>
        <p:spPr>
          <a:xfrm>
            <a:off x="4694534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5E94903-070A-1B4E-B877-26E5C4438423}"/>
              </a:ext>
            </a:extLst>
          </p:cNvPr>
          <p:cNvSpPr/>
          <p:nvPr/>
        </p:nvSpPr>
        <p:spPr>
          <a:xfrm>
            <a:off x="8079667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0C01ADD-2509-A64F-8B17-F338726FCE67}"/>
              </a:ext>
            </a:extLst>
          </p:cNvPr>
          <p:cNvSpPr/>
          <p:nvPr/>
        </p:nvSpPr>
        <p:spPr>
          <a:xfrm>
            <a:off x="7934413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8838D96-95F2-4A4F-8641-AFA7B02EE1CD}"/>
              </a:ext>
            </a:extLst>
          </p:cNvPr>
          <p:cNvSpPr/>
          <p:nvPr/>
        </p:nvSpPr>
        <p:spPr>
          <a:xfrm>
            <a:off x="4382828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65DBA26C-AA02-924B-9CEB-F4A97B40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40787"/>
              </p:ext>
            </p:extLst>
          </p:nvPr>
        </p:nvGraphicFramePr>
        <p:xfrm>
          <a:off x="90586" y="4519599"/>
          <a:ext cx="1881752" cy="180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4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700282592"/>
                    </a:ext>
                  </a:extLst>
                </a:gridCol>
              </a:tblGrid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34321"/>
                  </a:ext>
                </a:extLst>
              </a:tr>
            </a:tbl>
          </a:graphicData>
        </a:graphic>
      </p:graphicFrame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6EE404C3-6699-134E-BA23-1B59FEBE54F1}"/>
              </a:ext>
            </a:extLst>
          </p:cNvPr>
          <p:cNvCxnSpPr>
            <a:cxnSpLocks/>
          </p:cNvCxnSpPr>
          <p:nvPr/>
        </p:nvCxnSpPr>
        <p:spPr>
          <a:xfrm>
            <a:off x="1433857" y="2447186"/>
            <a:ext cx="1242490" cy="161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DA260F5D-BB52-B84B-9429-602E1D1C2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522276"/>
              </p:ext>
            </p:extLst>
          </p:nvPr>
        </p:nvGraphicFramePr>
        <p:xfrm>
          <a:off x="2210398" y="4519025"/>
          <a:ext cx="1881752" cy="180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4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700282592"/>
                    </a:ext>
                  </a:extLst>
                </a:gridCol>
              </a:tblGrid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34321"/>
                  </a:ext>
                </a:extLst>
              </a:tr>
            </a:tbl>
          </a:graphicData>
        </a:graphic>
      </p:graphicFrame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EBBC85A3-FC8E-EE43-A9C1-B59A0FFB4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18409"/>
              </p:ext>
            </p:extLst>
          </p:nvPr>
        </p:nvGraphicFramePr>
        <p:xfrm>
          <a:off x="5377410" y="4514326"/>
          <a:ext cx="1881752" cy="180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4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700282592"/>
                    </a:ext>
                  </a:extLst>
                </a:gridCol>
              </a:tblGrid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34321"/>
                  </a:ext>
                </a:extLst>
              </a:tr>
            </a:tbl>
          </a:graphicData>
        </a:graphic>
      </p:graphicFrame>
      <p:sp>
        <p:nvSpPr>
          <p:cNvPr id="82" name="文本框 81">
            <a:extLst>
              <a:ext uri="{FF2B5EF4-FFF2-40B4-BE49-F238E27FC236}">
                <a16:creationId xmlns:a16="http://schemas.microsoft.com/office/drawing/2014/main" id="{831A69F3-9422-EB41-84DE-EF43BF2F4653}"/>
              </a:ext>
            </a:extLst>
          </p:cNvPr>
          <p:cNvSpPr txBox="1"/>
          <p:nvPr/>
        </p:nvSpPr>
        <p:spPr>
          <a:xfrm>
            <a:off x="9222297" y="4112373"/>
            <a:ext cx="2883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1BCB08F-A611-3D40-9228-1BFE4CDC0C42}"/>
              </a:ext>
            </a:extLst>
          </p:cNvPr>
          <p:cNvSpPr txBox="1"/>
          <p:nvPr/>
        </p:nvSpPr>
        <p:spPr>
          <a:xfrm rot="5400000">
            <a:off x="6850939" y="6027595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钟组间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841A93E4-24F3-0A42-A038-B6A39F116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67206"/>
              </p:ext>
            </p:extLst>
          </p:nvPr>
        </p:nvGraphicFramePr>
        <p:xfrm>
          <a:off x="8772971" y="4522637"/>
          <a:ext cx="1881752" cy="180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4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470438">
                  <a:extLst>
                    <a:ext uri="{9D8B030D-6E8A-4147-A177-3AD203B41FA5}">
                      <a16:colId xmlns:a16="http://schemas.microsoft.com/office/drawing/2014/main" val="700282592"/>
                    </a:ext>
                  </a:extLst>
                </a:gridCol>
              </a:tblGrid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cov14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cov24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cov34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451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cov41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cov43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cov44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34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7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12E871A-F263-6C46-9159-7ECB680915E5}"/>
              </a:ext>
            </a:extLst>
          </p:cNvPr>
          <p:cNvCxnSpPr>
            <a:cxnSpLocks/>
          </p:cNvCxnSpPr>
          <p:nvPr/>
        </p:nvCxnSpPr>
        <p:spPr>
          <a:xfrm>
            <a:off x="175052" y="451725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CF1EF55-02B6-5B4E-A9C4-15C9E5FB7AAD}"/>
              </a:ext>
            </a:extLst>
          </p:cNvPr>
          <p:cNvGraphicFramePr>
            <a:graphicFrameLocks noGrp="1"/>
          </p:cNvGraphicFramePr>
          <p:nvPr/>
        </p:nvGraphicFramePr>
        <p:xfrm>
          <a:off x="5042191" y="4430366"/>
          <a:ext cx="2192214" cy="1988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7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88D10F85-4B20-6D47-97D0-BE75862A9A98}"/>
              </a:ext>
            </a:extLst>
          </p:cNvPr>
          <p:cNvSpPr/>
          <p:nvPr/>
        </p:nvSpPr>
        <p:spPr>
          <a:xfrm>
            <a:off x="472247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C31DD4-FCAC-A041-8A47-80DF4A1D5A09}"/>
              </a:ext>
            </a:extLst>
          </p:cNvPr>
          <p:cNvSpPr/>
          <p:nvPr/>
        </p:nvSpPr>
        <p:spPr>
          <a:xfrm>
            <a:off x="1163909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A0E004-D044-384B-A5E6-323E322171BE}"/>
              </a:ext>
            </a:extLst>
          </p:cNvPr>
          <p:cNvSpPr/>
          <p:nvPr/>
        </p:nvSpPr>
        <p:spPr>
          <a:xfrm>
            <a:off x="1855571" y="29994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E07552-A62C-244F-94F5-143C3E975EFC}"/>
              </a:ext>
            </a:extLst>
          </p:cNvPr>
          <p:cNvSpPr/>
          <p:nvPr/>
        </p:nvSpPr>
        <p:spPr>
          <a:xfrm>
            <a:off x="2570677" y="29994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D71C0C-D2F9-D244-BFCA-3DD26A551ED2}"/>
              </a:ext>
            </a:extLst>
          </p:cNvPr>
          <p:cNvSpPr/>
          <p:nvPr/>
        </p:nvSpPr>
        <p:spPr>
          <a:xfrm>
            <a:off x="3285783" y="29994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A25ABE-6D49-AE4D-A4E1-953C38E0877C}"/>
              </a:ext>
            </a:extLst>
          </p:cNvPr>
          <p:cNvSpPr/>
          <p:nvPr/>
        </p:nvSpPr>
        <p:spPr>
          <a:xfrm>
            <a:off x="360499" y="299949"/>
            <a:ext cx="3543300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946A2ED-5291-E844-8354-FF725E59B20D}"/>
              </a:ext>
            </a:extLst>
          </p:cNvPr>
          <p:cNvCxnSpPr>
            <a:cxnSpLocks/>
          </p:cNvCxnSpPr>
          <p:nvPr/>
        </p:nvCxnSpPr>
        <p:spPr>
          <a:xfrm>
            <a:off x="267086" y="4172900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8576D7C-F1E0-AB4F-810B-39368B5C00B2}"/>
              </a:ext>
            </a:extLst>
          </p:cNvPr>
          <p:cNvCxnSpPr>
            <a:cxnSpLocks/>
          </p:cNvCxnSpPr>
          <p:nvPr/>
        </p:nvCxnSpPr>
        <p:spPr>
          <a:xfrm>
            <a:off x="2096996" y="2423111"/>
            <a:ext cx="0" cy="100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ACD71EBC-3FD9-C84C-AC78-949AF3C4FB3F}"/>
              </a:ext>
            </a:extLst>
          </p:cNvPr>
          <p:cNvGraphicFramePr>
            <a:graphicFrameLocks noGrp="1"/>
          </p:cNvGraphicFramePr>
          <p:nvPr/>
        </p:nvGraphicFramePr>
        <p:xfrm>
          <a:off x="8643636" y="4442405"/>
          <a:ext cx="2192214" cy="1988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738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730738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</a:tblGrid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inv</a:t>
                      </a: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inv13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inv23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662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inv33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</a:tbl>
          </a:graphicData>
        </a:graphic>
      </p:graphicFrame>
      <p:sp>
        <p:nvSpPr>
          <p:cNvPr id="51" name="右箭头 50">
            <a:extLst>
              <a:ext uri="{FF2B5EF4-FFF2-40B4-BE49-F238E27FC236}">
                <a16:creationId xmlns:a16="http://schemas.microsoft.com/office/drawing/2014/main" id="{720DFA49-8922-E945-A71A-2E700F955411}"/>
              </a:ext>
            </a:extLst>
          </p:cNvPr>
          <p:cNvSpPr/>
          <p:nvPr/>
        </p:nvSpPr>
        <p:spPr>
          <a:xfrm>
            <a:off x="4018107" y="525309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右箭头 51">
            <a:extLst>
              <a:ext uri="{FF2B5EF4-FFF2-40B4-BE49-F238E27FC236}">
                <a16:creationId xmlns:a16="http://schemas.microsoft.com/office/drawing/2014/main" id="{331AEEBF-8CD1-C645-868C-98F7B3C21C61}"/>
              </a:ext>
            </a:extLst>
          </p:cNvPr>
          <p:cNvSpPr/>
          <p:nvPr/>
        </p:nvSpPr>
        <p:spPr>
          <a:xfrm>
            <a:off x="7502940" y="5250551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403641D-87F5-C440-8136-0DE843A66545}"/>
              </a:ext>
            </a:extLst>
          </p:cNvPr>
          <p:cNvSpPr/>
          <p:nvPr/>
        </p:nvSpPr>
        <p:spPr>
          <a:xfrm>
            <a:off x="8755586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407283B-4005-214E-958B-8B4DB6EA4DA2}"/>
              </a:ext>
            </a:extLst>
          </p:cNvPr>
          <p:cNvSpPr/>
          <p:nvPr/>
        </p:nvSpPr>
        <p:spPr>
          <a:xfrm>
            <a:off x="9447248" y="176741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B9B7CEE-2645-BC49-B5FB-1BAEB223E9CE}"/>
              </a:ext>
            </a:extLst>
          </p:cNvPr>
          <p:cNvSpPr/>
          <p:nvPr/>
        </p:nvSpPr>
        <p:spPr>
          <a:xfrm>
            <a:off x="10162354" y="176740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4F0D1EB-F9A8-0D42-A84E-E73527BF2B4D}"/>
              </a:ext>
            </a:extLst>
          </p:cNvPr>
          <p:cNvSpPr/>
          <p:nvPr/>
        </p:nvSpPr>
        <p:spPr>
          <a:xfrm>
            <a:off x="8514682" y="176741"/>
            <a:ext cx="2362777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390BE22A-6068-284D-B5FB-D64821F9F098}"/>
              </a:ext>
            </a:extLst>
          </p:cNvPr>
          <p:cNvGraphicFramePr>
            <a:graphicFrameLocks noGrp="1"/>
          </p:cNvGraphicFramePr>
          <p:nvPr/>
        </p:nvGraphicFramePr>
        <p:xfrm>
          <a:off x="8597668" y="2448476"/>
          <a:ext cx="2191527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09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60" name="右箭头 59">
            <a:extLst>
              <a:ext uri="{FF2B5EF4-FFF2-40B4-BE49-F238E27FC236}">
                <a16:creationId xmlns:a16="http://schemas.microsoft.com/office/drawing/2014/main" id="{BB8B5ED2-9F74-3943-BBA7-06A6CFB0D50C}"/>
              </a:ext>
            </a:extLst>
          </p:cNvPr>
          <p:cNvSpPr/>
          <p:nvPr/>
        </p:nvSpPr>
        <p:spPr>
          <a:xfrm rot="16200000">
            <a:off x="9410807" y="3395856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645A7F4-2438-9E45-8F67-F40F171D31B4}"/>
              </a:ext>
            </a:extLst>
          </p:cNvPr>
          <p:cNvSpPr/>
          <p:nvPr/>
        </p:nvSpPr>
        <p:spPr>
          <a:xfrm>
            <a:off x="4964280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DF15051-B6FF-554F-AB20-61DA959B8DF6}"/>
              </a:ext>
            </a:extLst>
          </p:cNvPr>
          <p:cNvSpPr/>
          <p:nvPr/>
        </p:nvSpPr>
        <p:spPr>
          <a:xfrm>
            <a:off x="5655942" y="17537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60123E9-2B27-5F46-9250-05AA34712C67}"/>
              </a:ext>
            </a:extLst>
          </p:cNvPr>
          <p:cNvSpPr/>
          <p:nvPr/>
        </p:nvSpPr>
        <p:spPr>
          <a:xfrm>
            <a:off x="6371048" y="17537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CDEA7C1-955A-334A-A412-049DD8E92CFA}"/>
              </a:ext>
            </a:extLst>
          </p:cNvPr>
          <p:cNvSpPr/>
          <p:nvPr/>
        </p:nvSpPr>
        <p:spPr>
          <a:xfrm>
            <a:off x="4709359" y="1028025"/>
            <a:ext cx="2362777" cy="11333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右箭头 64">
            <a:extLst>
              <a:ext uri="{FF2B5EF4-FFF2-40B4-BE49-F238E27FC236}">
                <a16:creationId xmlns:a16="http://schemas.microsoft.com/office/drawing/2014/main" id="{B51F8E18-3F79-D44D-B308-1121674D8A39}"/>
              </a:ext>
            </a:extLst>
          </p:cNvPr>
          <p:cNvSpPr/>
          <p:nvPr/>
        </p:nvSpPr>
        <p:spPr>
          <a:xfrm rot="10800000">
            <a:off x="7492235" y="1028025"/>
            <a:ext cx="565248" cy="280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09B6558-E1B3-6040-A479-22EA1C1D3D6F}"/>
              </a:ext>
            </a:extLst>
          </p:cNvPr>
          <p:cNvSpPr/>
          <p:nvPr/>
        </p:nvSpPr>
        <p:spPr>
          <a:xfrm>
            <a:off x="8514682" y="1011765"/>
            <a:ext cx="2362777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手杖形箭头 68">
            <a:extLst>
              <a:ext uri="{FF2B5EF4-FFF2-40B4-BE49-F238E27FC236}">
                <a16:creationId xmlns:a16="http://schemas.microsoft.com/office/drawing/2014/main" id="{CA206024-1555-8C41-B684-74DA82B7A0CF}"/>
              </a:ext>
            </a:extLst>
          </p:cNvPr>
          <p:cNvSpPr/>
          <p:nvPr/>
        </p:nvSpPr>
        <p:spPr>
          <a:xfrm rot="5400000">
            <a:off x="10681494" y="1149234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586A1A9-A7FF-CB41-B73F-9971DD966101}"/>
              </a:ext>
            </a:extLst>
          </p:cNvPr>
          <p:cNvSpPr/>
          <p:nvPr/>
        </p:nvSpPr>
        <p:spPr>
          <a:xfrm>
            <a:off x="4720737" y="1898987"/>
            <a:ext cx="2362777" cy="2476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手杖形箭头 70">
            <a:extLst>
              <a:ext uri="{FF2B5EF4-FFF2-40B4-BE49-F238E27FC236}">
                <a16:creationId xmlns:a16="http://schemas.microsoft.com/office/drawing/2014/main" id="{3220A0FC-1294-1A4B-B798-8C009BA8C57F}"/>
              </a:ext>
            </a:extLst>
          </p:cNvPr>
          <p:cNvSpPr/>
          <p:nvPr/>
        </p:nvSpPr>
        <p:spPr>
          <a:xfrm rot="5400000">
            <a:off x="6881858" y="2051572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7F40D265-5445-E649-82AA-3B2BE8B19455}"/>
              </a:ext>
            </a:extLst>
          </p:cNvPr>
          <p:cNvGraphicFramePr>
            <a:graphicFrameLocks noGrp="1"/>
          </p:cNvGraphicFramePr>
          <p:nvPr/>
        </p:nvGraphicFramePr>
        <p:xfrm>
          <a:off x="4831063" y="2448476"/>
          <a:ext cx="2191527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09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74" name="矩形 73">
            <a:extLst>
              <a:ext uri="{FF2B5EF4-FFF2-40B4-BE49-F238E27FC236}">
                <a16:creationId xmlns:a16="http://schemas.microsoft.com/office/drawing/2014/main" id="{133354A1-7E2B-F649-AC00-6AF3B42541A9}"/>
              </a:ext>
            </a:extLst>
          </p:cNvPr>
          <p:cNvSpPr/>
          <p:nvPr/>
        </p:nvSpPr>
        <p:spPr>
          <a:xfrm>
            <a:off x="-17608" y="2586975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F943CAD-774D-0442-AB29-8FF3A81211E5}"/>
              </a:ext>
            </a:extLst>
          </p:cNvPr>
          <p:cNvSpPr/>
          <p:nvPr/>
        </p:nvSpPr>
        <p:spPr>
          <a:xfrm>
            <a:off x="4468903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5E94903-070A-1B4E-B877-26E5C4438423}"/>
              </a:ext>
            </a:extLst>
          </p:cNvPr>
          <p:cNvSpPr/>
          <p:nvPr/>
        </p:nvSpPr>
        <p:spPr>
          <a:xfrm>
            <a:off x="8079667" y="344378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0C01ADD-2509-A64F-8B17-F338726FCE67}"/>
              </a:ext>
            </a:extLst>
          </p:cNvPr>
          <p:cNvSpPr/>
          <p:nvPr/>
        </p:nvSpPr>
        <p:spPr>
          <a:xfrm>
            <a:off x="7934413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8838D96-95F2-4A4F-8641-AFA7B02EE1CD}"/>
              </a:ext>
            </a:extLst>
          </p:cNvPr>
          <p:cNvSpPr/>
          <p:nvPr/>
        </p:nvSpPr>
        <p:spPr>
          <a:xfrm>
            <a:off x="4382828" y="-81683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BB4076C-CAB5-764D-80A4-C12778A700F1}"/>
              </a:ext>
            </a:extLst>
          </p:cNvPr>
          <p:cNvSpPr txBox="1"/>
          <p:nvPr/>
        </p:nvSpPr>
        <p:spPr>
          <a:xfrm>
            <a:off x="9040631" y="4059945"/>
            <a:ext cx="2883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钟组内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加权平均</a:t>
            </a:r>
          </a:p>
          <a:p>
            <a:endParaRPr kumimoji="1" lang="zh-CN" altLang="en-US" sz="11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E028FC6-C0B0-A940-AD6C-0A379CD389F3}"/>
              </a:ext>
            </a:extLst>
          </p:cNvPr>
          <p:cNvSpPr txBox="1"/>
          <p:nvPr/>
        </p:nvSpPr>
        <p:spPr>
          <a:xfrm rot="5400000">
            <a:off x="6780418" y="5799986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钟组内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加权平均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8EB3A631-6F73-BC47-822A-B5D5FCE3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05663"/>
              </p:ext>
            </p:extLst>
          </p:nvPr>
        </p:nvGraphicFramePr>
        <p:xfrm>
          <a:off x="673991" y="3654255"/>
          <a:ext cx="2846010" cy="2776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202">
                  <a:extLst>
                    <a:ext uri="{9D8B030D-6E8A-4147-A177-3AD203B41FA5}">
                      <a16:colId xmlns:a16="http://schemas.microsoft.com/office/drawing/2014/main" val="1188936557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005655092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7908674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3701808000"/>
                    </a:ext>
                  </a:extLst>
                </a:gridCol>
                <a:gridCol w="569202">
                  <a:extLst>
                    <a:ext uri="{9D8B030D-6E8A-4147-A177-3AD203B41FA5}">
                      <a16:colId xmlns:a16="http://schemas.microsoft.com/office/drawing/2014/main" val="4199650443"/>
                    </a:ext>
                  </a:extLst>
                </a:gridCol>
              </a:tblGrid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cov11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cov12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cov13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cov15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667004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cov21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cov22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cov23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cov25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95822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cov31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cov32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cov33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cov35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03726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cov45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59304"/>
                  </a:ext>
                </a:extLst>
              </a:tr>
              <a:tr h="555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cov55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68624"/>
                  </a:ext>
                </a:extLst>
              </a:tr>
            </a:tbl>
          </a:graphicData>
        </a:graphic>
      </p:graphicFrame>
      <p:sp>
        <p:nvSpPr>
          <p:cNvPr id="80" name="文本框 79">
            <a:extLst>
              <a:ext uri="{FF2B5EF4-FFF2-40B4-BE49-F238E27FC236}">
                <a16:creationId xmlns:a16="http://schemas.microsoft.com/office/drawing/2014/main" id="{AB2D1AAA-7699-7644-9A3F-81DC95EB21AC}"/>
              </a:ext>
            </a:extLst>
          </p:cNvPr>
          <p:cNvSpPr txBox="1"/>
          <p:nvPr/>
        </p:nvSpPr>
        <p:spPr>
          <a:xfrm>
            <a:off x="5564967" y="4112373"/>
            <a:ext cx="2883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钟组内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9F3C8EC-C628-6C48-9DDE-0F4B171F8AC6}"/>
              </a:ext>
            </a:extLst>
          </p:cNvPr>
          <p:cNvSpPr txBox="1"/>
          <p:nvPr/>
        </p:nvSpPr>
        <p:spPr>
          <a:xfrm rot="5400000">
            <a:off x="3193609" y="6027595"/>
            <a:ext cx="28838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/>
              <a:t>钟组内</a:t>
            </a:r>
            <a:r>
              <a:rPr kumimoji="1" lang="en-US" altLang="zh-CN" sz="1100" dirty="0"/>
              <a:t>Cov</a:t>
            </a:r>
            <a:r>
              <a:rPr kumimoji="1" lang="zh-CN" altLang="en-US" sz="1100" dirty="0"/>
              <a:t>平均</a:t>
            </a:r>
          </a:p>
          <a:p>
            <a:endParaRPr kumimoji="1" lang="zh-CN" altLang="en-US" sz="1100" dirty="0"/>
          </a:p>
          <a:p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0219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8645A7F4-2438-9E45-8F67-F40F171D31B4}"/>
              </a:ext>
            </a:extLst>
          </p:cNvPr>
          <p:cNvSpPr/>
          <p:nvPr/>
        </p:nvSpPr>
        <p:spPr>
          <a:xfrm>
            <a:off x="5526987" y="3160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DF15051-B6FF-554F-AB20-61DA959B8DF6}"/>
              </a:ext>
            </a:extLst>
          </p:cNvPr>
          <p:cNvSpPr/>
          <p:nvPr/>
        </p:nvSpPr>
        <p:spPr>
          <a:xfrm>
            <a:off x="6218649" y="3160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60123E9-2B27-5F46-9250-05AA34712C67}"/>
              </a:ext>
            </a:extLst>
          </p:cNvPr>
          <p:cNvSpPr/>
          <p:nvPr/>
        </p:nvSpPr>
        <p:spPr>
          <a:xfrm>
            <a:off x="6933755" y="316054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7F40D265-5445-E649-82AA-3B2BE8B19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999377"/>
              </p:ext>
            </p:extLst>
          </p:nvPr>
        </p:nvGraphicFramePr>
        <p:xfrm>
          <a:off x="5393770" y="2589152"/>
          <a:ext cx="2191527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509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730509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58" name="矩形 57">
            <a:extLst>
              <a:ext uri="{FF2B5EF4-FFF2-40B4-BE49-F238E27FC236}">
                <a16:creationId xmlns:a16="http://schemas.microsoft.com/office/drawing/2014/main" id="{4AFDC527-B37E-434F-B8C5-037BD9B3EA7D}"/>
              </a:ext>
            </a:extLst>
          </p:cNvPr>
          <p:cNvSpPr/>
          <p:nvPr/>
        </p:nvSpPr>
        <p:spPr>
          <a:xfrm>
            <a:off x="5283444" y="316054"/>
            <a:ext cx="2362777" cy="11420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ACE409-AD42-9B4E-97B3-DA77B85D1D0F}"/>
              </a:ext>
            </a:extLst>
          </p:cNvPr>
          <p:cNvSpPr txBox="1"/>
          <p:nvPr/>
        </p:nvSpPr>
        <p:spPr>
          <a:xfrm>
            <a:off x="7669667" y="1672306"/>
            <a:ext cx="46949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/>
              <a:t>预测的样本个数</a:t>
            </a:r>
            <a:r>
              <a:rPr kumimoji="1" lang="en-US" altLang="zh-CN" sz="1050" dirty="0"/>
              <a:t>  =  (seq length – window size) / window step size </a:t>
            </a:r>
            <a:r>
              <a:rPr kumimoji="1" lang="en-US" altLang="zh-CN" sz="1050" dirty="0">
                <a:solidFill>
                  <a:srgbClr val="FF0000"/>
                </a:solidFill>
              </a:rPr>
              <a:t>– 1</a:t>
            </a:r>
          </a:p>
          <a:p>
            <a:r>
              <a:rPr kumimoji="1" lang="zh-CN" altLang="en-US" sz="1050" dirty="0">
                <a:solidFill>
                  <a:srgbClr val="FF0000"/>
                </a:solidFill>
              </a:rPr>
              <a:t>最后一次迭代的预测值不应作为序列的一部分，计算</a:t>
            </a:r>
            <a:r>
              <a:rPr kumimoji="1" lang="en-US" altLang="zh-CN" sz="1050" dirty="0">
                <a:solidFill>
                  <a:srgbClr val="FF0000"/>
                </a:solidFill>
              </a:rPr>
              <a:t>Allan</a:t>
            </a:r>
            <a:r>
              <a:rPr kumimoji="1" lang="zh-CN" altLang="en-US" sz="1050" dirty="0">
                <a:solidFill>
                  <a:srgbClr val="FF0000"/>
                </a:solidFill>
              </a:rPr>
              <a:t> </a:t>
            </a:r>
            <a:r>
              <a:rPr kumimoji="1" lang="en-US" altLang="zh-CN" sz="1050" dirty="0">
                <a:solidFill>
                  <a:srgbClr val="FF0000"/>
                </a:solidFill>
              </a:rPr>
              <a:t>variance</a:t>
            </a:r>
            <a:endParaRPr kumimoji="1" lang="zh-CN" altLang="en-US" sz="1050" dirty="0">
              <a:solidFill>
                <a:srgbClr val="FF0000"/>
              </a:solidFill>
            </a:endParaRPr>
          </a:p>
        </p:txBody>
      </p:sp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9E4CD827-66E8-044D-B28B-2A0D1B803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343212"/>
              </p:ext>
            </p:extLst>
          </p:nvPr>
        </p:nvGraphicFramePr>
        <p:xfrm>
          <a:off x="722041" y="2591437"/>
          <a:ext cx="3431550" cy="600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310">
                  <a:extLst>
                    <a:ext uri="{9D8B030D-6E8A-4147-A177-3AD203B41FA5}">
                      <a16:colId xmlns:a16="http://schemas.microsoft.com/office/drawing/2014/main" val="2531967139"/>
                    </a:ext>
                  </a:extLst>
                </a:gridCol>
                <a:gridCol w="686310">
                  <a:extLst>
                    <a:ext uri="{9D8B030D-6E8A-4147-A177-3AD203B41FA5}">
                      <a16:colId xmlns:a16="http://schemas.microsoft.com/office/drawing/2014/main" val="4213562901"/>
                    </a:ext>
                  </a:extLst>
                </a:gridCol>
                <a:gridCol w="686310">
                  <a:extLst>
                    <a:ext uri="{9D8B030D-6E8A-4147-A177-3AD203B41FA5}">
                      <a16:colId xmlns:a16="http://schemas.microsoft.com/office/drawing/2014/main" val="6091670"/>
                    </a:ext>
                  </a:extLst>
                </a:gridCol>
                <a:gridCol w="686310">
                  <a:extLst>
                    <a:ext uri="{9D8B030D-6E8A-4147-A177-3AD203B41FA5}">
                      <a16:colId xmlns:a16="http://schemas.microsoft.com/office/drawing/2014/main" val="3084488542"/>
                    </a:ext>
                  </a:extLst>
                </a:gridCol>
                <a:gridCol w="686310">
                  <a:extLst>
                    <a:ext uri="{9D8B030D-6E8A-4147-A177-3AD203B41FA5}">
                      <a16:colId xmlns:a16="http://schemas.microsoft.com/office/drawing/2014/main" val="4168764111"/>
                    </a:ext>
                  </a:extLst>
                </a:gridCol>
              </a:tblGrid>
              <a:tr h="60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w5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266856"/>
                  </a:ext>
                </a:extLst>
              </a:tr>
            </a:tbl>
          </a:graphicData>
        </a:graphic>
      </p:graphicFrame>
      <p:sp>
        <p:nvSpPr>
          <p:cNvPr id="84" name="矩形 83">
            <a:extLst>
              <a:ext uri="{FF2B5EF4-FFF2-40B4-BE49-F238E27FC236}">
                <a16:creationId xmlns:a16="http://schemas.microsoft.com/office/drawing/2014/main" id="{B4649AD1-3A2B-604F-9E64-DB6517BAA9FB}"/>
              </a:ext>
            </a:extLst>
          </p:cNvPr>
          <p:cNvSpPr/>
          <p:nvPr/>
        </p:nvSpPr>
        <p:spPr>
          <a:xfrm>
            <a:off x="808308" y="3160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C5F7AE2-7454-8748-9265-C96EF1F81C55}"/>
              </a:ext>
            </a:extLst>
          </p:cNvPr>
          <p:cNvSpPr/>
          <p:nvPr/>
        </p:nvSpPr>
        <p:spPr>
          <a:xfrm>
            <a:off x="1499970" y="3160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1105D05-9C9E-484B-AAA9-B5CB06698971}"/>
              </a:ext>
            </a:extLst>
          </p:cNvPr>
          <p:cNvSpPr/>
          <p:nvPr/>
        </p:nvSpPr>
        <p:spPr>
          <a:xfrm>
            <a:off x="2191632" y="316055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A33224E-FEB7-E144-9A0A-D7DA48095696}"/>
              </a:ext>
            </a:extLst>
          </p:cNvPr>
          <p:cNvSpPr/>
          <p:nvPr/>
        </p:nvSpPr>
        <p:spPr>
          <a:xfrm>
            <a:off x="2906738" y="316054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D9D0E1D-6B83-E54F-88FD-7F3DD75B6976}"/>
              </a:ext>
            </a:extLst>
          </p:cNvPr>
          <p:cNvSpPr/>
          <p:nvPr/>
        </p:nvSpPr>
        <p:spPr>
          <a:xfrm>
            <a:off x="3621844" y="316055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D0BCD14-1CBA-BC47-95A6-A5814FE16570}"/>
              </a:ext>
            </a:extLst>
          </p:cNvPr>
          <p:cNvSpPr/>
          <p:nvPr/>
        </p:nvSpPr>
        <p:spPr>
          <a:xfrm>
            <a:off x="696560" y="316055"/>
            <a:ext cx="3543300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5D69000-73FB-B44F-82B9-A6D53E10514B}"/>
              </a:ext>
            </a:extLst>
          </p:cNvPr>
          <p:cNvSpPr/>
          <p:nvPr/>
        </p:nvSpPr>
        <p:spPr>
          <a:xfrm>
            <a:off x="691230" y="1219201"/>
            <a:ext cx="3543300" cy="17098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手杖形箭头 90">
            <a:extLst>
              <a:ext uri="{FF2B5EF4-FFF2-40B4-BE49-F238E27FC236}">
                <a16:creationId xmlns:a16="http://schemas.microsoft.com/office/drawing/2014/main" id="{86C9A52C-1A80-5542-8FB9-2B50B9CF5817}"/>
              </a:ext>
            </a:extLst>
          </p:cNvPr>
          <p:cNvSpPr/>
          <p:nvPr/>
        </p:nvSpPr>
        <p:spPr>
          <a:xfrm rot="5400000">
            <a:off x="4113093" y="1337302"/>
            <a:ext cx="370842" cy="305622"/>
          </a:xfrm>
          <a:prstGeom prst="uturnArrow">
            <a:avLst>
              <a:gd name="adj1" fmla="val 0"/>
              <a:gd name="adj2" fmla="val 15730"/>
              <a:gd name="adj3" fmla="val 7834"/>
              <a:gd name="adj4" fmla="val 59155"/>
              <a:gd name="adj5" fmla="val 647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586A1A9-A7FF-CB41-B73F-9971DD966101}"/>
              </a:ext>
            </a:extLst>
          </p:cNvPr>
          <p:cNvSpPr/>
          <p:nvPr/>
        </p:nvSpPr>
        <p:spPr>
          <a:xfrm>
            <a:off x="5283444" y="1461093"/>
            <a:ext cx="2362777" cy="8379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E85686F-F925-714F-951E-1B4B9DD48262}"/>
              </a:ext>
            </a:extLst>
          </p:cNvPr>
          <p:cNvCxnSpPr>
            <a:cxnSpLocks/>
          </p:cNvCxnSpPr>
          <p:nvPr/>
        </p:nvCxnSpPr>
        <p:spPr>
          <a:xfrm>
            <a:off x="4739268" y="103455"/>
            <a:ext cx="0" cy="323883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12C0C70-5B82-4A4F-A940-29A02ECE3468}"/>
              </a:ext>
            </a:extLst>
          </p:cNvPr>
          <p:cNvSpPr txBox="1"/>
          <p:nvPr/>
        </p:nvSpPr>
        <p:spPr>
          <a:xfrm>
            <a:off x="691230" y="3718679"/>
            <a:ext cx="83056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在绿色窗体内计算</a:t>
            </a:r>
            <a:r>
              <a:rPr kumimoji="1" lang="en-US" altLang="zh-CN" dirty="0"/>
              <a:t>Allan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取</a:t>
            </a:r>
            <a:r>
              <a:rPr kumimoji="1" lang="en-US" altLang="zh-CN" dirty="0"/>
              <a:t>tau=1</a:t>
            </a:r>
            <a:r>
              <a:rPr kumimoji="1" lang="zh-CN" altLang="en-US" dirty="0"/>
              <a:t>时的</a:t>
            </a:r>
            <a:r>
              <a:rPr kumimoji="1" lang="en-US" altLang="zh-CN" dirty="0"/>
              <a:t>variance</a:t>
            </a:r>
            <a:r>
              <a:rPr kumimoji="1" lang="zh-CN" altLang="en-US" dirty="0"/>
              <a:t>取倒数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归一化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个序列的</a:t>
            </a:r>
            <a:r>
              <a:rPr kumimoji="1" lang="en-US" altLang="zh-CN" dirty="0"/>
              <a:t>variance</a:t>
            </a:r>
            <a:r>
              <a:rPr kumimoji="1" lang="zh-CN" altLang="en-US" dirty="0"/>
              <a:t>倒数作为</a:t>
            </a:r>
            <a:r>
              <a:rPr kumimoji="1" lang="en-US" altLang="zh-CN" dirty="0"/>
              <a:t>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用</a:t>
            </a:r>
            <a:r>
              <a:rPr kumimoji="1" lang="en-US" altLang="zh-CN" dirty="0"/>
              <a:t>weight</a:t>
            </a:r>
            <a:r>
              <a:rPr kumimoji="1" lang="zh-CN" altLang="en-US" dirty="0"/>
              <a:t>加权绿色窗体中最后一行数据作为对下一时刻的预测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向下滑动窗体，得到</a:t>
            </a:r>
            <a:r>
              <a:rPr kumimoji="1" lang="en-US" altLang="zh-CN" dirty="0"/>
              <a:t>(seq length – window size) / window step 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个数据点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FF0000"/>
                </a:solidFill>
              </a:rPr>
              <a:t>如何比对两种预测序列的</a:t>
            </a:r>
            <a:r>
              <a:rPr kumimoji="1" lang="en-US" altLang="zh-CN" dirty="0">
                <a:solidFill>
                  <a:srgbClr val="FF0000"/>
                </a:solidFill>
              </a:rPr>
              <a:t>Allan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variance</a:t>
            </a:r>
            <a:r>
              <a:rPr kumimoji="1" lang="zh-CN" altLang="en-US" dirty="0">
                <a:solidFill>
                  <a:srgbClr val="FF0000"/>
                </a:solidFill>
              </a:rPr>
              <a:t>？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FF0000"/>
                </a:solidFill>
              </a:rPr>
              <a:t>每次滑动，两者都使用窗体内的点</a:t>
            </a:r>
            <a:r>
              <a:rPr kumimoji="1" lang="en-US" altLang="zh-CN" dirty="0">
                <a:solidFill>
                  <a:srgbClr val="FF0000"/>
                </a:solidFill>
              </a:rPr>
              <a:t>+</a:t>
            </a:r>
            <a:r>
              <a:rPr kumimoji="1" lang="zh-CN" altLang="en-US" dirty="0">
                <a:solidFill>
                  <a:srgbClr val="FF0000"/>
                </a:solidFill>
              </a:rPr>
              <a:t>预测点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FF0000"/>
                </a:solidFill>
              </a:rPr>
              <a:t>待全部滑动完成后，使用两个生成的序列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44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88F320-8574-F348-8F53-8F66BACBC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5" y="1032721"/>
            <a:ext cx="7727374" cy="878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43E507-B0A7-8A43-B1B1-2BC5526F9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73" y="3378530"/>
            <a:ext cx="9639300" cy="533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03AC41C-F149-3943-ABCF-302751C6A6D5}"/>
              </a:ext>
            </a:extLst>
          </p:cNvPr>
          <p:cNvSpPr/>
          <p:nvPr/>
        </p:nvSpPr>
        <p:spPr>
          <a:xfrm>
            <a:off x="3992336" y="1032721"/>
            <a:ext cx="1033153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D8F5C3-9CB5-7E4F-AAAD-00FD545FF0FA}"/>
              </a:ext>
            </a:extLst>
          </p:cNvPr>
          <p:cNvSpPr/>
          <p:nvPr/>
        </p:nvSpPr>
        <p:spPr>
          <a:xfrm>
            <a:off x="5225390" y="1032720"/>
            <a:ext cx="1617024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EC7CA65-CBE4-3241-BBFC-D6A5EB9ADE71}"/>
              </a:ext>
            </a:extLst>
          </p:cNvPr>
          <p:cNvCxnSpPr>
            <a:cxnSpLocks/>
          </p:cNvCxnSpPr>
          <p:nvPr/>
        </p:nvCxnSpPr>
        <p:spPr>
          <a:xfrm flipH="1">
            <a:off x="4324845" y="1390711"/>
            <a:ext cx="178132" cy="87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3B4ABF1-554F-4F42-B333-48A18406C245}"/>
              </a:ext>
            </a:extLst>
          </p:cNvPr>
          <p:cNvSpPr txBox="1"/>
          <p:nvPr/>
        </p:nvSpPr>
        <p:spPr>
          <a:xfrm>
            <a:off x="3440134" y="2292486"/>
            <a:ext cx="187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10 ^ (-23) ~ 10 ^ (-25)</a:t>
            </a:r>
            <a:endParaRPr kumimoji="1" lang="zh-CN" altLang="en-US" sz="12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28A2437-501A-A046-8C08-4E064DD47E04}"/>
              </a:ext>
            </a:extLst>
          </p:cNvPr>
          <p:cNvCxnSpPr>
            <a:cxnSpLocks/>
          </p:cNvCxnSpPr>
          <p:nvPr/>
        </p:nvCxnSpPr>
        <p:spPr>
          <a:xfrm>
            <a:off x="6038850" y="1390711"/>
            <a:ext cx="497694" cy="87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DF78F69-21B5-7142-A0AF-74C90779D34B}"/>
              </a:ext>
            </a:extLst>
          </p:cNvPr>
          <p:cNvSpPr txBox="1"/>
          <p:nvPr/>
        </p:nvSpPr>
        <p:spPr>
          <a:xfrm>
            <a:off x="5651833" y="2292486"/>
            <a:ext cx="187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10 ^ (-31) ~ 10 ^ (-43)</a:t>
            </a:r>
            <a:endParaRPr kumimoji="1" lang="zh-CN" altLang="en-US" sz="1200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67211A1-3E06-0844-BE85-E789F82D449E}"/>
              </a:ext>
            </a:extLst>
          </p:cNvPr>
          <p:cNvCxnSpPr>
            <a:cxnSpLocks/>
          </p:cNvCxnSpPr>
          <p:nvPr/>
        </p:nvCxnSpPr>
        <p:spPr>
          <a:xfrm flipH="1">
            <a:off x="1959018" y="1418890"/>
            <a:ext cx="178132" cy="87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8282818-01A9-A64E-A420-A974732E666F}"/>
              </a:ext>
            </a:extLst>
          </p:cNvPr>
          <p:cNvSpPr txBox="1"/>
          <p:nvPr/>
        </p:nvSpPr>
        <p:spPr>
          <a:xfrm>
            <a:off x="1074307" y="2320665"/>
            <a:ext cx="187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10 ^ (-8) ~ 10 ^ (-14)</a:t>
            </a:r>
            <a:endParaRPr kumimoji="1" lang="zh-CN" altLang="en-US" sz="1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3659D4-C80D-974C-B890-12629B5B1145}"/>
              </a:ext>
            </a:extLst>
          </p:cNvPr>
          <p:cNvSpPr/>
          <p:nvPr/>
        </p:nvSpPr>
        <p:spPr>
          <a:xfrm>
            <a:off x="1746790" y="1046688"/>
            <a:ext cx="738250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2811722-B7E7-D843-9F62-CD81878457DC}"/>
              </a:ext>
            </a:extLst>
          </p:cNvPr>
          <p:cNvCxnSpPr>
            <a:cxnSpLocks/>
          </p:cNvCxnSpPr>
          <p:nvPr/>
        </p:nvCxnSpPr>
        <p:spPr>
          <a:xfrm flipH="1">
            <a:off x="4581485" y="3819200"/>
            <a:ext cx="178132" cy="878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6785B1E-37EE-4649-BA2E-4A98E074CC85}"/>
              </a:ext>
            </a:extLst>
          </p:cNvPr>
          <p:cNvSpPr txBox="1"/>
          <p:nvPr/>
        </p:nvSpPr>
        <p:spPr>
          <a:xfrm>
            <a:off x="3696774" y="4720975"/>
            <a:ext cx="2770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-10 ^ (-13) ~ 10 ^ (-13)   COS</a:t>
            </a:r>
            <a:endParaRPr kumimoji="1"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756BB24-D1FA-1E45-A685-05AB131A856B}"/>
              </a:ext>
            </a:extLst>
          </p:cNvPr>
          <p:cNvSpPr/>
          <p:nvPr/>
        </p:nvSpPr>
        <p:spPr>
          <a:xfrm>
            <a:off x="4381132" y="3470748"/>
            <a:ext cx="1093392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1F8E187-B65F-F449-9721-9A78F04E7EDB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6674198" y="3828364"/>
            <a:ext cx="104391" cy="92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0EFF933-96FC-0848-88BF-58772F597558}"/>
              </a:ext>
            </a:extLst>
          </p:cNvPr>
          <p:cNvSpPr txBox="1"/>
          <p:nvPr/>
        </p:nvSpPr>
        <p:spPr>
          <a:xfrm>
            <a:off x="6309069" y="4749566"/>
            <a:ext cx="939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10 ^ (-16)</a:t>
            </a:r>
            <a:endParaRPr kumimoji="1" lang="zh-CN" altLang="en-US" sz="12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01117B3-6D83-7B48-A527-46308C4AAF4E}"/>
              </a:ext>
            </a:extLst>
          </p:cNvPr>
          <p:cNvSpPr/>
          <p:nvPr/>
        </p:nvSpPr>
        <p:spPr>
          <a:xfrm>
            <a:off x="5676936" y="3470373"/>
            <a:ext cx="1994524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4CDD113-948A-9949-9E50-2EEEE699C08B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8781540" y="3841321"/>
            <a:ext cx="89594" cy="90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70667AD-9699-CA45-8716-89879FE53CBB}"/>
              </a:ext>
            </a:extLst>
          </p:cNvPr>
          <p:cNvSpPr txBox="1"/>
          <p:nvPr/>
        </p:nvSpPr>
        <p:spPr>
          <a:xfrm>
            <a:off x="8280523" y="4749566"/>
            <a:ext cx="1002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10 ^ (-17)</a:t>
            </a:r>
            <a:endParaRPr kumimoji="1" lang="zh-CN" altLang="en-US" sz="12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2BFA987-D7A0-844A-946D-49B9493A4E10}"/>
              </a:ext>
            </a:extLst>
          </p:cNvPr>
          <p:cNvSpPr/>
          <p:nvPr/>
        </p:nvSpPr>
        <p:spPr>
          <a:xfrm>
            <a:off x="7873872" y="3483330"/>
            <a:ext cx="1994524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9AADD2D7-9394-BC4B-AD47-3E1501F9D72D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 flipH="1">
            <a:off x="1506572" y="3911930"/>
            <a:ext cx="124565" cy="87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D52B0E05-F1B6-F749-A50A-1E0826D15E75}"/>
              </a:ext>
            </a:extLst>
          </p:cNvPr>
          <p:cNvSpPr/>
          <p:nvPr/>
        </p:nvSpPr>
        <p:spPr>
          <a:xfrm>
            <a:off x="1151555" y="3408612"/>
            <a:ext cx="959164" cy="50331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F5170B9-5366-3043-BB8A-6B6A2F829E54}"/>
              </a:ext>
            </a:extLst>
          </p:cNvPr>
          <p:cNvCxnSpPr>
            <a:cxnSpLocks/>
            <a:stCxn id="41" idx="2"/>
            <a:endCxn id="40" idx="0"/>
          </p:cNvCxnSpPr>
          <p:nvPr/>
        </p:nvCxnSpPr>
        <p:spPr>
          <a:xfrm>
            <a:off x="3272339" y="3828364"/>
            <a:ext cx="245150" cy="155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1BF88D1-9569-F348-B7EF-782A2186C049}"/>
              </a:ext>
            </a:extLst>
          </p:cNvPr>
          <p:cNvSpPr txBox="1"/>
          <p:nvPr/>
        </p:nvSpPr>
        <p:spPr>
          <a:xfrm>
            <a:off x="2009488" y="5379339"/>
            <a:ext cx="3016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-2.5 * 10 ^ (-15) ~ 2.5 * 10 ^ (-15)  SIN</a:t>
            </a:r>
            <a:endParaRPr kumimoji="1" lang="zh-CN" altLang="en-US" sz="12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6247245-F935-F744-B3C4-B39AD47E36F2}"/>
              </a:ext>
            </a:extLst>
          </p:cNvPr>
          <p:cNvSpPr/>
          <p:nvPr/>
        </p:nvSpPr>
        <p:spPr>
          <a:xfrm>
            <a:off x="2365958" y="3470373"/>
            <a:ext cx="1812762" cy="3579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609596D-F316-B743-8DC5-FEF1285D2A55}"/>
              </a:ext>
            </a:extLst>
          </p:cNvPr>
          <p:cNvSpPr txBox="1"/>
          <p:nvPr/>
        </p:nvSpPr>
        <p:spPr>
          <a:xfrm>
            <a:off x="402036" y="4782871"/>
            <a:ext cx="2209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0.9 * 10 ^ (-15) ~  10 ^ (-15) 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693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DB7A8092-31FF-8849-A6B5-686F6D6FDDCC}"/>
              </a:ext>
            </a:extLst>
          </p:cNvPr>
          <p:cNvCxnSpPr>
            <a:cxnSpLocks/>
          </p:cNvCxnSpPr>
          <p:nvPr/>
        </p:nvCxnSpPr>
        <p:spPr>
          <a:xfrm>
            <a:off x="7428506" y="1188078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E4F4596-1761-0148-A906-66D7CF4BFF64}"/>
              </a:ext>
            </a:extLst>
          </p:cNvPr>
          <p:cNvSpPr/>
          <p:nvPr/>
        </p:nvSpPr>
        <p:spPr>
          <a:xfrm>
            <a:off x="7725701" y="1036302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17BDAFD-CB89-0142-B3C3-32D20E0BFF5A}"/>
              </a:ext>
            </a:extLst>
          </p:cNvPr>
          <p:cNvSpPr/>
          <p:nvPr/>
        </p:nvSpPr>
        <p:spPr>
          <a:xfrm>
            <a:off x="8417363" y="1036302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2C84758-03DC-9247-BE86-95E118580EBE}"/>
              </a:ext>
            </a:extLst>
          </p:cNvPr>
          <p:cNvSpPr/>
          <p:nvPr/>
        </p:nvSpPr>
        <p:spPr>
          <a:xfrm>
            <a:off x="9109025" y="1036302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717B12A-23E5-EE4D-8404-349841DBC867}"/>
              </a:ext>
            </a:extLst>
          </p:cNvPr>
          <p:cNvSpPr/>
          <p:nvPr/>
        </p:nvSpPr>
        <p:spPr>
          <a:xfrm>
            <a:off x="9824131" y="1036301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D2BA2B6-6774-6047-A8A3-4C93E6FDC65C}"/>
              </a:ext>
            </a:extLst>
          </p:cNvPr>
          <p:cNvSpPr/>
          <p:nvPr/>
        </p:nvSpPr>
        <p:spPr>
          <a:xfrm>
            <a:off x="10539237" y="1036302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F1EE9EF-633C-324A-93D0-2FA8AB53EA61}"/>
              </a:ext>
            </a:extLst>
          </p:cNvPr>
          <p:cNvSpPr/>
          <p:nvPr/>
        </p:nvSpPr>
        <p:spPr>
          <a:xfrm>
            <a:off x="11250825" y="1036301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9BD31E2-B194-BA4E-8429-0277DD5AE07C}"/>
              </a:ext>
            </a:extLst>
          </p:cNvPr>
          <p:cNvSpPr/>
          <p:nvPr/>
        </p:nvSpPr>
        <p:spPr>
          <a:xfrm>
            <a:off x="7613953" y="1036302"/>
            <a:ext cx="4223376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786E0E9C-8F27-E147-87E1-697D6DC87B1B}"/>
              </a:ext>
            </a:extLst>
          </p:cNvPr>
          <p:cNvSpPr/>
          <p:nvPr/>
        </p:nvSpPr>
        <p:spPr>
          <a:xfrm rot="16200000">
            <a:off x="9977015" y="1713373"/>
            <a:ext cx="206527" cy="332583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00107C5A-9830-BA40-9AA8-D5F26A5DA508}"/>
              </a:ext>
            </a:extLst>
          </p:cNvPr>
          <p:cNvCxnSpPr>
            <a:cxnSpLocks/>
          </p:cNvCxnSpPr>
          <p:nvPr/>
        </p:nvCxnSpPr>
        <p:spPr>
          <a:xfrm>
            <a:off x="234428" y="1183435"/>
            <a:ext cx="0" cy="157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D6BDC6A2-6938-B649-815C-492364BDBC7A}"/>
              </a:ext>
            </a:extLst>
          </p:cNvPr>
          <p:cNvSpPr/>
          <p:nvPr/>
        </p:nvSpPr>
        <p:spPr>
          <a:xfrm>
            <a:off x="531623" y="103165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4E55C5E-CC78-F54F-8F5A-160B4D64A5B4}"/>
              </a:ext>
            </a:extLst>
          </p:cNvPr>
          <p:cNvSpPr/>
          <p:nvPr/>
        </p:nvSpPr>
        <p:spPr>
          <a:xfrm>
            <a:off x="1223285" y="103165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1125AE6-1979-8B4D-B496-E759BA61505A}"/>
              </a:ext>
            </a:extLst>
          </p:cNvPr>
          <p:cNvSpPr/>
          <p:nvPr/>
        </p:nvSpPr>
        <p:spPr>
          <a:xfrm>
            <a:off x="1914947" y="1031659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7151AF5-D9EE-2641-B56F-DB0A3D6A50E6}"/>
              </a:ext>
            </a:extLst>
          </p:cNvPr>
          <p:cNvSpPr/>
          <p:nvPr/>
        </p:nvSpPr>
        <p:spPr>
          <a:xfrm>
            <a:off x="2630053" y="103165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96B6FB-7FD2-8746-916F-0E1B596CFA9B}"/>
              </a:ext>
            </a:extLst>
          </p:cNvPr>
          <p:cNvSpPr/>
          <p:nvPr/>
        </p:nvSpPr>
        <p:spPr>
          <a:xfrm>
            <a:off x="3345159" y="1031659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CC7B764-1C9F-A946-B8FE-30882EEBD401}"/>
              </a:ext>
            </a:extLst>
          </p:cNvPr>
          <p:cNvSpPr/>
          <p:nvPr/>
        </p:nvSpPr>
        <p:spPr>
          <a:xfrm>
            <a:off x="4056747" y="1031658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0C904BE-7706-EC44-86E4-BE5C28FF86FA}"/>
              </a:ext>
            </a:extLst>
          </p:cNvPr>
          <p:cNvSpPr/>
          <p:nvPr/>
        </p:nvSpPr>
        <p:spPr>
          <a:xfrm>
            <a:off x="419875" y="1031659"/>
            <a:ext cx="4223376" cy="10858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9DCF2576-ACB2-A847-8978-789EA328B880}"/>
              </a:ext>
            </a:extLst>
          </p:cNvPr>
          <p:cNvSpPr/>
          <p:nvPr/>
        </p:nvSpPr>
        <p:spPr>
          <a:xfrm rot="16200000">
            <a:off x="2067672" y="1725099"/>
            <a:ext cx="233808" cy="330590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A2BEE4-EF06-E847-B69A-34D64E84B519}"/>
              </a:ext>
            </a:extLst>
          </p:cNvPr>
          <p:cNvSpPr txBox="1"/>
          <p:nvPr/>
        </p:nvSpPr>
        <p:spPr>
          <a:xfrm>
            <a:off x="7503721" y="3428524"/>
            <a:ext cx="323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- ref_1           +           group_1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97ED67F-4C97-6348-B31A-6BD8CF30AB5C}"/>
              </a:ext>
            </a:extLst>
          </p:cNvPr>
          <p:cNvSpPr txBox="1"/>
          <p:nvPr/>
        </p:nvSpPr>
        <p:spPr>
          <a:xfrm>
            <a:off x="1746746" y="342852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group_2           -          ref_2</a:t>
            </a:r>
            <a:endParaRPr kumimoji="1" lang="zh-CN" altLang="en-US" dirty="0"/>
          </a:p>
        </p:txBody>
      </p:sp>
      <p:sp>
        <p:nvSpPr>
          <p:cNvPr id="56" name="左大括号 55">
            <a:extLst>
              <a:ext uri="{FF2B5EF4-FFF2-40B4-BE49-F238E27FC236}">
                <a16:creationId xmlns:a16="http://schemas.microsoft.com/office/drawing/2014/main" id="{46C4DCE6-D645-7444-9679-2D382AE7CDD3}"/>
              </a:ext>
            </a:extLst>
          </p:cNvPr>
          <p:cNvSpPr/>
          <p:nvPr/>
        </p:nvSpPr>
        <p:spPr>
          <a:xfrm rot="5400000">
            <a:off x="1312348" y="-306833"/>
            <a:ext cx="314241" cy="187569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EE7B5FC-15D5-2E43-9468-F2164F1A1B77}"/>
              </a:ext>
            </a:extLst>
          </p:cNvPr>
          <p:cNvSpPr txBox="1"/>
          <p:nvPr/>
        </p:nvSpPr>
        <p:spPr>
          <a:xfrm>
            <a:off x="531622" y="45701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Correlated clocks     Un-correlated clocks</a:t>
            </a:r>
            <a:endParaRPr kumimoji="1" lang="zh-CN" altLang="en-US" dirty="0"/>
          </a:p>
        </p:txBody>
      </p:sp>
      <p:sp>
        <p:nvSpPr>
          <p:cNvPr id="58" name="左大括号 57">
            <a:extLst>
              <a:ext uri="{FF2B5EF4-FFF2-40B4-BE49-F238E27FC236}">
                <a16:creationId xmlns:a16="http://schemas.microsoft.com/office/drawing/2014/main" id="{C5412C49-46F1-A24E-BCBA-83647D8E409E}"/>
              </a:ext>
            </a:extLst>
          </p:cNvPr>
          <p:cNvSpPr/>
          <p:nvPr/>
        </p:nvSpPr>
        <p:spPr>
          <a:xfrm rot="5400000">
            <a:off x="3410779" y="-306835"/>
            <a:ext cx="314241" cy="187569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062AE10B-DBFC-B64C-83F7-6ACFD84061EC}"/>
              </a:ext>
            </a:extLst>
          </p:cNvPr>
          <p:cNvSpPr/>
          <p:nvPr/>
        </p:nvSpPr>
        <p:spPr>
          <a:xfrm rot="5400000">
            <a:off x="8506427" y="-306833"/>
            <a:ext cx="314241" cy="187569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53E1679-E02E-0C40-87D8-1F1C4D7D315E}"/>
              </a:ext>
            </a:extLst>
          </p:cNvPr>
          <p:cNvSpPr txBox="1"/>
          <p:nvPr/>
        </p:nvSpPr>
        <p:spPr>
          <a:xfrm>
            <a:off x="7725701" y="45701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Correlated clocks     Un-correlated clocks</a:t>
            </a:r>
            <a:endParaRPr kumimoji="1" lang="zh-CN" altLang="en-US" dirty="0"/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50CF46AA-E1F3-4041-A7A0-1BC5070E28C8}"/>
              </a:ext>
            </a:extLst>
          </p:cNvPr>
          <p:cNvSpPr/>
          <p:nvPr/>
        </p:nvSpPr>
        <p:spPr>
          <a:xfrm rot="5400000">
            <a:off x="10604858" y="-306835"/>
            <a:ext cx="314241" cy="187569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62A2FFA-6ACB-C545-B0A1-3838C6ADD8A8}"/>
              </a:ext>
            </a:extLst>
          </p:cNvPr>
          <p:cNvSpPr/>
          <p:nvPr/>
        </p:nvSpPr>
        <p:spPr>
          <a:xfrm>
            <a:off x="2461333" y="4150957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CD4DE7B-AE94-6248-8AF9-47752812E3F6}"/>
              </a:ext>
            </a:extLst>
          </p:cNvPr>
          <p:cNvSpPr/>
          <p:nvPr/>
        </p:nvSpPr>
        <p:spPr>
          <a:xfrm>
            <a:off x="3152995" y="4150957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73054F7-7F3D-594F-B499-22D216C768E9}"/>
              </a:ext>
            </a:extLst>
          </p:cNvPr>
          <p:cNvSpPr/>
          <p:nvPr/>
        </p:nvSpPr>
        <p:spPr>
          <a:xfrm>
            <a:off x="3844657" y="4150957"/>
            <a:ext cx="492369" cy="1985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3DDD4AF-9BC5-1F4A-AF56-C9DD0ECBF2DF}"/>
              </a:ext>
            </a:extLst>
          </p:cNvPr>
          <p:cNvSpPr/>
          <p:nvPr/>
        </p:nvSpPr>
        <p:spPr>
          <a:xfrm>
            <a:off x="4559763" y="4150956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1DCD065-C922-E441-8620-6BCE930EC1D3}"/>
              </a:ext>
            </a:extLst>
          </p:cNvPr>
          <p:cNvSpPr/>
          <p:nvPr/>
        </p:nvSpPr>
        <p:spPr>
          <a:xfrm>
            <a:off x="5274869" y="4150957"/>
            <a:ext cx="492369" cy="19859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D945A4FB-0F15-104B-AB4C-2F1BF048BACF}"/>
              </a:ext>
            </a:extLst>
          </p:cNvPr>
          <p:cNvSpPr/>
          <p:nvPr/>
        </p:nvSpPr>
        <p:spPr>
          <a:xfrm rot="19341316">
            <a:off x="5434754" y="3037607"/>
            <a:ext cx="273133" cy="883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下箭头 68">
            <a:extLst>
              <a:ext uri="{FF2B5EF4-FFF2-40B4-BE49-F238E27FC236}">
                <a16:creationId xmlns:a16="http://schemas.microsoft.com/office/drawing/2014/main" id="{64055695-E91F-4847-AE53-5168BCAE9AB8}"/>
              </a:ext>
            </a:extLst>
          </p:cNvPr>
          <p:cNvSpPr/>
          <p:nvPr/>
        </p:nvSpPr>
        <p:spPr>
          <a:xfrm rot="2321260">
            <a:off x="6488904" y="3040623"/>
            <a:ext cx="273133" cy="883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左大括号 70">
            <a:extLst>
              <a:ext uri="{FF2B5EF4-FFF2-40B4-BE49-F238E27FC236}">
                <a16:creationId xmlns:a16="http://schemas.microsoft.com/office/drawing/2014/main" id="{9DFC8C23-BA3D-AB49-82C4-325F7B572325}"/>
              </a:ext>
            </a:extLst>
          </p:cNvPr>
          <p:cNvSpPr/>
          <p:nvPr/>
        </p:nvSpPr>
        <p:spPr>
          <a:xfrm rot="16200000">
            <a:off x="4020985" y="4697259"/>
            <a:ext cx="206527" cy="332583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6C109BC-6BB6-9E41-BBC3-67E5A4DDFEC1}"/>
              </a:ext>
            </a:extLst>
          </p:cNvPr>
          <p:cNvSpPr txBox="1"/>
          <p:nvPr/>
        </p:nvSpPr>
        <p:spPr>
          <a:xfrm>
            <a:off x="2999581" y="649193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Calculate Correlation</a:t>
            </a:r>
            <a:endParaRPr kumimoji="1" lang="zh-CN" altLang="en-US" dirty="0"/>
          </a:p>
        </p:txBody>
      </p:sp>
      <p:pic>
        <p:nvPicPr>
          <p:cNvPr id="74" name="图片 73" descr="图表&#10;&#10;描述已自动生成">
            <a:extLst>
              <a:ext uri="{FF2B5EF4-FFF2-40B4-BE49-F238E27FC236}">
                <a16:creationId xmlns:a16="http://schemas.microsoft.com/office/drawing/2014/main" id="{2E924405-3835-9D40-BB17-0B717C81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12687"/>
            <a:ext cx="4040586" cy="23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7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624</Words>
  <Application>Microsoft Macintosh PowerPoint</Application>
  <PresentationFormat>宽屏</PresentationFormat>
  <Paragraphs>268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 Chi Liu</dc:creator>
  <cp:lastModifiedBy>Mo Chi Liu</cp:lastModifiedBy>
  <cp:revision>44</cp:revision>
  <dcterms:created xsi:type="dcterms:W3CDTF">2020-06-19T06:02:20Z</dcterms:created>
  <dcterms:modified xsi:type="dcterms:W3CDTF">2020-10-18T09:26:18Z</dcterms:modified>
</cp:coreProperties>
</file>