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0" r:id="rId9"/>
    <p:sldId id="263" r:id="rId10"/>
    <p:sldId id="268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72"/>
    <p:restoredTop sz="94663"/>
  </p:normalViewPr>
  <p:slideViewPr>
    <p:cSldViewPr snapToGrid="0" snapToObjects="1">
      <p:cViewPr varScale="1">
        <p:scale>
          <a:sx n="70" d="100"/>
          <a:sy n="70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205EA-04FF-1A40-B381-6B09E621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DF0BFF-5C4C-4F47-9830-AB1A21F7D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2D379C-93BF-6C41-B0E5-086B036A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886B4-1A50-F445-97FE-B4C4600C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029172-224A-F64B-9DEC-29B5BEF7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98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AB76E-C4F6-C34E-8615-A8F43EDC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016138-43C1-974C-867E-24200CC2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A9B6F-2081-8A47-8F31-65057F41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3A32A3-C244-8C4F-A135-5637405A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7F389-C9C8-0241-AA6C-60B73CF9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9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42143F-8F09-5246-A830-C78A81627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BE172A-0677-6A48-A2B7-9204E4AC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D59D0-84E1-4346-AA32-2B356385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9AB97-373B-C143-9DB2-70BEA4C9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C69409-6DCA-AC44-9C51-44C2D5C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1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C33A-D0E4-DB48-A823-9ACA4094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DE3D10-D220-2849-B8F5-9F7F1141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6C8015-1CED-0E44-8936-488F01AB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2C3AD0-7BC6-844C-8277-E9B22117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AC6590-C54E-4144-87EA-FA83D227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0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77FDD-8BE8-7241-9321-4AE3931A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8712ED-B2D2-474B-9838-8EC6546A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DC34B-5BB1-0F42-9E5E-F0ACE7D3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7B1626-BBB3-CA46-B382-82C325D9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6CC3BC-691A-4C44-A177-A4B6EB24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92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CCF46-419A-D045-8851-324DB36D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62793B-4506-B748-94E6-2A1903859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D60C7E-6144-0644-869D-59466AE2D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E9D258-DCC2-D94F-8C0A-02A91A8E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7EFBF-B43E-2C4A-8F5B-F1EB1F2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ADF6A6-406A-BE4E-B123-ABD48FEE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80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57576-0E69-D84A-AA71-A0AE438E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08F3DC-1F96-6F40-9421-1AC29CFCD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1678C-CDB7-2B48-B253-8B09CBC7B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A1C1C2-433F-3348-A441-6AA18A23C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7F9B3F-3F80-D74C-A856-FD3FCACE3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E0F005-DD0D-6048-84A7-EF69CC87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4074BD-1A40-EA4C-B03F-6586DFE4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FBA8A7-BADB-4247-BEA4-71637C1B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39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269C5-E5EF-3141-8F97-664F9F20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C8DCFC-85B2-5C4F-AE45-8884422D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B4BDA1-CE90-D844-81C5-94FE5C78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45F550-B04F-754E-BB4E-0D5DE739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2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754A02-0376-9142-872D-CD2FE0DB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C49BA4-143F-AA4E-8D65-0E530AD4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7DE510-1004-EB44-B0F0-8733B3BB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05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B54A8-E1F5-5246-A63A-DB2D3078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0A5A20-E3F4-E642-8BC3-2D866721E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9B7F6D-22F8-6A40-83E5-D363C968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98D83-9259-5C49-99EB-ED731DF5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AC1BBF-C881-434B-97CD-DB9A4669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69257D-457D-6140-A66D-913A5099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46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1D6FD-D4CA-874F-9310-8858036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8D67DB-7088-6B49-A39B-4D234AEFB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D80579-E816-DD4E-81A4-20013069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FDF5CA-881D-C24F-B756-1721A9A9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80B020-C5EC-464C-A481-A465D74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024C6F-D45D-524B-8C0D-4FE6184C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58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79B342-844A-F944-856B-72E40A8C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1C4912-5B53-EC4D-A07F-70BD3A8C1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FB169-61E3-9944-947A-F88F6DAA8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7B47-9487-0646-95E8-DB0F4C24E778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5870BB-7FAA-A240-8733-CC6F9A0F5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7B787-A068-6D46-A083-3F13F4D3E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4EA1-4657-D54C-A689-A3D52AD1BD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96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FE1953F-08C1-5544-92CB-21253DF3A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ln>
            <a:noFill/>
          </a:ln>
        </p:spPr>
        <p:txBody>
          <a:bodyPr>
            <a:normAutofit/>
          </a:bodyPr>
          <a:lstStyle/>
          <a:p>
            <a:br>
              <a:rPr kumimoji="1" lang="en-US" altLang="ja-JP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kumimoji="1" lang="ja-JP" altLang="ja-JP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263044-9085-2041-9D6D-7AA7A8B3A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1" y="5759605"/>
            <a:ext cx="9144000" cy="1098395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03-190268 </a:t>
            </a:r>
            <a:r>
              <a:rPr kumimoji="1" lang="ja-JP" altLang="en-US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鬼澤　英里</a:t>
            </a:r>
            <a:endParaRPr kumimoji="1" lang="ja-JP" altLang="ja-JP">
              <a:solidFill>
                <a:srgbClr val="FFFF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BDC09E-EB39-AC43-8C53-7526ADDE19A0}"/>
              </a:ext>
            </a:extLst>
          </p:cNvPr>
          <p:cNvSpPr/>
          <p:nvPr/>
        </p:nvSpPr>
        <p:spPr>
          <a:xfrm>
            <a:off x="2481943" y="3047999"/>
            <a:ext cx="5502557" cy="1200329"/>
          </a:xfrm>
          <a:prstGeom prst="rect">
            <a:avLst/>
          </a:prstGeom>
          <a:noFill/>
          <a:effectLst>
            <a:outerShdw blurRad="50800" dist="50800" dir="5400000" sx="77000" sy="77000" algn="ctr" rotWithShape="0">
              <a:srgbClr val="000000">
                <a:alpha val="43137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7200" b="1" cap="none" spc="0" dirty="0" err="1">
                <a:ln w="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sx="175000" sy="175000" algn="tl" rotWithShape="0">
                    <a:schemeClr val="dk1">
                      <a:alpha val="40000"/>
                    </a:schemeClr>
                  </a:outerShdw>
                </a:effectLst>
              </a:rPr>
              <a:t>EgokoRobo</a:t>
            </a:r>
            <a:endParaRPr lang="ja-JP" altLang="en-US" sz="7200" b="1" cap="none" spc="0">
              <a:ln w="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sx="175000" sy="175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66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0263BB9-D70C-D44C-849A-B0DD6D1D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053"/>
            <a:ext cx="9144000" cy="1990165"/>
          </a:xfrm>
        </p:spPr>
        <p:txBody>
          <a:bodyPr>
            <a:normAutofit fontScale="90000"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F1E5945A-10FD-284F-8FE5-399AEC6B56AE}"/>
              </a:ext>
            </a:extLst>
          </p:cNvPr>
          <p:cNvSpPr txBox="1">
            <a:spLocks/>
          </p:cNvSpPr>
          <p:nvPr/>
        </p:nvSpPr>
        <p:spPr>
          <a:xfrm>
            <a:off x="4085284" y="3013487"/>
            <a:ext cx="9144000" cy="437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6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はずでした</a:t>
            </a:r>
            <a:r>
              <a:rPr lang="ja-JP" altLang="en-US" sz="6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ja-JP" altLang="ja-JP" sz="60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898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0263BB9-D70C-D44C-849A-B0DD6D1D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053"/>
            <a:ext cx="9144000" cy="1990165"/>
          </a:xfrm>
        </p:spPr>
        <p:txBody>
          <a:bodyPr>
            <a:normAutofit fontScale="90000"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F1E5945A-10FD-284F-8FE5-399AEC6B56AE}"/>
              </a:ext>
            </a:extLst>
          </p:cNvPr>
          <p:cNvSpPr txBox="1">
            <a:spLocks/>
          </p:cNvSpPr>
          <p:nvPr/>
        </p:nvSpPr>
        <p:spPr>
          <a:xfrm>
            <a:off x="404824" y="565444"/>
            <a:ext cx="12191980" cy="6292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虚しい現状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あらゆる問題の末、やっとステッピングモーターが回るように・・・！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→ 数時間後、再び動かなくなる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　　モータドライバを交換してみたり、電圧を調整してみたりするも反応すらせず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また、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軸のパーツが壊れたので、モーターが動いても一筆書きしかできない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ja-JP" altLang="ja-JP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227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0263BB9-D70C-D44C-849A-B0DD6D1D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053"/>
            <a:ext cx="9144000" cy="1990165"/>
          </a:xfrm>
        </p:spPr>
        <p:txBody>
          <a:bodyPr>
            <a:normAutofit fontScale="90000"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F1E5945A-10FD-284F-8FE5-399AEC6B56AE}"/>
              </a:ext>
            </a:extLst>
          </p:cNvPr>
          <p:cNvSpPr txBox="1">
            <a:spLocks/>
          </p:cNvSpPr>
          <p:nvPr/>
        </p:nvSpPr>
        <p:spPr>
          <a:xfrm>
            <a:off x="614823" y="571948"/>
            <a:ext cx="9144000" cy="48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絵心がなくても色々なイラストを描くには・・・？</a:t>
            </a:r>
            <a:endParaRPr lang="ja-JP" altLang="ja-JP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図 3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72C1C7DF-67CB-4C47-A78B-F11996855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56" y="1274782"/>
            <a:ext cx="2500685" cy="25006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368307-3084-3644-8A2C-6910A86E9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420" y="726627"/>
            <a:ext cx="3429000" cy="3429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62280DD-AB8F-A349-814A-FFBB5C453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259" y="1872210"/>
            <a:ext cx="2373756" cy="237375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93FD226-E693-8D4F-9044-4AB27945BA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474125"/>
            <a:ext cx="2914321" cy="3264947"/>
          </a:xfrm>
          <a:prstGeom prst="rect">
            <a:avLst/>
          </a:prstGeom>
        </p:spPr>
      </p:pic>
      <p:pic>
        <p:nvPicPr>
          <p:cNvPr id="16" name="図 1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EF07BC27-1E20-BE4F-9AA1-34416F682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6765" y="2525123"/>
            <a:ext cx="3632411" cy="40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51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0263BB9-D70C-D44C-849A-B0DD6D1D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053"/>
            <a:ext cx="9144000" cy="1990165"/>
          </a:xfrm>
        </p:spPr>
        <p:txBody>
          <a:bodyPr>
            <a:normAutofit fontScale="90000"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F1E5945A-10FD-284F-8FE5-399AEC6B56AE}"/>
              </a:ext>
            </a:extLst>
          </p:cNvPr>
          <p:cNvSpPr txBox="1">
            <a:spLocks/>
          </p:cNvSpPr>
          <p:nvPr/>
        </p:nvSpPr>
        <p:spPr>
          <a:xfrm>
            <a:off x="245798" y="2074591"/>
            <a:ext cx="9144000" cy="437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複雑な角度のイラストは描くのが難しい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　　　　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　　　　　　　　　↓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　　　　ロボットに描かせよう！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ja-JP" altLang="ja-JP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図 3" descr="線画 が含まれている画像&#10;&#10;自動的に生成された説明">
            <a:extLst>
              <a:ext uri="{FF2B5EF4-FFF2-40B4-BE49-F238E27FC236}">
                <a16:creationId xmlns:a16="http://schemas.microsoft.com/office/drawing/2014/main" id="{C6CE4681-E896-0048-A456-384777DE1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753" y="410815"/>
            <a:ext cx="5391597" cy="60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34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0263BB9-D70C-D44C-849A-B0DD6D1D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053"/>
            <a:ext cx="9144000" cy="1990165"/>
          </a:xfrm>
        </p:spPr>
        <p:txBody>
          <a:bodyPr>
            <a:normAutofit fontScale="90000"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F1E5945A-10FD-284F-8FE5-399AEC6B56AE}"/>
              </a:ext>
            </a:extLst>
          </p:cNvPr>
          <p:cNvSpPr txBox="1">
            <a:spLocks/>
          </p:cNvSpPr>
          <p:nvPr/>
        </p:nvSpPr>
        <p:spPr>
          <a:xfrm>
            <a:off x="404824" y="565444"/>
            <a:ext cx="9144000" cy="437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実装　ー　ソフトウェア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・　入力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-&gt;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正面顔　イラスト（女）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&amp;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自分の写真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・　自分の顔を回転させる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・　イラストもそれに合わせて回転したものが生成される　</a:t>
            </a:r>
            <a:endParaRPr lang="ja-JP" altLang="ja-JP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" name="図 2" descr="線画 が含まれている画像&#10;&#10;自動的に生成された説明">
            <a:extLst>
              <a:ext uri="{FF2B5EF4-FFF2-40B4-BE49-F238E27FC236}">
                <a16:creationId xmlns:a16="http://schemas.microsoft.com/office/drawing/2014/main" id="{2BFE3502-AD18-2747-93B2-12B02CD070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21" t="13314" r="10450" b="6814"/>
          <a:stretch/>
        </p:blipFill>
        <p:spPr>
          <a:xfrm>
            <a:off x="3117453" y="3975858"/>
            <a:ext cx="2180668" cy="2366547"/>
          </a:xfrm>
          <a:prstGeom prst="rect">
            <a:avLst/>
          </a:prstGeom>
        </p:spPr>
      </p:pic>
      <p:pic>
        <p:nvPicPr>
          <p:cNvPr id="7" name="図 6" descr="動物, 甲殻類, 線画 が含まれている画像&#10;&#10;自動的に生成された説明">
            <a:extLst>
              <a:ext uri="{FF2B5EF4-FFF2-40B4-BE49-F238E27FC236}">
                <a16:creationId xmlns:a16="http://schemas.microsoft.com/office/drawing/2014/main" id="{90D3A1B2-C44C-2642-A3BA-017207E801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508" r="15217"/>
          <a:stretch/>
        </p:blipFill>
        <p:spPr>
          <a:xfrm>
            <a:off x="7925638" y="3945569"/>
            <a:ext cx="2385186" cy="2366547"/>
          </a:xfrm>
          <a:prstGeom prst="rect">
            <a:avLst/>
          </a:prstGeom>
        </p:spPr>
      </p:pic>
      <p:sp>
        <p:nvSpPr>
          <p:cNvPr id="9" name="右矢印 8">
            <a:extLst>
              <a:ext uri="{FF2B5EF4-FFF2-40B4-BE49-F238E27FC236}">
                <a16:creationId xmlns:a16="http://schemas.microsoft.com/office/drawing/2014/main" id="{4657E0C7-F439-A243-819A-B33B139BCD3E}"/>
              </a:ext>
            </a:extLst>
          </p:cNvPr>
          <p:cNvSpPr/>
          <p:nvPr/>
        </p:nvSpPr>
        <p:spPr>
          <a:xfrm>
            <a:off x="6135102" y="4927711"/>
            <a:ext cx="1051560" cy="452517"/>
          </a:xfrm>
          <a:prstGeom prst="rightArrow">
            <a:avLst/>
          </a:prstGeom>
          <a:solidFill>
            <a:srgbClr val="FF2A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kumimoji="1" lang="ja-JP" altLang="en-US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8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0263BB9-D70C-D44C-849A-B0DD6D1D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053"/>
            <a:ext cx="9144000" cy="1990165"/>
          </a:xfrm>
        </p:spPr>
        <p:txBody>
          <a:bodyPr>
            <a:normAutofit fontScale="90000"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F1E5945A-10FD-284F-8FE5-399AEC6B56AE}"/>
              </a:ext>
            </a:extLst>
          </p:cNvPr>
          <p:cNvSpPr txBox="1">
            <a:spLocks/>
          </p:cNvSpPr>
          <p:nvPr/>
        </p:nvSpPr>
        <p:spPr>
          <a:xfrm>
            <a:off x="404824" y="565444"/>
            <a:ext cx="9144000" cy="437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実装　ー　ソフトウェア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・　顔の回転角度の検出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&lt;- </a:t>
            </a:r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dlib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のランドマーク検出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　その回転角度にあわせたイラストの変換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　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　　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-&gt;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イラスト内の輪郭、目、鼻、口を検出し、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　　　　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サイズ等を、回転角度にあわせて変換した上で、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　　　　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適切な位置に貼り付ける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603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508" y="1"/>
            <a:ext cx="12191980" cy="685799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0263BB9-D70C-D44C-849A-B0DD6D1D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053"/>
            <a:ext cx="9144000" cy="1990165"/>
          </a:xfrm>
        </p:spPr>
        <p:txBody>
          <a:bodyPr>
            <a:normAutofit fontScale="90000"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F1E5945A-10FD-284F-8FE5-399AEC6B56AE}"/>
              </a:ext>
            </a:extLst>
          </p:cNvPr>
          <p:cNvSpPr txBox="1">
            <a:spLocks/>
          </p:cNvSpPr>
          <p:nvPr/>
        </p:nvSpPr>
        <p:spPr>
          <a:xfrm>
            <a:off x="404824" y="565444"/>
            <a:ext cx="9144000" cy="5861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実装　ー　ソフトウェア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イラスト内のパーツ検出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-&gt; </a:t>
            </a:r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chainer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を用いた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CNN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の実装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optimizer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や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学習率、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epoch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数等の調節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　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data augmentation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の活用により、精度を高めた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データセット　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ひたすら手描きイラストを描きまくり、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　　　　　　　　　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dlib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imglab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でパーツ位置のアノテーションをした</a:t>
            </a:r>
            <a:endParaRPr lang="en-US" altLang="ja-JP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</a:p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</a:p>
        </p:txBody>
      </p:sp>
      <p:pic>
        <p:nvPicPr>
          <p:cNvPr id="8" name="図 7" descr="テキスト, 本 が含まれている画像&#10;&#10;自動的に生成された説明">
            <a:extLst>
              <a:ext uri="{FF2B5EF4-FFF2-40B4-BE49-F238E27FC236}">
                <a16:creationId xmlns:a16="http://schemas.microsoft.com/office/drawing/2014/main" id="{9DEAC5A9-7C67-A149-8385-F3718A28AF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106" r="1728"/>
          <a:stretch/>
        </p:blipFill>
        <p:spPr>
          <a:xfrm>
            <a:off x="10077596" y="1621109"/>
            <a:ext cx="1925354" cy="1912919"/>
          </a:xfrm>
          <a:prstGeom prst="rect">
            <a:avLst/>
          </a:prstGeom>
        </p:spPr>
      </p:pic>
      <p:pic>
        <p:nvPicPr>
          <p:cNvPr id="7" name="図 6" descr="テキスト, 本 が含まれている画像&#10;&#10;自動的に生成された説明">
            <a:extLst>
              <a:ext uri="{FF2B5EF4-FFF2-40B4-BE49-F238E27FC236}">
                <a16:creationId xmlns:a16="http://schemas.microsoft.com/office/drawing/2014/main" id="{0CE0E74F-DD07-D44D-98EE-F1EB1F3C7B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28" b="68736"/>
          <a:stretch/>
        </p:blipFill>
        <p:spPr>
          <a:xfrm>
            <a:off x="10077596" y="565444"/>
            <a:ext cx="1925354" cy="1089493"/>
          </a:xfrm>
          <a:prstGeom prst="rect">
            <a:avLst/>
          </a:prstGeom>
        </p:spPr>
      </p:pic>
      <p:pic>
        <p:nvPicPr>
          <p:cNvPr id="11" name="図 10" descr="テキスト, 本 が含まれている画像&#10;&#10;自動的に生成された説明">
            <a:extLst>
              <a:ext uri="{FF2B5EF4-FFF2-40B4-BE49-F238E27FC236}">
                <a16:creationId xmlns:a16="http://schemas.microsoft.com/office/drawing/2014/main" id="{90E744EE-D757-FD49-B2C3-C7F843634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106" r="1728" b="4708"/>
          <a:stretch/>
        </p:blipFill>
        <p:spPr>
          <a:xfrm>
            <a:off x="10077596" y="1680135"/>
            <a:ext cx="1925354" cy="1748866"/>
          </a:xfrm>
          <a:prstGeom prst="rect">
            <a:avLst/>
          </a:prstGeom>
        </p:spPr>
      </p:pic>
      <p:pic>
        <p:nvPicPr>
          <p:cNvPr id="12" name="図 1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BA03455-0437-F644-84D0-897A693C43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000"/>
          <a:stretch/>
        </p:blipFill>
        <p:spPr>
          <a:xfrm>
            <a:off x="8812356" y="3796518"/>
            <a:ext cx="2282583" cy="25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6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0263BB9-D70C-D44C-849A-B0DD6D1D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053"/>
            <a:ext cx="9144000" cy="1990165"/>
          </a:xfrm>
        </p:spPr>
        <p:txBody>
          <a:bodyPr>
            <a:normAutofit fontScale="90000"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F1E5945A-10FD-284F-8FE5-399AEC6B56AE}"/>
              </a:ext>
            </a:extLst>
          </p:cNvPr>
          <p:cNvSpPr txBox="1">
            <a:spLocks/>
          </p:cNvSpPr>
          <p:nvPr/>
        </p:nvSpPr>
        <p:spPr>
          <a:xfrm>
            <a:off x="2549092" y="2885471"/>
            <a:ext cx="9144000" cy="437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66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パーツ検出　実践！</a:t>
            </a:r>
            <a:r>
              <a:rPr lang="ja-JP" altLang="en-US" sz="6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ja-JP" altLang="ja-JP" sz="60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3545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0263BB9-D70C-D44C-849A-B0DD6D1D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053"/>
            <a:ext cx="9144000" cy="1990165"/>
          </a:xfrm>
        </p:spPr>
        <p:txBody>
          <a:bodyPr>
            <a:normAutofit fontScale="90000"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F1E5945A-10FD-284F-8FE5-399AEC6B56AE}"/>
              </a:ext>
            </a:extLst>
          </p:cNvPr>
          <p:cNvSpPr txBox="1">
            <a:spLocks/>
          </p:cNvSpPr>
          <p:nvPr/>
        </p:nvSpPr>
        <p:spPr>
          <a:xfrm>
            <a:off x="404824" y="565444"/>
            <a:ext cx="11061752" cy="4372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実装　ー　ハードウェア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28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xyz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テーブル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x,y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-&gt; 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ステッピングモーター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　タイミングベルト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z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ペンの上げ下げ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 -&gt; 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サーボモーター　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ラックピニオン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 (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のはずだった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ja-JP" altLang="ja-JP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926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ぼやけた人の絵&#10;&#10;自動的に生成された説明">
            <a:extLst>
              <a:ext uri="{FF2B5EF4-FFF2-40B4-BE49-F238E27FC236}">
                <a16:creationId xmlns:a16="http://schemas.microsoft.com/office/drawing/2014/main" id="{DE6625BA-EBC6-DC49-9876-72739961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9000"/>
                    </a14:imgEffect>
                  </a14:imgLayer>
                </a14:imgProps>
              </a:ext>
            </a:extLst>
          </a:blip>
          <a:srcRect t="12609" r="2" b="123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00263BB9-D70C-D44C-849A-B0DD6D1D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053"/>
            <a:ext cx="9144000" cy="1990165"/>
          </a:xfrm>
        </p:spPr>
        <p:txBody>
          <a:bodyPr>
            <a:normAutofit fontScale="90000"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ja-JP" altLang="en-US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F1E5945A-10FD-284F-8FE5-399AEC6B56AE}"/>
              </a:ext>
            </a:extLst>
          </p:cNvPr>
          <p:cNvSpPr txBox="1">
            <a:spLocks/>
          </p:cNvSpPr>
          <p:nvPr/>
        </p:nvSpPr>
        <p:spPr>
          <a:xfrm>
            <a:off x="404824" y="565444"/>
            <a:ext cx="10750856" cy="64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実装　ー　ソフト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-&gt; 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ハード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生成された画像を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Inkscape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G-Code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に変換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                                       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↓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に接続した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Arduino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en-US" altLang="ja-JP" sz="28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grbl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を書き込み、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Arduino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sz="28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bCNC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/ Universal </a:t>
            </a:r>
            <a:r>
              <a:rPr lang="en-US" altLang="ja-JP" sz="28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Gcode</a:t>
            </a:r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Sender 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を用いて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altLang="ja-JP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G-code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を送ることで各軸のモーターを制御し、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28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xyz</a:t>
            </a:r>
            <a:r>
              <a:rPr lang="ja-JP" altLang="en-US" sz="28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テーブルを操作して描画する</a:t>
            </a:r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altLang="ja-JP" sz="28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lang="ja-JP" altLang="ja-JP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762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451</Words>
  <Application>Microsoft Macintosh PowerPoint</Application>
  <PresentationFormat>ワイド画面</PresentationFormat>
  <Paragraphs>88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游ゴシック</vt:lpstr>
      <vt:lpstr>游ゴシック Light</vt:lpstr>
      <vt:lpstr>Arial</vt:lpstr>
      <vt:lpstr>Office テーマ</vt:lpstr>
      <vt:lpstr>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鬼澤　英里</dc:creator>
  <cp:lastModifiedBy>鬼澤　英里</cp:lastModifiedBy>
  <cp:revision>22</cp:revision>
  <dcterms:created xsi:type="dcterms:W3CDTF">2020-01-08T02:05:32Z</dcterms:created>
  <dcterms:modified xsi:type="dcterms:W3CDTF">2020-01-08T17:20:15Z</dcterms:modified>
</cp:coreProperties>
</file>