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68" r:id="rId5"/>
    <p:sldId id="618" r:id="rId6"/>
    <p:sldId id="649" r:id="rId7"/>
    <p:sldId id="1016" r:id="rId8"/>
    <p:sldId id="1017" r:id="rId9"/>
    <p:sldId id="647" r:id="rId10"/>
    <p:sldId id="648" r:id="rId11"/>
    <p:sldId id="1018" r:id="rId12"/>
    <p:sldId id="1081" r:id="rId13"/>
    <p:sldId id="1087" r:id="rId14"/>
    <p:sldId id="108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2FFCD8-B89C-47F4-A5EA-E132FB1B2B7C}">
          <p14:sldIdLst>
            <p14:sldId id="268"/>
            <p14:sldId id="618"/>
            <p14:sldId id="649"/>
            <p14:sldId id="1016"/>
            <p14:sldId id="1017"/>
            <p14:sldId id="647"/>
            <p14:sldId id="648"/>
            <p14:sldId id="1018"/>
            <p14:sldId id="1081"/>
            <p14:sldId id="1087"/>
            <p14:sldId id="10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ley Erickson" initials="AE" lastIdx="1" clrIdx="0">
    <p:extLst>
      <p:ext uri="{19B8F6BF-5375-455C-9EA6-DF929625EA0E}">
        <p15:presenceInfo xmlns:p15="http://schemas.microsoft.com/office/powerpoint/2012/main" userId="a55e1f52089386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66A4C"/>
    <a:srgbClr val="156B50"/>
    <a:srgbClr val="10704E"/>
    <a:srgbClr val="136D58"/>
    <a:srgbClr val="196735"/>
    <a:srgbClr val="00808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FDB7DA-A030-486F-993E-94AFD03DC368}" v="25" dt="2023-04-01T03:53:21.9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0" autoAdjust="0"/>
    <p:restoredTop sz="93737" autoAdjust="0"/>
  </p:normalViewPr>
  <p:slideViewPr>
    <p:cSldViewPr snapToGrid="0" snapToObjects="1">
      <p:cViewPr varScale="1">
        <p:scale>
          <a:sx n="148" d="100"/>
          <a:sy n="148" d="100"/>
        </p:scale>
        <p:origin x="978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604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ley Erickson" userId="a55e1f5208938611" providerId="LiveId" clId="{69FDB7DA-A030-486F-993E-94AFD03DC368}"/>
    <pc:docChg chg="undo custSel addSld delSld modSld sldOrd modSection">
      <pc:chgData name="Ashley Erickson" userId="a55e1f5208938611" providerId="LiveId" clId="{69FDB7DA-A030-486F-993E-94AFD03DC368}" dt="2023-04-01T03:54:58.717" v="2110" actId="1076"/>
      <pc:docMkLst>
        <pc:docMk/>
      </pc:docMkLst>
      <pc:sldChg chg="modSp mod">
        <pc:chgData name="Ashley Erickson" userId="a55e1f5208938611" providerId="LiveId" clId="{69FDB7DA-A030-486F-993E-94AFD03DC368}" dt="2023-03-31T16:20:34.980" v="272" actId="20577"/>
        <pc:sldMkLst>
          <pc:docMk/>
          <pc:sldMk cId="4237007900" sldId="268"/>
        </pc:sldMkLst>
        <pc:spChg chg="mod">
          <ac:chgData name="Ashley Erickson" userId="a55e1f5208938611" providerId="LiveId" clId="{69FDB7DA-A030-486F-993E-94AFD03DC368}" dt="2023-03-31T16:20:34.980" v="272" actId="20577"/>
          <ac:spMkLst>
            <pc:docMk/>
            <pc:sldMk cId="4237007900" sldId="268"/>
            <ac:spMk id="5" creationId="{00000000-0000-0000-0000-000000000000}"/>
          </ac:spMkLst>
        </pc:spChg>
      </pc:sldChg>
      <pc:sldChg chg="del">
        <pc:chgData name="Ashley Erickson" userId="a55e1f5208938611" providerId="LiveId" clId="{69FDB7DA-A030-486F-993E-94AFD03DC368}" dt="2023-03-31T16:15:12.418" v="39" actId="2696"/>
        <pc:sldMkLst>
          <pc:docMk/>
          <pc:sldMk cId="0" sldId="278"/>
        </pc:sldMkLst>
      </pc:sldChg>
      <pc:sldChg chg="del">
        <pc:chgData name="Ashley Erickson" userId="a55e1f5208938611" providerId="LiveId" clId="{69FDB7DA-A030-486F-993E-94AFD03DC368}" dt="2023-03-31T16:15:12.418" v="39" actId="2696"/>
        <pc:sldMkLst>
          <pc:docMk/>
          <pc:sldMk cId="0" sldId="279"/>
        </pc:sldMkLst>
      </pc:sldChg>
      <pc:sldChg chg="del">
        <pc:chgData name="Ashley Erickson" userId="a55e1f5208938611" providerId="LiveId" clId="{69FDB7DA-A030-486F-993E-94AFD03DC368}" dt="2023-03-31T16:15:12.418" v="39" actId="2696"/>
        <pc:sldMkLst>
          <pc:docMk/>
          <pc:sldMk cId="0" sldId="283"/>
        </pc:sldMkLst>
      </pc:sldChg>
      <pc:sldChg chg="del">
        <pc:chgData name="Ashley Erickson" userId="a55e1f5208938611" providerId="LiveId" clId="{69FDB7DA-A030-486F-993E-94AFD03DC368}" dt="2023-03-31T16:15:12.418" v="39" actId="2696"/>
        <pc:sldMkLst>
          <pc:docMk/>
          <pc:sldMk cId="0" sldId="291"/>
        </pc:sldMkLst>
      </pc:sldChg>
      <pc:sldChg chg="del">
        <pc:chgData name="Ashley Erickson" userId="a55e1f5208938611" providerId="LiveId" clId="{69FDB7DA-A030-486F-993E-94AFD03DC368}" dt="2023-03-31T16:15:12.418" v="39" actId="2696"/>
        <pc:sldMkLst>
          <pc:docMk/>
          <pc:sldMk cId="0" sldId="293"/>
        </pc:sldMkLst>
      </pc:sldChg>
      <pc:sldChg chg="del">
        <pc:chgData name="Ashley Erickson" userId="a55e1f5208938611" providerId="LiveId" clId="{69FDB7DA-A030-486F-993E-94AFD03DC368}" dt="2023-03-31T16:15:12.418" v="39" actId="2696"/>
        <pc:sldMkLst>
          <pc:docMk/>
          <pc:sldMk cId="0" sldId="314"/>
        </pc:sldMkLst>
      </pc:sldChg>
      <pc:sldChg chg="del">
        <pc:chgData name="Ashley Erickson" userId="a55e1f5208938611" providerId="LiveId" clId="{69FDB7DA-A030-486F-993E-94AFD03DC368}" dt="2023-03-31T16:14:40.102" v="38" actId="2696"/>
        <pc:sldMkLst>
          <pc:docMk/>
          <pc:sldMk cId="3368858469" sldId="479"/>
        </pc:sldMkLst>
      </pc:sldChg>
      <pc:sldChg chg="del">
        <pc:chgData name="Ashley Erickson" userId="a55e1f5208938611" providerId="LiveId" clId="{69FDB7DA-A030-486F-993E-94AFD03DC368}" dt="2023-03-31T16:15:15.896" v="40" actId="2696"/>
        <pc:sldMkLst>
          <pc:docMk/>
          <pc:sldMk cId="2823420056" sldId="586"/>
        </pc:sldMkLst>
      </pc:sldChg>
      <pc:sldChg chg="del">
        <pc:chgData name="Ashley Erickson" userId="a55e1f5208938611" providerId="LiveId" clId="{69FDB7DA-A030-486F-993E-94AFD03DC368}" dt="2023-03-31T16:15:12.418" v="39" actId="2696"/>
        <pc:sldMkLst>
          <pc:docMk/>
          <pc:sldMk cId="4095386518" sldId="613"/>
        </pc:sldMkLst>
      </pc:sldChg>
      <pc:sldChg chg="addSp modSp mod">
        <pc:chgData name="Ashley Erickson" userId="a55e1f5208938611" providerId="LiveId" clId="{69FDB7DA-A030-486F-993E-94AFD03DC368}" dt="2023-03-31T16:26:41.194" v="1314" actId="20577"/>
        <pc:sldMkLst>
          <pc:docMk/>
          <pc:sldMk cId="976970132" sldId="618"/>
        </pc:sldMkLst>
        <pc:spChg chg="mod">
          <ac:chgData name="Ashley Erickson" userId="a55e1f5208938611" providerId="LiveId" clId="{69FDB7DA-A030-486F-993E-94AFD03DC368}" dt="2023-03-31T16:25:29.324" v="1137" actId="20577"/>
          <ac:spMkLst>
            <pc:docMk/>
            <pc:sldMk cId="976970132" sldId="618"/>
            <ac:spMk id="2" creationId="{9F55A4F1-601A-4D4B-9C98-921AFC7373F1}"/>
          </ac:spMkLst>
        </pc:spChg>
        <pc:spChg chg="mod">
          <ac:chgData name="Ashley Erickson" userId="a55e1f5208938611" providerId="LiveId" clId="{69FDB7DA-A030-486F-993E-94AFD03DC368}" dt="2023-03-31T16:26:03.864" v="1271" actId="20577"/>
          <ac:spMkLst>
            <pc:docMk/>
            <pc:sldMk cId="976970132" sldId="618"/>
            <ac:spMk id="3" creationId="{227A9F2A-ACEF-440E-A089-0B40604BD511}"/>
          </ac:spMkLst>
        </pc:spChg>
        <pc:spChg chg="add mod">
          <ac:chgData name="Ashley Erickson" userId="a55e1f5208938611" providerId="LiveId" clId="{69FDB7DA-A030-486F-993E-94AFD03DC368}" dt="2023-03-31T16:26:21.434" v="1287" actId="1076"/>
          <ac:spMkLst>
            <pc:docMk/>
            <pc:sldMk cId="976970132" sldId="618"/>
            <ac:spMk id="5" creationId="{CCB4659D-0C1A-7998-0331-E9CBC1335E89}"/>
          </ac:spMkLst>
        </pc:spChg>
        <pc:spChg chg="add mod">
          <ac:chgData name="Ashley Erickson" userId="a55e1f5208938611" providerId="LiveId" clId="{69FDB7DA-A030-486F-993E-94AFD03DC368}" dt="2023-03-31T16:26:31.609" v="1306" actId="1076"/>
          <ac:spMkLst>
            <pc:docMk/>
            <pc:sldMk cId="976970132" sldId="618"/>
            <ac:spMk id="6" creationId="{2F1BB50E-6B4F-7768-C50C-1E90A17B0395}"/>
          </ac:spMkLst>
        </pc:spChg>
        <pc:spChg chg="add mod">
          <ac:chgData name="Ashley Erickson" userId="a55e1f5208938611" providerId="LiveId" clId="{69FDB7DA-A030-486F-993E-94AFD03DC368}" dt="2023-03-31T16:26:41.194" v="1314" actId="20577"/>
          <ac:spMkLst>
            <pc:docMk/>
            <pc:sldMk cId="976970132" sldId="618"/>
            <ac:spMk id="7" creationId="{8E1E4EF1-DD0B-0C7B-B707-35597A2D27E1}"/>
          </ac:spMkLst>
        </pc:spChg>
      </pc:sldChg>
      <pc:sldChg chg="del">
        <pc:chgData name="Ashley Erickson" userId="a55e1f5208938611" providerId="LiveId" clId="{69FDB7DA-A030-486F-993E-94AFD03DC368}" dt="2023-03-31T16:34:58.416" v="1802" actId="2696"/>
        <pc:sldMkLst>
          <pc:docMk/>
          <pc:sldMk cId="376240509" sldId="622"/>
        </pc:sldMkLst>
      </pc:sldChg>
      <pc:sldChg chg="del">
        <pc:chgData name="Ashley Erickson" userId="a55e1f5208938611" providerId="LiveId" clId="{69FDB7DA-A030-486F-993E-94AFD03DC368}" dt="2023-03-31T16:15:12.418" v="39" actId="2696"/>
        <pc:sldMkLst>
          <pc:docMk/>
          <pc:sldMk cId="4238054270" sldId="626"/>
        </pc:sldMkLst>
      </pc:sldChg>
      <pc:sldChg chg="del">
        <pc:chgData name="Ashley Erickson" userId="a55e1f5208938611" providerId="LiveId" clId="{69FDB7DA-A030-486F-993E-94AFD03DC368}" dt="2023-03-31T16:15:12.418" v="39" actId="2696"/>
        <pc:sldMkLst>
          <pc:docMk/>
          <pc:sldMk cId="1062045727" sldId="630"/>
        </pc:sldMkLst>
      </pc:sldChg>
      <pc:sldChg chg="del">
        <pc:chgData name="Ashley Erickson" userId="a55e1f5208938611" providerId="LiveId" clId="{69FDB7DA-A030-486F-993E-94AFD03DC368}" dt="2023-03-31T16:15:12.418" v="39" actId="2696"/>
        <pc:sldMkLst>
          <pc:docMk/>
          <pc:sldMk cId="433231565" sldId="631"/>
        </pc:sldMkLst>
      </pc:sldChg>
      <pc:sldChg chg="del">
        <pc:chgData name="Ashley Erickson" userId="a55e1f5208938611" providerId="LiveId" clId="{69FDB7DA-A030-486F-993E-94AFD03DC368}" dt="2023-03-31T16:15:12.418" v="39" actId="2696"/>
        <pc:sldMkLst>
          <pc:docMk/>
          <pc:sldMk cId="1126489481" sldId="635"/>
        </pc:sldMkLst>
      </pc:sldChg>
      <pc:sldChg chg="del">
        <pc:chgData name="Ashley Erickson" userId="a55e1f5208938611" providerId="LiveId" clId="{69FDB7DA-A030-486F-993E-94AFD03DC368}" dt="2023-03-31T16:15:12.418" v="39" actId="2696"/>
        <pc:sldMkLst>
          <pc:docMk/>
          <pc:sldMk cId="44280382" sldId="638"/>
        </pc:sldMkLst>
      </pc:sldChg>
      <pc:sldChg chg="del">
        <pc:chgData name="Ashley Erickson" userId="a55e1f5208938611" providerId="LiveId" clId="{69FDB7DA-A030-486F-993E-94AFD03DC368}" dt="2023-03-31T16:15:12.418" v="39" actId="2696"/>
        <pc:sldMkLst>
          <pc:docMk/>
          <pc:sldMk cId="50194826" sldId="639"/>
        </pc:sldMkLst>
      </pc:sldChg>
      <pc:sldChg chg="del">
        <pc:chgData name="Ashley Erickson" userId="a55e1f5208938611" providerId="LiveId" clId="{69FDB7DA-A030-486F-993E-94AFD03DC368}" dt="2023-03-31T16:15:12.418" v="39" actId="2696"/>
        <pc:sldMkLst>
          <pc:docMk/>
          <pc:sldMk cId="1816174494" sldId="641"/>
        </pc:sldMkLst>
      </pc:sldChg>
      <pc:sldChg chg="del">
        <pc:chgData name="Ashley Erickson" userId="a55e1f5208938611" providerId="LiveId" clId="{69FDB7DA-A030-486F-993E-94AFD03DC368}" dt="2023-03-31T16:15:12.418" v="39" actId="2696"/>
        <pc:sldMkLst>
          <pc:docMk/>
          <pc:sldMk cId="2700222849" sldId="642"/>
        </pc:sldMkLst>
      </pc:sldChg>
      <pc:sldChg chg="del">
        <pc:chgData name="Ashley Erickson" userId="a55e1f5208938611" providerId="LiveId" clId="{69FDB7DA-A030-486F-993E-94AFD03DC368}" dt="2023-03-31T16:15:12.418" v="39" actId="2696"/>
        <pc:sldMkLst>
          <pc:docMk/>
          <pc:sldMk cId="569822138" sldId="643"/>
        </pc:sldMkLst>
      </pc:sldChg>
      <pc:sldChg chg="del">
        <pc:chgData name="Ashley Erickson" userId="a55e1f5208938611" providerId="LiveId" clId="{69FDB7DA-A030-486F-993E-94AFD03DC368}" dt="2023-03-31T16:15:12.418" v="39" actId="2696"/>
        <pc:sldMkLst>
          <pc:docMk/>
          <pc:sldMk cId="1303599935" sldId="644"/>
        </pc:sldMkLst>
      </pc:sldChg>
      <pc:sldChg chg="del">
        <pc:chgData name="Ashley Erickson" userId="a55e1f5208938611" providerId="LiveId" clId="{69FDB7DA-A030-486F-993E-94AFD03DC368}" dt="2023-03-31T16:15:12.418" v="39" actId="2696"/>
        <pc:sldMkLst>
          <pc:docMk/>
          <pc:sldMk cId="223972118" sldId="645"/>
        </pc:sldMkLst>
      </pc:sldChg>
      <pc:sldChg chg="del">
        <pc:chgData name="Ashley Erickson" userId="a55e1f5208938611" providerId="LiveId" clId="{69FDB7DA-A030-486F-993E-94AFD03DC368}" dt="2023-03-31T16:35:05.976" v="1803" actId="2696"/>
        <pc:sldMkLst>
          <pc:docMk/>
          <pc:sldMk cId="703834794" sldId="646"/>
        </pc:sldMkLst>
      </pc:sldChg>
      <pc:sldChg chg="addSp delSp modSp new mod ord">
        <pc:chgData name="Ashley Erickson" userId="a55e1f5208938611" providerId="LiveId" clId="{69FDB7DA-A030-486F-993E-94AFD03DC368}" dt="2023-03-31T16:37:34.911" v="2044" actId="732"/>
        <pc:sldMkLst>
          <pc:docMk/>
          <pc:sldMk cId="915522267" sldId="647"/>
        </pc:sldMkLst>
        <pc:spChg chg="mod">
          <ac:chgData name="Ashley Erickson" userId="a55e1f5208938611" providerId="LiveId" clId="{69FDB7DA-A030-486F-993E-94AFD03DC368}" dt="2023-03-31T16:37:25.806" v="2041" actId="14100"/>
          <ac:spMkLst>
            <pc:docMk/>
            <pc:sldMk cId="915522267" sldId="647"/>
            <ac:spMk id="2" creationId="{06ADA691-7A02-4CC0-476C-5B4821C7A0E6}"/>
          </ac:spMkLst>
        </pc:spChg>
        <pc:spChg chg="del mod">
          <ac:chgData name="Ashley Erickson" userId="a55e1f5208938611" providerId="LiveId" clId="{69FDB7DA-A030-486F-993E-94AFD03DC368}" dt="2023-03-31T16:15:58.654" v="71" actId="478"/>
          <ac:spMkLst>
            <pc:docMk/>
            <pc:sldMk cId="915522267" sldId="647"/>
            <ac:spMk id="3" creationId="{0497D6DD-FF1C-773C-6F44-D8FE291CAFBF}"/>
          </ac:spMkLst>
        </pc:spChg>
        <pc:spChg chg="add">
          <ac:chgData name="Ashley Erickson" userId="a55e1f5208938611" providerId="LiveId" clId="{69FDB7DA-A030-486F-993E-94AFD03DC368}" dt="2023-03-31T16:15:18.812" v="42"/>
          <ac:spMkLst>
            <pc:docMk/>
            <pc:sldMk cId="915522267" sldId="647"/>
            <ac:spMk id="5" creationId="{2C0C1C98-7C01-653A-E891-2F4C12EA1DF8}"/>
          </ac:spMkLst>
        </pc:spChg>
        <pc:spChg chg="add del mod">
          <ac:chgData name="Ashley Erickson" userId="a55e1f5208938611" providerId="LiveId" clId="{69FDB7DA-A030-486F-993E-94AFD03DC368}" dt="2023-03-31T16:15:56.820" v="70" actId="478"/>
          <ac:spMkLst>
            <pc:docMk/>
            <pc:sldMk cId="915522267" sldId="647"/>
            <ac:spMk id="6" creationId="{DF70438F-31F1-53AE-8301-E303C37D0BD4}"/>
          </ac:spMkLst>
        </pc:spChg>
        <pc:picChg chg="add mod">
          <ac:chgData name="Ashley Erickson" userId="a55e1f5208938611" providerId="LiveId" clId="{69FDB7DA-A030-486F-993E-94AFD03DC368}" dt="2023-03-31T16:37:34.911" v="2044" actId="732"/>
          <ac:picMkLst>
            <pc:docMk/>
            <pc:sldMk cId="915522267" sldId="647"/>
            <ac:picMk id="4097" creationId="{E3F06C1E-C234-7924-DBA7-93B3A49FA978}"/>
          </ac:picMkLst>
        </pc:picChg>
      </pc:sldChg>
      <pc:sldChg chg="delSp modSp add mod ord">
        <pc:chgData name="Ashley Erickson" userId="a55e1f5208938611" providerId="LiveId" clId="{69FDB7DA-A030-486F-993E-94AFD03DC368}" dt="2023-03-31T16:37:57.703" v="2046" actId="732"/>
        <pc:sldMkLst>
          <pc:docMk/>
          <pc:sldMk cId="2845364927" sldId="648"/>
        </pc:sldMkLst>
        <pc:spChg chg="mod">
          <ac:chgData name="Ashley Erickson" userId="a55e1f5208938611" providerId="LiveId" clId="{69FDB7DA-A030-486F-993E-94AFD03DC368}" dt="2023-03-31T16:18:05.937" v="249" actId="20577"/>
          <ac:spMkLst>
            <pc:docMk/>
            <pc:sldMk cId="2845364927" sldId="648"/>
            <ac:spMk id="2" creationId="{06ADA691-7A02-4CC0-476C-5B4821C7A0E6}"/>
          </ac:spMkLst>
        </pc:spChg>
        <pc:spChg chg="del">
          <ac:chgData name="Ashley Erickson" userId="a55e1f5208938611" providerId="LiveId" clId="{69FDB7DA-A030-486F-993E-94AFD03DC368}" dt="2023-03-31T16:15:42.444" v="68" actId="478"/>
          <ac:spMkLst>
            <pc:docMk/>
            <pc:sldMk cId="2845364927" sldId="648"/>
            <ac:spMk id="3" creationId="{0497D6DD-FF1C-773C-6F44-D8FE291CAFBF}"/>
          </ac:spMkLst>
        </pc:spChg>
        <pc:spChg chg="mod">
          <ac:chgData name="Ashley Erickson" userId="a55e1f5208938611" providerId="LiveId" clId="{69FDB7DA-A030-486F-993E-94AFD03DC368}" dt="2023-03-31T16:15:40.629" v="67" actId="1076"/>
          <ac:spMkLst>
            <pc:docMk/>
            <pc:sldMk cId="2845364927" sldId="648"/>
            <ac:spMk id="6" creationId="{DF70438F-31F1-53AE-8301-E303C37D0BD4}"/>
          </ac:spMkLst>
        </pc:spChg>
        <pc:picChg chg="mod">
          <ac:chgData name="Ashley Erickson" userId="a55e1f5208938611" providerId="LiveId" clId="{69FDB7DA-A030-486F-993E-94AFD03DC368}" dt="2023-03-31T16:37:57.703" v="2046" actId="732"/>
          <ac:picMkLst>
            <pc:docMk/>
            <pc:sldMk cId="2845364927" sldId="648"/>
            <ac:picMk id="4097" creationId="{E3F06C1E-C234-7924-DBA7-93B3A49FA978}"/>
          </ac:picMkLst>
        </pc:picChg>
      </pc:sldChg>
      <pc:sldChg chg="del">
        <pc:chgData name="Ashley Erickson" userId="a55e1f5208938611" providerId="LiveId" clId="{69FDB7DA-A030-486F-993E-94AFD03DC368}" dt="2023-03-31T16:15:12.418" v="39" actId="2696"/>
        <pc:sldMkLst>
          <pc:docMk/>
          <pc:sldMk cId="3412835058" sldId="648"/>
        </pc:sldMkLst>
      </pc:sldChg>
      <pc:sldChg chg="modSp new mod">
        <pc:chgData name="Ashley Erickson" userId="a55e1f5208938611" providerId="LiveId" clId="{69FDB7DA-A030-486F-993E-94AFD03DC368}" dt="2023-03-31T16:36:11.767" v="1945" actId="20577"/>
        <pc:sldMkLst>
          <pc:docMk/>
          <pc:sldMk cId="3298786973" sldId="649"/>
        </pc:sldMkLst>
        <pc:spChg chg="mod">
          <ac:chgData name="Ashley Erickson" userId="a55e1f5208938611" providerId="LiveId" clId="{69FDB7DA-A030-486F-993E-94AFD03DC368}" dt="2023-03-31T16:16:09.988" v="100" actId="20577"/>
          <ac:spMkLst>
            <pc:docMk/>
            <pc:sldMk cId="3298786973" sldId="649"/>
            <ac:spMk id="2" creationId="{4C578D84-3840-19F4-78DD-B978F949CC67}"/>
          </ac:spMkLst>
        </pc:spChg>
        <pc:spChg chg="mod">
          <ac:chgData name="Ashley Erickson" userId="a55e1f5208938611" providerId="LiveId" clId="{69FDB7DA-A030-486F-993E-94AFD03DC368}" dt="2023-03-31T16:36:11.767" v="1945" actId="20577"/>
          <ac:spMkLst>
            <pc:docMk/>
            <pc:sldMk cId="3298786973" sldId="649"/>
            <ac:spMk id="3" creationId="{B4E55255-C36E-F669-83C1-CFEC9C16FA7A}"/>
          </ac:spMkLst>
        </pc:spChg>
      </pc:sldChg>
      <pc:sldChg chg="del">
        <pc:chgData name="Ashley Erickson" userId="a55e1f5208938611" providerId="LiveId" clId="{69FDB7DA-A030-486F-993E-94AFD03DC368}" dt="2023-03-31T16:15:12.418" v="39" actId="2696"/>
        <pc:sldMkLst>
          <pc:docMk/>
          <pc:sldMk cId="942684939" sldId="662"/>
        </pc:sldMkLst>
      </pc:sldChg>
      <pc:sldChg chg="del">
        <pc:chgData name="Ashley Erickson" userId="a55e1f5208938611" providerId="LiveId" clId="{69FDB7DA-A030-486F-993E-94AFD03DC368}" dt="2023-03-31T16:15:12.418" v="39" actId="2696"/>
        <pc:sldMkLst>
          <pc:docMk/>
          <pc:sldMk cId="1605197808" sldId="675"/>
        </pc:sldMkLst>
      </pc:sldChg>
      <pc:sldChg chg="del">
        <pc:chgData name="Ashley Erickson" userId="a55e1f5208938611" providerId="LiveId" clId="{69FDB7DA-A030-486F-993E-94AFD03DC368}" dt="2023-03-31T16:15:12.418" v="39" actId="2696"/>
        <pc:sldMkLst>
          <pc:docMk/>
          <pc:sldMk cId="3509056897" sldId="676"/>
        </pc:sldMkLst>
      </pc:sldChg>
      <pc:sldChg chg="del">
        <pc:chgData name="Ashley Erickson" userId="a55e1f5208938611" providerId="LiveId" clId="{69FDB7DA-A030-486F-993E-94AFD03DC368}" dt="2023-03-31T16:15:12.418" v="39" actId="2696"/>
        <pc:sldMkLst>
          <pc:docMk/>
          <pc:sldMk cId="3657288179" sldId="677"/>
        </pc:sldMkLst>
      </pc:sldChg>
      <pc:sldChg chg="del">
        <pc:chgData name="Ashley Erickson" userId="a55e1f5208938611" providerId="LiveId" clId="{69FDB7DA-A030-486F-993E-94AFD03DC368}" dt="2023-03-31T16:15:12.418" v="39" actId="2696"/>
        <pc:sldMkLst>
          <pc:docMk/>
          <pc:sldMk cId="906651229" sldId="678"/>
        </pc:sldMkLst>
      </pc:sldChg>
      <pc:sldChg chg="del">
        <pc:chgData name="Ashley Erickson" userId="a55e1f5208938611" providerId="LiveId" clId="{69FDB7DA-A030-486F-993E-94AFD03DC368}" dt="2023-03-31T16:15:12.418" v="39" actId="2696"/>
        <pc:sldMkLst>
          <pc:docMk/>
          <pc:sldMk cId="913954609" sldId="679"/>
        </pc:sldMkLst>
      </pc:sldChg>
      <pc:sldChg chg="del">
        <pc:chgData name="Ashley Erickson" userId="a55e1f5208938611" providerId="LiveId" clId="{69FDB7DA-A030-486F-993E-94AFD03DC368}" dt="2023-03-31T16:15:12.418" v="39" actId="2696"/>
        <pc:sldMkLst>
          <pc:docMk/>
          <pc:sldMk cId="0" sldId="681"/>
        </pc:sldMkLst>
      </pc:sldChg>
      <pc:sldChg chg="del">
        <pc:chgData name="Ashley Erickson" userId="a55e1f5208938611" providerId="LiveId" clId="{69FDB7DA-A030-486F-993E-94AFD03DC368}" dt="2023-03-31T16:15:12.418" v="39" actId="2696"/>
        <pc:sldMkLst>
          <pc:docMk/>
          <pc:sldMk cId="2869577280" sldId="682"/>
        </pc:sldMkLst>
      </pc:sldChg>
      <pc:sldChg chg="del">
        <pc:chgData name="Ashley Erickson" userId="a55e1f5208938611" providerId="LiveId" clId="{69FDB7DA-A030-486F-993E-94AFD03DC368}" dt="2023-03-31T16:15:12.418" v="39" actId="2696"/>
        <pc:sldMkLst>
          <pc:docMk/>
          <pc:sldMk cId="1798416715" sldId="683"/>
        </pc:sldMkLst>
      </pc:sldChg>
      <pc:sldChg chg="del">
        <pc:chgData name="Ashley Erickson" userId="a55e1f5208938611" providerId="LiveId" clId="{69FDB7DA-A030-486F-993E-94AFD03DC368}" dt="2023-03-31T16:15:12.418" v="39" actId="2696"/>
        <pc:sldMkLst>
          <pc:docMk/>
          <pc:sldMk cId="1412339733" sldId="709"/>
        </pc:sldMkLst>
      </pc:sldChg>
      <pc:sldChg chg="del">
        <pc:chgData name="Ashley Erickson" userId="a55e1f5208938611" providerId="LiveId" clId="{69FDB7DA-A030-486F-993E-94AFD03DC368}" dt="2023-03-31T16:15:12.418" v="39" actId="2696"/>
        <pc:sldMkLst>
          <pc:docMk/>
          <pc:sldMk cId="632868730" sldId="710"/>
        </pc:sldMkLst>
      </pc:sldChg>
      <pc:sldChg chg="del">
        <pc:chgData name="Ashley Erickson" userId="a55e1f5208938611" providerId="LiveId" clId="{69FDB7DA-A030-486F-993E-94AFD03DC368}" dt="2023-03-31T16:15:12.418" v="39" actId="2696"/>
        <pc:sldMkLst>
          <pc:docMk/>
          <pc:sldMk cId="648493621" sldId="718"/>
        </pc:sldMkLst>
      </pc:sldChg>
      <pc:sldChg chg="del">
        <pc:chgData name="Ashley Erickson" userId="a55e1f5208938611" providerId="LiveId" clId="{69FDB7DA-A030-486F-993E-94AFD03DC368}" dt="2023-03-31T16:14:40.102" v="38" actId="2696"/>
        <pc:sldMkLst>
          <pc:docMk/>
          <pc:sldMk cId="3147727282" sldId="719"/>
        </pc:sldMkLst>
      </pc:sldChg>
      <pc:sldChg chg="del">
        <pc:chgData name="Ashley Erickson" userId="a55e1f5208938611" providerId="LiveId" clId="{69FDB7DA-A030-486F-993E-94AFD03DC368}" dt="2023-03-31T16:15:12.418" v="39" actId="2696"/>
        <pc:sldMkLst>
          <pc:docMk/>
          <pc:sldMk cId="2397486405" sldId="720"/>
        </pc:sldMkLst>
      </pc:sldChg>
      <pc:sldChg chg="del">
        <pc:chgData name="Ashley Erickson" userId="a55e1f5208938611" providerId="LiveId" clId="{69FDB7DA-A030-486F-993E-94AFD03DC368}" dt="2023-03-31T16:15:12.418" v="39" actId="2696"/>
        <pc:sldMkLst>
          <pc:docMk/>
          <pc:sldMk cId="2671652658" sldId="721"/>
        </pc:sldMkLst>
      </pc:sldChg>
      <pc:sldChg chg="del">
        <pc:chgData name="Ashley Erickson" userId="a55e1f5208938611" providerId="LiveId" clId="{69FDB7DA-A030-486F-993E-94AFD03DC368}" dt="2023-03-31T16:15:12.418" v="39" actId="2696"/>
        <pc:sldMkLst>
          <pc:docMk/>
          <pc:sldMk cId="1160564520" sldId="722"/>
        </pc:sldMkLst>
      </pc:sldChg>
      <pc:sldChg chg="del">
        <pc:chgData name="Ashley Erickson" userId="a55e1f5208938611" providerId="LiveId" clId="{69FDB7DA-A030-486F-993E-94AFD03DC368}" dt="2023-03-31T16:15:12.418" v="39" actId="2696"/>
        <pc:sldMkLst>
          <pc:docMk/>
          <pc:sldMk cId="2634040082" sldId="723"/>
        </pc:sldMkLst>
      </pc:sldChg>
      <pc:sldChg chg="add del">
        <pc:chgData name="Ashley Erickson" userId="a55e1f5208938611" providerId="LiveId" clId="{69FDB7DA-A030-486F-993E-94AFD03DC368}" dt="2023-03-31T16:17:45.741" v="245" actId="2696"/>
        <pc:sldMkLst>
          <pc:docMk/>
          <pc:sldMk cId="4027303064" sldId="798"/>
        </pc:sldMkLst>
      </pc:sldChg>
      <pc:sldChg chg="modSp add del mod">
        <pc:chgData name="Ashley Erickson" userId="a55e1f5208938611" providerId="LiveId" clId="{69FDB7DA-A030-486F-993E-94AFD03DC368}" dt="2023-03-31T16:35:13.951" v="1811" actId="20577"/>
        <pc:sldMkLst>
          <pc:docMk/>
          <pc:sldMk cId="1052523708" sldId="1016"/>
        </pc:sldMkLst>
        <pc:spChg chg="mod">
          <ac:chgData name="Ashley Erickson" userId="a55e1f5208938611" providerId="LiveId" clId="{69FDB7DA-A030-486F-993E-94AFD03DC368}" dt="2023-03-31T16:35:13.951" v="1811" actId="20577"/>
          <ac:spMkLst>
            <pc:docMk/>
            <pc:sldMk cId="1052523708" sldId="1016"/>
            <ac:spMk id="2" creationId="{E4A28CC6-E252-4276-B66C-1C241AA9EA8D}"/>
          </ac:spMkLst>
        </pc:spChg>
      </pc:sldChg>
      <pc:sldChg chg="modSp add del mod">
        <pc:chgData name="Ashley Erickson" userId="a55e1f5208938611" providerId="LiveId" clId="{69FDB7DA-A030-486F-993E-94AFD03DC368}" dt="2023-03-31T16:35:20.609" v="1825" actId="20577"/>
        <pc:sldMkLst>
          <pc:docMk/>
          <pc:sldMk cId="1171929439" sldId="1017"/>
        </pc:sldMkLst>
        <pc:spChg chg="mod">
          <ac:chgData name="Ashley Erickson" userId="a55e1f5208938611" providerId="LiveId" clId="{69FDB7DA-A030-486F-993E-94AFD03DC368}" dt="2023-03-31T16:35:20.609" v="1825" actId="20577"/>
          <ac:spMkLst>
            <pc:docMk/>
            <pc:sldMk cId="1171929439" sldId="1017"/>
            <ac:spMk id="2" creationId="{E4A28CC6-E252-4276-B66C-1C241AA9EA8D}"/>
          </ac:spMkLst>
        </pc:spChg>
      </pc:sldChg>
      <pc:sldChg chg="modSp add del mod">
        <pc:chgData name="Ashley Erickson" userId="a55e1f5208938611" providerId="LiveId" clId="{69FDB7DA-A030-486F-993E-94AFD03DC368}" dt="2023-04-01T03:51:43.478" v="2088" actId="20577"/>
        <pc:sldMkLst>
          <pc:docMk/>
          <pc:sldMk cId="1283832851" sldId="1018"/>
        </pc:sldMkLst>
        <pc:spChg chg="mod">
          <ac:chgData name="Ashley Erickson" userId="a55e1f5208938611" providerId="LiveId" clId="{69FDB7DA-A030-486F-993E-94AFD03DC368}" dt="2023-03-31T16:38:19.726" v="2047" actId="14100"/>
          <ac:spMkLst>
            <pc:docMk/>
            <pc:sldMk cId="1283832851" sldId="1018"/>
            <ac:spMk id="2" creationId="{C1C7BC7C-D89E-47F7-917D-B196BC2C4D27}"/>
          </ac:spMkLst>
        </pc:spChg>
        <pc:spChg chg="mod">
          <ac:chgData name="Ashley Erickson" userId="a55e1f5208938611" providerId="LiveId" clId="{69FDB7DA-A030-486F-993E-94AFD03DC368}" dt="2023-04-01T03:51:43.478" v="2088" actId="20577"/>
          <ac:spMkLst>
            <pc:docMk/>
            <pc:sldMk cId="1283832851" sldId="1018"/>
            <ac:spMk id="7" creationId="{6C56B0B8-E3DF-4EE8-90FC-577061895421}"/>
          </ac:spMkLst>
        </pc:spChg>
      </pc:sldChg>
      <pc:sldChg chg="addSp delSp modSp add del mod">
        <pc:chgData name="Ashley Erickson" userId="a55e1f5208938611" providerId="LiveId" clId="{69FDB7DA-A030-486F-993E-94AFD03DC368}" dt="2023-04-01T03:39:39.715" v="2086" actId="20577"/>
        <pc:sldMkLst>
          <pc:docMk/>
          <pc:sldMk cId="127966884" sldId="1081"/>
        </pc:sldMkLst>
        <pc:spChg chg="mod">
          <ac:chgData name="Ashley Erickson" userId="a55e1f5208938611" providerId="LiveId" clId="{69FDB7DA-A030-486F-993E-94AFD03DC368}" dt="2023-03-31T16:35:34.687" v="1841" actId="20577"/>
          <ac:spMkLst>
            <pc:docMk/>
            <pc:sldMk cId="127966884" sldId="1081"/>
            <ac:spMk id="2" creationId="{C1C7BC7C-D89E-47F7-917D-B196BC2C4D27}"/>
          </ac:spMkLst>
        </pc:spChg>
        <pc:spChg chg="mod">
          <ac:chgData name="Ashley Erickson" userId="a55e1f5208938611" providerId="LiveId" clId="{69FDB7DA-A030-486F-993E-94AFD03DC368}" dt="2023-04-01T03:39:39.715" v="2086" actId="20577"/>
          <ac:spMkLst>
            <pc:docMk/>
            <pc:sldMk cId="127966884" sldId="1081"/>
            <ac:spMk id="7" creationId="{6C56B0B8-E3DF-4EE8-90FC-577061895421}"/>
          </ac:spMkLst>
        </pc:spChg>
        <pc:picChg chg="add mod">
          <ac:chgData name="Ashley Erickson" userId="a55e1f5208938611" providerId="LiveId" clId="{69FDB7DA-A030-486F-993E-94AFD03DC368}" dt="2023-04-01T03:39:29.722" v="2084"/>
          <ac:picMkLst>
            <pc:docMk/>
            <pc:sldMk cId="127966884" sldId="1081"/>
            <ac:picMk id="3" creationId="{091A0BE9-5DA8-EB9A-504A-C7F40CCE38A7}"/>
          </ac:picMkLst>
        </pc:picChg>
        <pc:picChg chg="del">
          <ac:chgData name="Ashley Erickson" userId="a55e1f5208938611" providerId="LiveId" clId="{69FDB7DA-A030-486F-993E-94AFD03DC368}" dt="2023-04-01T03:39:29.706" v="2083" actId="478"/>
          <ac:picMkLst>
            <pc:docMk/>
            <pc:sldMk cId="127966884" sldId="1081"/>
            <ac:picMk id="9" creationId="{39A40931-D29C-4BB9-87F1-FA6AEA3C7088}"/>
          </ac:picMkLst>
        </pc:picChg>
      </pc:sldChg>
      <pc:sldChg chg="modSp new mod">
        <pc:chgData name="Ashley Erickson" userId="a55e1f5208938611" providerId="LiveId" clId="{69FDB7DA-A030-486F-993E-94AFD03DC368}" dt="2023-03-31T16:38:52.314" v="2082" actId="20577"/>
        <pc:sldMkLst>
          <pc:docMk/>
          <pc:sldMk cId="4252085815" sldId="1082"/>
        </pc:sldMkLst>
        <pc:spChg chg="mod">
          <ac:chgData name="Ashley Erickson" userId="a55e1f5208938611" providerId="LiveId" clId="{69FDB7DA-A030-486F-993E-94AFD03DC368}" dt="2023-03-31T16:20:50.308" v="283" actId="20577"/>
          <ac:spMkLst>
            <pc:docMk/>
            <pc:sldMk cId="4252085815" sldId="1082"/>
            <ac:spMk id="2" creationId="{17DABB67-E4CB-ACC0-4255-EE9711C169B6}"/>
          </ac:spMkLst>
        </pc:spChg>
        <pc:spChg chg="mod">
          <ac:chgData name="Ashley Erickson" userId="a55e1f5208938611" providerId="LiveId" clId="{69FDB7DA-A030-486F-993E-94AFD03DC368}" dt="2023-03-31T16:38:52.314" v="2082" actId="20577"/>
          <ac:spMkLst>
            <pc:docMk/>
            <pc:sldMk cId="4252085815" sldId="1082"/>
            <ac:spMk id="3" creationId="{D964348B-341B-54B5-D814-626653C1451A}"/>
          </ac:spMkLst>
        </pc:spChg>
      </pc:sldChg>
      <pc:sldChg chg="addSp delSp modSp new del mod">
        <pc:chgData name="Ashley Erickson" userId="a55e1f5208938611" providerId="LiveId" clId="{69FDB7DA-A030-486F-993E-94AFD03DC368}" dt="2023-03-31T16:32:34.643" v="1443" actId="2696"/>
        <pc:sldMkLst>
          <pc:docMk/>
          <pc:sldMk cId="932375893" sldId="1083"/>
        </pc:sldMkLst>
        <pc:spChg chg="mod">
          <ac:chgData name="Ashley Erickson" userId="a55e1f5208938611" providerId="LiveId" clId="{69FDB7DA-A030-486F-993E-94AFD03DC368}" dt="2023-03-31T16:29:09.104" v="1410" actId="14100"/>
          <ac:spMkLst>
            <pc:docMk/>
            <pc:sldMk cId="932375893" sldId="1083"/>
            <ac:spMk id="2" creationId="{89C6A712-611A-C5F8-4935-C742483C9DF3}"/>
          </ac:spMkLst>
        </pc:spChg>
        <pc:spChg chg="del">
          <ac:chgData name="Ashley Erickson" userId="a55e1f5208938611" providerId="LiveId" clId="{69FDB7DA-A030-486F-993E-94AFD03DC368}" dt="2023-03-31T16:28:59.616" v="1403"/>
          <ac:spMkLst>
            <pc:docMk/>
            <pc:sldMk cId="932375893" sldId="1083"/>
            <ac:spMk id="3" creationId="{37994266-6E36-EB86-D7FB-D5B0E5CADE7C}"/>
          </ac:spMkLst>
        </pc:spChg>
        <pc:picChg chg="add mod">
          <ac:chgData name="Ashley Erickson" userId="a55e1f5208938611" providerId="LiveId" clId="{69FDB7DA-A030-486F-993E-94AFD03DC368}" dt="2023-03-31T16:29:13.505" v="1411" actId="1076"/>
          <ac:picMkLst>
            <pc:docMk/>
            <pc:sldMk cId="932375893" sldId="1083"/>
            <ac:picMk id="6" creationId="{3D14EA95-300E-2808-0A7A-C67F7D458458}"/>
          </ac:picMkLst>
        </pc:picChg>
      </pc:sldChg>
      <pc:sldChg chg="addSp delSp modSp add del mod">
        <pc:chgData name="Ashley Erickson" userId="a55e1f5208938611" providerId="LiveId" clId="{69FDB7DA-A030-486F-993E-94AFD03DC368}" dt="2023-03-31T16:32:34.643" v="1443" actId="2696"/>
        <pc:sldMkLst>
          <pc:docMk/>
          <pc:sldMk cId="2358053841" sldId="1084"/>
        </pc:sldMkLst>
        <pc:spChg chg="mod">
          <ac:chgData name="Ashley Erickson" userId="a55e1f5208938611" providerId="LiveId" clId="{69FDB7DA-A030-486F-993E-94AFD03DC368}" dt="2023-03-31T16:29:37.257" v="1430" actId="20577"/>
          <ac:spMkLst>
            <pc:docMk/>
            <pc:sldMk cId="2358053841" sldId="1084"/>
            <ac:spMk id="2" creationId="{89C6A712-611A-C5F8-4935-C742483C9DF3}"/>
          </ac:spMkLst>
        </pc:spChg>
        <pc:picChg chg="add del">
          <ac:chgData name="Ashley Erickson" userId="a55e1f5208938611" providerId="LiveId" clId="{69FDB7DA-A030-486F-993E-94AFD03DC368}" dt="2023-03-31T16:32:26.880" v="1439" actId="478"/>
          <ac:picMkLst>
            <pc:docMk/>
            <pc:sldMk cId="2358053841" sldId="1084"/>
            <ac:picMk id="5" creationId="{DFC07E5D-081A-3B56-54F3-1754873B954D}"/>
          </ac:picMkLst>
        </pc:picChg>
        <pc:picChg chg="add del mod">
          <ac:chgData name="Ashley Erickson" userId="a55e1f5208938611" providerId="LiveId" clId="{69FDB7DA-A030-486F-993E-94AFD03DC368}" dt="2023-03-31T16:32:30.355" v="1442" actId="21"/>
          <ac:picMkLst>
            <pc:docMk/>
            <pc:sldMk cId="2358053841" sldId="1084"/>
            <ac:picMk id="8" creationId="{FD91A632-EC16-855A-F50D-E615D37C808E}"/>
          </ac:picMkLst>
        </pc:picChg>
      </pc:sldChg>
      <pc:sldChg chg="addSp delSp modSp new del mod">
        <pc:chgData name="Ashley Erickson" userId="a55e1f5208938611" providerId="LiveId" clId="{69FDB7DA-A030-486F-993E-94AFD03DC368}" dt="2023-04-01T03:53:16.379" v="2089" actId="2696"/>
        <pc:sldMkLst>
          <pc:docMk/>
          <pc:sldMk cId="3234983044" sldId="1085"/>
        </pc:sldMkLst>
        <pc:spChg chg="mod">
          <ac:chgData name="Ashley Erickson" userId="a55e1f5208938611" providerId="LiveId" clId="{69FDB7DA-A030-486F-993E-94AFD03DC368}" dt="2023-03-31T16:35:43.041" v="1852" actId="14100"/>
          <ac:spMkLst>
            <pc:docMk/>
            <pc:sldMk cId="3234983044" sldId="1085"/>
            <ac:spMk id="2" creationId="{754030BF-A29E-D896-00F4-662EF8B3FF9C}"/>
          </ac:spMkLst>
        </pc:spChg>
        <pc:picChg chg="add del">
          <ac:chgData name="Ashley Erickson" userId="a55e1f5208938611" providerId="LiveId" clId="{69FDB7DA-A030-486F-993E-94AFD03DC368}" dt="2023-03-31T16:31:42.523" v="1433" actId="478"/>
          <ac:picMkLst>
            <pc:docMk/>
            <pc:sldMk cId="3234983044" sldId="1085"/>
            <ac:picMk id="6" creationId="{17293140-76BF-C228-7575-53ACA37B70C6}"/>
          </ac:picMkLst>
        </pc:picChg>
        <pc:picChg chg="add mod">
          <ac:chgData name="Ashley Erickson" userId="a55e1f5208938611" providerId="LiveId" clId="{69FDB7DA-A030-486F-993E-94AFD03DC368}" dt="2023-03-31T16:31:51.602" v="1436" actId="1076"/>
          <ac:picMkLst>
            <pc:docMk/>
            <pc:sldMk cId="3234983044" sldId="1085"/>
            <ac:picMk id="8" creationId="{6DF4468A-C468-5D7B-7304-86262A352780}"/>
          </ac:picMkLst>
        </pc:picChg>
      </pc:sldChg>
      <pc:sldChg chg="addSp delSp modSp add del mod">
        <pc:chgData name="Ashley Erickson" userId="a55e1f5208938611" providerId="LiveId" clId="{69FDB7DA-A030-486F-993E-94AFD03DC368}" dt="2023-04-01T03:53:16.379" v="2089" actId="2696"/>
        <pc:sldMkLst>
          <pc:docMk/>
          <pc:sldMk cId="429917466" sldId="1086"/>
        </pc:sldMkLst>
        <pc:spChg chg="mod">
          <ac:chgData name="Ashley Erickson" userId="a55e1f5208938611" providerId="LiveId" clId="{69FDB7DA-A030-486F-993E-94AFD03DC368}" dt="2023-03-31T16:35:48.658" v="1861" actId="20577"/>
          <ac:spMkLst>
            <pc:docMk/>
            <pc:sldMk cId="429917466" sldId="1086"/>
            <ac:spMk id="2" creationId="{754030BF-A29E-D896-00F4-662EF8B3FF9C}"/>
          </ac:spMkLst>
        </pc:spChg>
        <pc:spChg chg="mod">
          <ac:chgData name="Ashley Erickson" userId="a55e1f5208938611" providerId="LiveId" clId="{69FDB7DA-A030-486F-993E-94AFD03DC368}" dt="2023-03-31T16:33:33.190" v="1545" actId="20577"/>
          <ac:spMkLst>
            <pc:docMk/>
            <pc:sldMk cId="429917466" sldId="1086"/>
            <ac:spMk id="3" creationId="{33E6F2AC-C2DB-1E0A-81E7-41F6B76FF17B}"/>
          </ac:spMkLst>
        </pc:spChg>
        <pc:picChg chg="add del mod">
          <ac:chgData name="Ashley Erickson" userId="a55e1f5208938611" providerId="LiveId" clId="{69FDB7DA-A030-486F-993E-94AFD03DC368}" dt="2023-03-31T16:33:40.412" v="1546" actId="478"/>
          <ac:picMkLst>
            <pc:docMk/>
            <pc:sldMk cId="429917466" sldId="1086"/>
            <ac:picMk id="5" creationId="{B453826E-634F-7C8D-CF97-4EBC98C59C85}"/>
          </ac:picMkLst>
        </pc:picChg>
      </pc:sldChg>
      <pc:sldChg chg="delSp add mod">
        <pc:chgData name="Ashley Erickson" userId="a55e1f5208938611" providerId="LiveId" clId="{69FDB7DA-A030-486F-993E-94AFD03DC368}" dt="2023-04-01T03:53:29.154" v="2092" actId="478"/>
        <pc:sldMkLst>
          <pc:docMk/>
          <pc:sldMk cId="4111000900" sldId="1087"/>
        </pc:sldMkLst>
        <pc:inkChg chg="del">
          <ac:chgData name="Ashley Erickson" userId="a55e1f5208938611" providerId="LiveId" clId="{69FDB7DA-A030-486F-993E-94AFD03DC368}" dt="2023-04-01T03:53:29.154" v="2092" actId="478"/>
          <ac:inkMkLst>
            <pc:docMk/>
            <pc:sldMk cId="4111000900" sldId="1087"/>
            <ac:inkMk id="13" creationId="{11F4B01E-66DC-4390-255B-C8949DFCA334}"/>
          </ac:inkMkLst>
        </pc:inkChg>
      </pc:sldChg>
      <pc:sldChg chg="addSp delSp modSp add mod">
        <pc:chgData name="Ashley Erickson" userId="a55e1f5208938611" providerId="LiveId" clId="{69FDB7DA-A030-486F-993E-94AFD03DC368}" dt="2023-04-01T03:54:58.717" v="2110" actId="1076"/>
        <pc:sldMkLst>
          <pc:docMk/>
          <pc:sldMk cId="1120554590" sldId="1088"/>
        </pc:sldMkLst>
        <pc:spChg chg="mod">
          <ac:chgData name="Ashley Erickson" userId="a55e1f5208938611" providerId="LiveId" clId="{69FDB7DA-A030-486F-993E-94AFD03DC368}" dt="2023-04-01T03:53:59.321" v="2107" actId="20577"/>
          <ac:spMkLst>
            <pc:docMk/>
            <pc:sldMk cId="1120554590" sldId="1088"/>
            <ac:spMk id="2" creationId="{B5413AA5-0DC8-ABD8-1CA4-BD682DA35D67}"/>
          </ac:spMkLst>
        </pc:spChg>
        <pc:picChg chg="add del mod">
          <ac:chgData name="Ashley Erickson" userId="a55e1f5208938611" providerId="LiveId" clId="{69FDB7DA-A030-486F-993E-94AFD03DC368}" dt="2023-04-01T03:54:55.518" v="2108" actId="478"/>
          <ac:picMkLst>
            <pc:docMk/>
            <pc:sldMk cId="1120554590" sldId="1088"/>
            <ac:picMk id="5" creationId="{46711C27-7BAE-7F97-E3B5-DBC432F207FE}"/>
          </ac:picMkLst>
        </pc:picChg>
        <pc:picChg chg="add mod">
          <ac:chgData name="Ashley Erickson" userId="a55e1f5208938611" providerId="LiveId" clId="{69FDB7DA-A030-486F-993E-94AFD03DC368}" dt="2023-04-01T03:54:58.717" v="2110" actId="1076"/>
          <ac:picMkLst>
            <pc:docMk/>
            <pc:sldMk cId="1120554590" sldId="1088"/>
            <ac:picMk id="7" creationId="{94AC3FAF-7133-E522-1678-6AF84360DE18}"/>
          </ac:picMkLst>
        </pc:picChg>
        <pc:inkChg chg="del">
          <ac:chgData name="Ashley Erickson" userId="a55e1f5208938611" providerId="LiveId" clId="{69FDB7DA-A030-486F-993E-94AFD03DC368}" dt="2023-04-01T03:53:32.503" v="2093" actId="478"/>
          <ac:inkMkLst>
            <pc:docMk/>
            <pc:sldMk cId="1120554590" sldId="1088"/>
            <ac:inkMk id="13" creationId="{11F4B01E-66DC-4390-255B-C8949DFCA334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EFF37-F014-4521-A06F-4A8E9D19C3DA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D2505-55F1-4086-AC27-B1A4DC39C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21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D2505-55F1-4086-AC27-B1A4DC39C6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5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DF5E-E190-4D5F-A5F2-64F7683874EB}" type="datetime1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9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1019-F0BF-41D0-83CC-6F0C04DDBFB2}" type="datetime1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1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0BEA-DEB8-4F26-8C00-592512014478}" type="datetime1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1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65C6-AED9-4522-A6DC-FF99D2E8A7B1}" type="datetime1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7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355D-ADD5-41AF-8DF3-FB28C7C96ED8}" type="datetime1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9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DD7C-A8FF-48C8-B31C-92D7E570ABBA}" type="datetime1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5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C296-9831-4C60-8E2C-2AC103FA2D9D}" type="datetime1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9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355B-5FF1-4542-B909-F7A08901B431}" type="datetime1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3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F74DB-E819-4F03-8C1C-F2C474C14159}" type="datetime1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0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373B-F239-4723-9024-EF21B378BE6D}" type="datetime1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E26A-44E1-47EF-A1CA-D2402539CAA1}" type="datetime1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1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E5927-59DC-463B-9D56-1A61655AEB62}" type="datetime1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DE1E3-95F9-5A49-8A46-D75D3CDD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6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320200" y="1815571"/>
            <a:ext cx="7551601" cy="1612607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cs typeface="Arial Rounded MT Bold"/>
              </a:rPr>
              <a:t>Extra C++ Pointer </a:t>
            </a:r>
            <a:br>
              <a:rPr lang="en-US" sz="5400" dirty="0">
                <a:cs typeface="Arial Rounded MT Bold"/>
              </a:rPr>
            </a:br>
            <a:r>
              <a:rPr lang="en-US" sz="5400" dirty="0">
                <a:cs typeface="Arial Rounded MT Bold"/>
              </a:rPr>
              <a:t>Practice Questions</a:t>
            </a:r>
            <a:br>
              <a:rPr lang="en-US" sz="5400" dirty="0">
                <a:cs typeface="Arial Rounded MT Bold"/>
              </a:rPr>
            </a:br>
            <a:r>
              <a:rPr lang="en-US" sz="2200" dirty="0">
                <a:cs typeface="Arial Rounded MT Bold"/>
              </a:rPr>
              <a:t>Credit: Ashley and Varick Erickson</a:t>
            </a:r>
            <a:endParaRPr lang="en-US" sz="5400" dirty="0"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4237007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13AA5-0DC8-ABD8-1CA4-BD682DA35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9382" y="274638"/>
            <a:ext cx="6583017" cy="1143000"/>
          </a:xfrm>
        </p:spPr>
        <p:txBody>
          <a:bodyPr/>
          <a:lstStyle/>
          <a:p>
            <a:r>
              <a:rPr lang="en-US" dirty="0"/>
              <a:t>Pointer Practice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AE321-85E4-943D-8A48-C1F868B6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6E08D7-ADB6-8D78-F218-66F1A4655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15" y="5281630"/>
            <a:ext cx="3505504" cy="1848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48AEF6-3292-2718-CDD5-59AEA34B5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08" y="134702"/>
            <a:ext cx="6069495" cy="658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00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13AA5-0DC8-ABD8-1CA4-BD682DA35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9382" y="274638"/>
            <a:ext cx="6583017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Pointer Practice 4</a:t>
            </a:r>
            <a:br>
              <a:rPr lang="en-US" dirty="0"/>
            </a:br>
            <a:r>
              <a:rPr lang="en-US" dirty="0"/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AE321-85E4-943D-8A48-C1F868B6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6E08D7-ADB6-8D78-F218-66F1A4655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15" y="5281630"/>
            <a:ext cx="3505504" cy="1848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48AEF6-3292-2718-CDD5-59AEA34B5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08" y="134702"/>
            <a:ext cx="6069495" cy="65885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AC3FAF-7133-E522-1678-6AF84360D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909" y="3906968"/>
            <a:ext cx="6506483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5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5A4F1-601A-4D4B-9C98-921AFC73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Review: Key Pointer Syntax Rules and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A9F2A-ACEF-440E-A089-0B40604BD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Arial"/>
              <a:buAutoNum type="arabicPeriod"/>
            </a:pPr>
            <a:r>
              <a:rPr lang="en-US" sz="2000" dirty="0"/>
              <a:t>Use the </a:t>
            </a:r>
            <a:r>
              <a:rPr lang="en-US" sz="2000" b="1" dirty="0"/>
              <a:t>reference operator &amp; </a:t>
            </a:r>
            <a:r>
              <a:rPr lang="en-US" sz="2000" dirty="0"/>
              <a:t>to get the memory address of a variable.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&amp;num; // prints memory address of </a:t>
            </a:r>
            <a:r>
              <a:rPr lang="en-US" altLang="en-US" sz="2000" dirty="0" err="1">
                <a:latin typeface="Courier New" panose="02070309020205020404" pitchFamily="49" charset="0"/>
              </a:rPr>
              <a:t>num</a:t>
            </a:r>
            <a:r>
              <a:rPr lang="en-US" sz="2000" dirty="0" err="1"/>
              <a:t>Use</a:t>
            </a:r>
            <a:r>
              <a:rPr lang="en-US" sz="2000" dirty="0"/>
              <a:t> the </a:t>
            </a:r>
            <a:r>
              <a:rPr lang="en-US" sz="2000" b="1" dirty="0"/>
              <a:t>asterisk *</a:t>
            </a:r>
            <a:r>
              <a:rPr lang="en-US" sz="2000" dirty="0"/>
              <a:t> when declaring pointer variables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int *ptr1, *ptr2, …;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//declares two pointer variables for int type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//spacing between * and 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 doesn’t matter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endParaRPr lang="en-US" sz="1600" dirty="0"/>
          </a:p>
          <a:p>
            <a:pPr marL="457200" indent="-457200">
              <a:buFont typeface="+mj-lt"/>
              <a:buAutoNum type="arabicPeriod" startAt="2"/>
            </a:pPr>
            <a:r>
              <a:rPr lang="en-US" altLang="en-US" sz="2000" dirty="0"/>
              <a:t>You </a:t>
            </a:r>
            <a:r>
              <a:rPr lang="en-US" altLang="en-US" sz="2000" b="1" dirty="0"/>
              <a:t>cannot mix different data types </a:t>
            </a:r>
            <a:r>
              <a:rPr lang="en-US" altLang="en-US" sz="2000" dirty="0"/>
              <a:t>with pointers.</a:t>
            </a:r>
          </a:p>
          <a:p>
            <a:pPr marL="457200" indent="-457200">
              <a:buFont typeface="+mj-lt"/>
              <a:buAutoNum type="arabicPeriod" startAt="2"/>
            </a:pPr>
            <a:endParaRPr lang="en-US" altLang="en-US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Using * and a pointer variable name will allow us to directly access the data the pointer is pointing at.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*ptr1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//returns value ptr1 is pointing at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Using the assignment operator (=) changes the pointer’s memory address, which changes where our pointer points. This will change the memory address where the pointer points.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Using = and * together directly changes the value that our pointer is pointing to.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Use the new operator to create a new dynamic  variable where a pointer points.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Draw pictures when you work with pointers, to help keep track of what is happening.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B1FEF-F5D6-4674-94ED-0CB2810B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B4659D-0C1A-7998-0331-E9CBC1335E89}"/>
              </a:ext>
            </a:extLst>
          </p:cNvPr>
          <p:cNvSpPr txBox="1"/>
          <p:nvPr/>
        </p:nvSpPr>
        <p:spPr>
          <a:xfrm>
            <a:off x="8115300" y="5619750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1BB50E-6B4F-7768-C50C-1E90A17B0395}"/>
              </a:ext>
            </a:extLst>
          </p:cNvPr>
          <p:cNvSpPr txBox="1"/>
          <p:nvPr/>
        </p:nvSpPr>
        <p:spPr>
          <a:xfrm>
            <a:off x="9644063" y="5174218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address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1E4EF1-DD0B-0C7B-B707-35597A2D27E1}"/>
              </a:ext>
            </a:extLst>
          </p:cNvPr>
          <p:cNvSpPr txBox="1"/>
          <p:nvPr/>
        </p:nvSpPr>
        <p:spPr>
          <a:xfrm>
            <a:off x="9644063" y="5580618"/>
            <a:ext cx="20288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97697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8D84-3840-19F4-78DD-B978F949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Practice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55255-C36E-F669-83C1-CFEC9C16F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Follow along on paper as we complete these practice questions</a:t>
            </a:r>
          </a:p>
          <a:p>
            <a:endParaRPr lang="en-US" sz="2000" dirty="0"/>
          </a:p>
          <a:p>
            <a:r>
              <a:rPr lang="en-US" sz="2000" dirty="0"/>
              <a:t>These questions are taken directly from past assignments and past exams.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D00B7-B203-F8C9-B72F-9A9CF5A8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8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28CC6-E252-4276-B66C-1C241AA9E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Practice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511FF-8C89-4C63-85EF-C5A1489C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8AEF7-041B-4776-BDFD-EC972154E05E}"/>
              </a:ext>
            </a:extLst>
          </p:cNvPr>
          <p:cNvSpPr txBox="1"/>
          <p:nvPr/>
        </p:nvSpPr>
        <p:spPr>
          <a:xfrm>
            <a:off x="1711569" y="1242647"/>
            <a:ext cx="5306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Find the output for the cout&lt;&lt; statements in the below program.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2D5D9E-3DCB-4304-884C-0E0C2D418F15}"/>
              </a:ext>
            </a:extLst>
          </p:cNvPr>
          <p:cNvSpPr txBox="1"/>
          <p:nvPr/>
        </p:nvSpPr>
        <p:spPr>
          <a:xfrm>
            <a:off x="1691691" y="1555036"/>
            <a:ext cx="45720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a;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b;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c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luckyNumber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7;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mysteryNumber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 =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mysteryNumber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 =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luckyNumber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b = a;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*b = *a +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luckyNumber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*a = *b + *c;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"*a =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*a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"*b =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*b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"*c =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*c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mysteryNumber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5252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28CC6-E252-4276-B66C-1C241AA9E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Practice 1 -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511FF-8C89-4C63-85EF-C5A1489C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D6B635-CA76-4A7E-AB7E-84C279E36349}"/>
              </a:ext>
            </a:extLst>
          </p:cNvPr>
          <p:cNvSpPr txBox="1"/>
          <p:nvPr/>
        </p:nvSpPr>
        <p:spPr>
          <a:xfrm>
            <a:off x="1814223" y="1320554"/>
            <a:ext cx="45720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a;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b;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c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luckyNumber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7;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mysteryNumber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 =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mysteryNumber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 =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luckyNumber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b = a;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*b = *a +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luckyNumber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*a = *b + *c;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"*a =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*a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"*b =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*b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"*c =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*c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mysteryNumber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565018-A6C8-4E48-884F-48F7237C3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053" y="4418605"/>
            <a:ext cx="1276185" cy="143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2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A691-7A02-4CC0-476C-5B4821C7A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924" y="274638"/>
            <a:ext cx="5705475" cy="1143000"/>
          </a:xfrm>
        </p:spPr>
        <p:txBody>
          <a:bodyPr/>
          <a:lstStyle/>
          <a:p>
            <a:r>
              <a:rPr lang="en-US" dirty="0"/>
              <a:t>Pointer Practice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2D434-7899-2A09-4F84-872E263E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C0C1C98-7C01-653A-E891-2F4C12EA1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E3F06C1E-C234-7924-DBA7-93B3A49FA9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6"/>
          <a:stretch/>
        </p:blipFill>
        <p:spPr bwMode="auto">
          <a:xfrm>
            <a:off x="-1" y="274637"/>
            <a:ext cx="6505575" cy="505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522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A691-7A02-4CC0-476C-5B4821C7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Practice 2 -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2D434-7899-2A09-4F84-872E263E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C0C1C98-7C01-653A-E891-2F4C12EA1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E3F06C1E-C234-7924-DBA7-93B3A49FA9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0" b="18022"/>
          <a:stretch/>
        </p:blipFill>
        <p:spPr bwMode="auto">
          <a:xfrm>
            <a:off x="609600" y="1417638"/>
            <a:ext cx="5600700" cy="40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DF70438F-31F1-53AE-8301-E303C37D0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61737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Answer: blank 1 = 10, blank 2 = 21, blank 3 = 3, blank 4 = 6.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36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BC7C-D89E-47F7-917D-B196BC2C4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0" y="274638"/>
            <a:ext cx="4876800" cy="1143000"/>
          </a:xfrm>
        </p:spPr>
        <p:txBody>
          <a:bodyPr/>
          <a:lstStyle/>
          <a:p>
            <a:r>
              <a:rPr lang="en-US" dirty="0"/>
              <a:t>Pointer Practice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6CF0D-0A8A-4D9E-B1F6-46802564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56B0B8-E3DF-4EE8-90FC-577061895421}"/>
              </a:ext>
            </a:extLst>
          </p:cNvPr>
          <p:cNvSpPr txBox="1"/>
          <p:nvPr/>
        </p:nvSpPr>
        <p:spPr>
          <a:xfrm>
            <a:off x="416698" y="397054"/>
            <a:ext cx="457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pointerMath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y,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z)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x = 5;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y = *z + x;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(*z)++;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(x * y);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a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b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temp 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*a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*b = 11;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temp = a;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answer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pointerMath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(*a,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temp);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cout &lt;&lt; answer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cout &lt;&lt; *a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cout &lt;&lt; *b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cout &lt;&lt; *temp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3832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BC7C-D89E-47F7-917D-B196BC2C4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720" y="274638"/>
            <a:ext cx="7345680" cy="1143000"/>
          </a:xfrm>
        </p:spPr>
        <p:txBody>
          <a:bodyPr/>
          <a:lstStyle/>
          <a:p>
            <a:r>
              <a:rPr lang="en-US" dirty="0"/>
              <a:t>Pointer Practice 3 -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6CF0D-0A8A-4D9E-B1F6-46802564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56B0B8-E3DF-4EE8-90FC-577061895421}"/>
              </a:ext>
            </a:extLst>
          </p:cNvPr>
          <p:cNvSpPr txBox="1"/>
          <p:nvPr/>
        </p:nvSpPr>
        <p:spPr>
          <a:xfrm>
            <a:off x="711973" y="422632"/>
            <a:ext cx="457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pointerMath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y,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z)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x = 5;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y = *z + x;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(*z)++;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(x * y);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a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b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temp 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*a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*b = 11;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temp = a;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answer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pointerMath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(*a,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temp);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cout &lt;&lt; answer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cout &lt;&lt; *a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cout &lt;&lt; *b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cout &lt;&lt; *temp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A0BE9-5DA8-EB9A-504A-C7F40CCE3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166" y="3763440"/>
            <a:ext cx="1087143" cy="177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D54EED57ED3B409AFF7A8B78DB6D65" ma:contentTypeVersion="9" ma:contentTypeDescription="Create a new document." ma:contentTypeScope="" ma:versionID="83fa564aa38a7fd152d7172ddcca1dc4">
  <xsd:schema xmlns:xsd="http://www.w3.org/2001/XMLSchema" xmlns:xs="http://www.w3.org/2001/XMLSchema" xmlns:p="http://schemas.microsoft.com/office/2006/metadata/properties" xmlns:ns3="f2a5b072-2d94-4a01-8f3f-e026927ea359" targetNamespace="http://schemas.microsoft.com/office/2006/metadata/properties" ma:root="true" ma:fieldsID="c1e87c06ee34cf541b92564514b397d5" ns3:_="">
    <xsd:import namespace="f2a5b072-2d94-4a01-8f3f-e026927ea35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5b072-2d94-4a01-8f3f-e026927ea3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139DC6-B8C3-441B-AE1D-5F19DE2804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AAF63A-547C-4BDE-816E-D7E6937260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a5b072-2d94-4a01-8f3f-e026927ea3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65B9CE-3255-46F5-A1CF-99E3357F546A}">
  <ds:schemaRefs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  <ds:schemaRef ds:uri="f2a5b072-2d94-4a01-8f3f-e026927ea359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28177</TotalTime>
  <Words>791</Words>
  <Application>Microsoft Office PowerPoint</Application>
  <PresentationFormat>Widescreen</PresentationFormat>
  <Paragraphs>147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Courier New</vt:lpstr>
      <vt:lpstr>Office Theme</vt:lpstr>
      <vt:lpstr>Extra C++ Pointer  Practice Questions Credit: Ashley and Varick Erickson</vt:lpstr>
      <vt:lpstr>Review: Key Pointer Syntax Rules and Tips</vt:lpstr>
      <vt:lpstr>Pointer Practice Questions</vt:lpstr>
      <vt:lpstr>Pointer Practice 1</vt:lpstr>
      <vt:lpstr>Pointer Practice 1 - solution</vt:lpstr>
      <vt:lpstr>Pointer Practice 2</vt:lpstr>
      <vt:lpstr>Pointer Practice 2 - solution</vt:lpstr>
      <vt:lpstr>Pointer Practice 3</vt:lpstr>
      <vt:lpstr>Pointer Practice 3 - solution</vt:lpstr>
      <vt:lpstr>Pointer Practice 4</vt:lpstr>
      <vt:lpstr>Pointer Practice 4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Erickson</dc:creator>
  <cp:lastModifiedBy>Varick Erickson</cp:lastModifiedBy>
  <cp:revision>115</cp:revision>
  <cp:lastPrinted>2016-02-16T20:22:13Z</cp:lastPrinted>
  <dcterms:created xsi:type="dcterms:W3CDTF">2016-02-05T17:42:57Z</dcterms:created>
  <dcterms:modified xsi:type="dcterms:W3CDTF">2023-08-11T14:55:48Z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0x010100ADD54EED57ED3B409AFF7A8B78DB6D65</vt:lpwstr>
  </property>
</Properties>
</file>