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284" r:id="rId3"/>
    <p:sldId id="256" r:id="rId4"/>
    <p:sldId id="257" r:id="rId5"/>
    <p:sldId id="260" r:id="rId6"/>
    <p:sldId id="258" r:id="rId7"/>
    <p:sldId id="259" r:id="rId8"/>
    <p:sldId id="261" r:id="rId9"/>
    <p:sldId id="262" r:id="rId10"/>
    <p:sldId id="263" r:id="rId11"/>
    <p:sldId id="264" r:id="rId12"/>
    <p:sldId id="265" r:id="rId13"/>
    <p:sldId id="266" r:id="rId14"/>
    <p:sldId id="267" r:id="rId15"/>
    <p:sldId id="268" r:id="rId16"/>
    <p:sldId id="269" r:id="rId17"/>
    <p:sldId id="281" r:id="rId18"/>
    <p:sldId id="270" r:id="rId19"/>
    <p:sldId id="271" r:id="rId20"/>
    <p:sldId id="272" r:id="rId21"/>
    <p:sldId id="273" r:id="rId22"/>
    <p:sldId id="274" r:id="rId23"/>
    <p:sldId id="275" r:id="rId24"/>
    <p:sldId id="276" r:id="rId25"/>
    <p:sldId id="277" r:id="rId26"/>
    <p:sldId id="278" r:id="rId27"/>
    <p:sldId id="279" r:id="rId28"/>
    <p:sldId id="282" r:id="rId29"/>
    <p:sldId id="283" r:id="rId30"/>
    <p:sldId id="285" r:id="rId31"/>
    <p:sldId id="317" r:id="rId32"/>
    <p:sldId id="315" r:id="rId33"/>
    <p:sldId id="316" r:id="rId34"/>
    <p:sldId id="313" r:id="rId35"/>
    <p:sldId id="314" r:id="rId36"/>
    <p:sldId id="303" r:id="rId37"/>
    <p:sldId id="305" r:id="rId38"/>
    <p:sldId id="306" r:id="rId39"/>
    <p:sldId id="307" r:id="rId40"/>
    <p:sldId id="30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120" d="100"/>
          <a:sy n="120" d="100"/>
        </p:scale>
        <p:origin x="1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4709FF-6D93-42B9-8E51-EBF316F6DF7C}" type="doc">
      <dgm:prSet loTypeId="urn:microsoft.com/office/officeart/2005/8/layout/bList2" loCatId="list" qsTypeId="urn:microsoft.com/office/officeart/2005/8/quickstyle/simple1" qsCatId="simple" csTypeId="urn:microsoft.com/office/officeart/2005/8/colors/colorful4" csCatId="colorful" phldr="1"/>
      <dgm:spPr/>
      <dgm:t>
        <a:bodyPr/>
        <a:lstStyle/>
        <a:p>
          <a:endParaRPr lang="en-SG"/>
        </a:p>
      </dgm:t>
    </dgm:pt>
    <dgm:pt modelId="{73331B94-6677-4A76-9AB4-ACE63C95E525}">
      <dgm:prSet phldrT="[Text]"/>
      <dgm:spPr/>
      <dgm:t>
        <a:bodyPr/>
        <a:lstStyle/>
        <a:p>
          <a:r>
            <a:rPr lang="en-SG" dirty="0"/>
            <a:t>Product Owner</a:t>
          </a:r>
        </a:p>
      </dgm:t>
    </dgm:pt>
    <dgm:pt modelId="{FE3E9FF9-BA9A-4EBA-B93A-0639DB560118}" type="parTrans" cxnId="{6DF42270-0CF3-4AC6-BF7C-A9910000ED5B}">
      <dgm:prSet/>
      <dgm:spPr/>
      <dgm:t>
        <a:bodyPr/>
        <a:lstStyle/>
        <a:p>
          <a:endParaRPr lang="en-SG"/>
        </a:p>
      </dgm:t>
    </dgm:pt>
    <dgm:pt modelId="{3F3AB257-CCC4-4365-A391-2829CE957305}" type="sibTrans" cxnId="{6DF42270-0CF3-4AC6-BF7C-A9910000ED5B}">
      <dgm:prSet/>
      <dgm:spPr/>
      <dgm:t>
        <a:bodyPr/>
        <a:lstStyle/>
        <a:p>
          <a:endParaRPr lang="en-SG"/>
        </a:p>
      </dgm:t>
    </dgm:pt>
    <dgm:pt modelId="{C780ED0A-7E09-4D8C-86F7-792A6C401AC4}">
      <dgm:prSet phldrT="[Text]" custT="1"/>
      <dgm:spPr/>
      <dgm:t>
        <a:bodyPr/>
        <a:lstStyle/>
        <a:p>
          <a:r>
            <a:rPr lang="en-SG" sz="1200" dirty="0"/>
            <a:t>Own Backlog &amp; Priority</a:t>
          </a:r>
        </a:p>
      </dgm:t>
    </dgm:pt>
    <dgm:pt modelId="{A5EA7460-3CA2-47D3-A6CC-62132C436635}" type="parTrans" cxnId="{6981FF58-2D22-473D-85A0-C8330DA69C95}">
      <dgm:prSet/>
      <dgm:spPr/>
      <dgm:t>
        <a:bodyPr/>
        <a:lstStyle/>
        <a:p>
          <a:endParaRPr lang="en-SG"/>
        </a:p>
      </dgm:t>
    </dgm:pt>
    <dgm:pt modelId="{B1BF0D5C-F2D1-48E3-910D-B2A3E8B0FAE8}" type="sibTrans" cxnId="{6981FF58-2D22-473D-85A0-C8330DA69C95}">
      <dgm:prSet/>
      <dgm:spPr/>
      <dgm:t>
        <a:bodyPr/>
        <a:lstStyle/>
        <a:p>
          <a:endParaRPr lang="en-SG"/>
        </a:p>
      </dgm:t>
    </dgm:pt>
    <dgm:pt modelId="{9FEA8521-583E-4A9E-9D86-A1D663EA2533}">
      <dgm:prSet phldrT="[Text]" custT="1"/>
      <dgm:spPr/>
      <dgm:t>
        <a:bodyPr/>
        <a:lstStyle/>
        <a:p>
          <a:r>
            <a:rPr lang="en-SG" sz="1200" dirty="0"/>
            <a:t>Manage Epic &amp; Story Expectation</a:t>
          </a:r>
        </a:p>
      </dgm:t>
    </dgm:pt>
    <dgm:pt modelId="{38AEFD32-EF74-4570-8C63-CB3E112CD91A}" type="parTrans" cxnId="{AE9F3464-F285-4414-8B2B-68B62239F5D9}">
      <dgm:prSet/>
      <dgm:spPr/>
      <dgm:t>
        <a:bodyPr/>
        <a:lstStyle/>
        <a:p>
          <a:endParaRPr lang="en-SG"/>
        </a:p>
      </dgm:t>
    </dgm:pt>
    <dgm:pt modelId="{2BA6DCB7-974F-4F19-9D70-B77F07F2C1BB}" type="sibTrans" cxnId="{AE9F3464-F285-4414-8B2B-68B62239F5D9}">
      <dgm:prSet/>
      <dgm:spPr/>
      <dgm:t>
        <a:bodyPr/>
        <a:lstStyle/>
        <a:p>
          <a:endParaRPr lang="en-SG"/>
        </a:p>
      </dgm:t>
    </dgm:pt>
    <dgm:pt modelId="{510FC857-3B6D-4DFE-AC8D-31697884FCA3}">
      <dgm:prSet phldrT="[Text]"/>
      <dgm:spPr/>
      <dgm:t>
        <a:bodyPr/>
        <a:lstStyle/>
        <a:p>
          <a:r>
            <a:rPr lang="en-SG" dirty="0"/>
            <a:t>Scrum Master</a:t>
          </a:r>
        </a:p>
      </dgm:t>
    </dgm:pt>
    <dgm:pt modelId="{079CE966-6DD9-4543-A0CE-72AAB7961F7F}" type="parTrans" cxnId="{A9B25D54-5C4E-413D-A83B-CA70894F66D5}">
      <dgm:prSet/>
      <dgm:spPr/>
      <dgm:t>
        <a:bodyPr/>
        <a:lstStyle/>
        <a:p>
          <a:endParaRPr lang="en-SG"/>
        </a:p>
      </dgm:t>
    </dgm:pt>
    <dgm:pt modelId="{111CED2A-5BBB-40C9-8BEB-783BA1A4FBC5}" type="sibTrans" cxnId="{A9B25D54-5C4E-413D-A83B-CA70894F66D5}">
      <dgm:prSet/>
      <dgm:spPr/>
      <dgm:t>
        <a:bodyPr/>
        <a:lstStyle/>
        <a:p>
          <a:endParaRPr lang="en-SG"/>
        </a:p>
      </dgm:t>
    </dgm:pt>
    <dgm:pt modelId="{81047B8B-0DBB-4A85-A2CB-E3F1E982A081}">
      <dgm:prSet phldrT="[Text]" custT="1"/>
      <dgm:spPr/>
      <dgm:t>
        <a:bodyPr/>
        <a:lstStyle/>
        <a:p>
          <a:r>
            <a:rPr lang="en-SG" sz="1200" dirty="0"/>
            <a:t>Own the Culture &amp; Process</a:t>
          </a:r>
        </a:p>
      </dgm:t>
    </dgm:pt>
    <dgm:pt modelId="{BC5AD54C-B1F8-4FAD-9D90-481B84B539A0}" type="parTrans" cxnId="{35031BD7-DFDD-4BF6-B032-0437FC090505}">
      <dgm:prSet/>
      <dgm:spPr/>
      <dgm:t>
        <a:bodyPr/>
        <a:lstStyle/>
        <a:p>
          <a:endParaRPr lang="en-SG"/>
        </a:p>
      </dgm:t>
    </dgm:pt>
    <dgm:pt modelId="{5D02BD16-C4CF-4A72-BAFD-73E2FC3CD0E0}" type="sibTrans" cxnId="{35031BD7-DFDD-4BF6-B032-0437FC090505}">
      <dgm:prSet/>
      <dgm:spPr/>
      <dgm:t>
        <a:bodyPr/>
        <a:lstStyle/>
        <a:p>
          <a:endParaRPr lang="en-SG"/>
        </a:p>
      </dgm:t>
    </dgm:pt>
    <dgm:pt modelId="{C06CF775-0795-459F-80B5-BACF1459D91A}">
      <dgm:prSet phldrT="[Text]" custT="1"/>
      <dgm:spPr/>
      <dgm:t>
        <a:bodyPr/>
        <a:lstStyle/>
        <a:p>
          <a:r>
            <a:rPr lang="en-SG" sz="1200" dirty="0"/>
            <a:t>Protect the team, ensure the team could focus achieve their sprint commitments</a:t>
          </a:r>
        </a:p>
      </dgm:t>
    </dgm:pt>
    <dgm:pt modelId="{CDA1FE36-4212-4447-96CA-6F458CD4362F}" type="parTrans" cxnId="{640D7A06-71B3-48BC-976A-3104AB46B538}">
      <dgm:prSet/>
      <dgm:spPr/>
      <dgm:t>
        <a:bodyPr/>
        <a:lstStyle/>
        <a:p>
          <a:endParaRPr lang="en-SG"/>
        </a:p>
      </dgm:t>
    </dgm:pt>
    <dgm:pt modelId="{B98661AC-5E84-4ABB-94DC-2C46508438F6}" type="sibTrans" cxnId="{640D7A06-71B3-48BC-976A-3104AB46B538}">
      <dgm:prSet/>
      <dgm:spPr/>
      <dgm:t>
        <a:bodyPr/>
        <a:lstStyle/>
        <a:p>
          <a:endParaRPr lang="en-SG"/>
        </a:p>
      </dgm:t>
    </dgm:pt>
    <dgm:pt modelId="{AC0B89BD-8CBD-4A23-B0A4-A347D97562ED}">
      <dgm:prSet phldrT="[Text]"/>
      <dgm:spPr/>
      <dgm:t>
        <a:bodyPr/>
        <a:lstStyle/>
        <a:p>
          <a:r>
            <a:rPr lang="en-SG" dirty="0"/>
            <a:t>Technical Lead</a:t>
          </a:r>
        </a:p>
      </dgm:t>
    </dgm:pt>
    <dgm:pt modelId="{AF5082F9-4FB0-4132-AFE2-D17FD15DE5B5}" type="parTrans" cxnId="{C9977366-AE43-4BC2-AD31-4CD351A2A579}">
      <dgm:prSet/>
      <dgm:spPr/>
      <dgm:t>
        <a:bodyPr/>
        <a:lstStyle/>
        <a:p>
          <a:endParaRPr lang="en-SG"/>
        </a:p>
      </dgm:t>
    </dgm:pt>
    <dgm:pt modelId="{874FB259-B9F0-4CFA-B34D-BA7A713C3579}" type="sibTrans" cxnId="{C9977366-AE43-4BC2-AD31-4CD351A2A579}">
      <dgm:prSet/>
      <dgm:spPr/>
      <dgm:t>
        <a:bodyPr/>
        <a:lstStyle/>
        <a:p>
          <a:endParaRPr lang="en-SG"/>
        </a:p>
      </dgm:t>
    </dgm:pt>
    <dgm:pt modelId="{18BBCC2A-3CEC-41D4-A662-2F9479C7B79D}">
      <dgm:prSet phldrT="[Text]" custT="1"/>
      <dgm:spPr/>
      <dgm:t>
        <a:bodyPr/>
        <a:lstStyle/>
        <a:p>
          <a:r>
            <a:rPr lang="en-SG" sz="1200" dirty="0"/>
            <a:t>Authorized for technical decisions within team</a:t>
          </a:r>
        </a:p>
      </dgm:t>
    </dgm:pt>
    <dgm:pt modelId="{CD52509B-8332-4A34-A8B3-D249E243A6FA}" type="parTrans" cxnId="{F4A12854-4219-4BEE-BEA6-230CE9C0BFEC}">
      <dgm:prSet/>
      <dgm:spPr/>
      <dgm:t>
        <a:bodyPr/>
        <a:lstStyle/>
        <a:p>
          <a:endParaRPr lang="en-SG"/>
        </a:p>
      </dgm:t>
    </dgm:pt>
    <dgm:pt modelId="{0240FAE2-3DDE-49F9-90B2-5502F72AE07A}" type="sibTrans" cxnId="{F4A12854-4219-4BEE-BEA6-230CE9C0BFEC}">
      <dgm:prSet/>
      <dgm:spPr/>
      <dgm:t>
        <a:bodyPr/>
        <a:lstStyle/>
        <a:p>
          <a:endParaRPr lang="en-SG"/>
        </a:p>
      </dgm:t>
    </dgm:pt>
    <dgm:pt modelId="{2872E716-82F0-4B19-AD1A-F05AC9CDB102}">
      <dgm:prSet phldrT="[Text]" custT="1"/>
      <dgm:spPr/>
      <dgm:t>
        <a:bodyPr/>
        <a:lstStyle/>
        <a:p>
          <a:r>
            <a:rPr lang="en-SG" sz="1200" dirty="0"/>
            <a:t>Up skill team members</a:t>
          </a:r>
        </a:p>
      </dgm:t>
    </dgm:pt>
    <dgm:pt modelId="{EFD47C3F-F085-4BB9-8D49-7DA091A72622}" type="parTrans" cxnId="{D615F82C-3C33-41D3-B54E-C4EF16294D5F}">
      <dgm:prSet/>
      <dgm:spPr/>
      <dgm:t>
        <a:bodyPr/>
        <a:lstStyle/>
        <a:p>
          <a:endParaRPr lang="en-SG"/>
        </a:p>
      </dgm:t>
    </dgm:pt>
    <dgm:pt modelId="{4151B70C-C506-4B39-95AA-B580FE4FE0AB}" type="sibTrans" cxnId="{D615F82C-3C33-41D3-B54E-C4EF16294D5F}">
      <dgm:prSet/>
      <dgm:spPr/>
      <dgm:t>
        <a:bodyPr/>
        <a:lstStyle/>
        <a:p>
          <a:endParaRPr lang="en-SG"/>
        </a:p>
      </dgm:t>
    </dgm:pt>
    <dgm:pt modelId="{96C028C2-043C-4FFC-A169-5BB37F360A22}">
      <dgm:prSet phldrT="[Text]"/>
      <dgm:spPr/>
      <dgm:t>
        <a:bodyPr/>
        <a:lstStyle/>
        <a:p>
          <a:r>
            <a:rPr lang="en-SG" dirty="0"/>
            <a:t>Scrum Master of Scrum Master, Release Manager</a:t>
          </a:r>
        </a:p>
      </dgm:t>
    </dgm:pt>
    <dgm:pt modelId="{00994D35-A770-4B71-8296-FE0938944BDB}" type="parTrans" cxnId="{20F4C3A4-022F-48FC-B1A4-4EDAB1605CD8}">
      <dgm:prSet/>
      <dgm:spPr/>
      <dgm:t>
        <a:bodyPr/>
        <a:lstStyle/>
        <a:p>
          <a:endParaRPr lang="en-SG"/>
        </a:p>
      </dgm:t>
    </dgm:pt>
    <dgm:pt modelId="{ACB12DF8-AF97-4E6F-B9B7-8ED7B226DED3}" type="sibTrans" cxnId="{20F4C3A4-022F-48FC-B1A4-4EDAB1605CD8}">
      <dgm:prSet/>
      <dgm:spPr/>
      <dgm:t>
        <a:bodyPr/>
        <a:lstStyle/>
        <a:p>
          <a:endParaRPr lang="en-SG"/>
        </a:p>
      </dgm:t>
    </dgm:pt>
    <dgm:pt modelId="{FE9CB582-1DFC-4A71-8F11-5D69E7FE5422}">
      <dgm:prSet phldrT="[Text]"/>
      <dgm:spPr/>
      <dgm:t>
        <a:bodyPr/>
        <a:lstStyle/>
        <a:p>
          <a:r>
            <a:rPr lang="en-SG" dirty="0"/>
            <a:t>Internal Audit Manager</a:t>
          </a:r>
        </a:p>
      </dgm:t>
    </dgm:pt>
    <dgm:pt modelId="{2D15548E-FB9A-4CB9-A4D3-8AFA25A951EA}" type="parTrans" cxnId="{87D6EBF5-980E-45CD-9EAA-936C2642E712}">
      <dgm:prSet/>
      <dgm:spPr/>
      <dgm:t>
        <a:bodyPr/>
        <a:lstStyle/>
        <a:p>
          <a:endParaRPr lang="en-SG"/>
        </a:p>
      </dgm:t>
    </dgm:pt>
    <dgm:pt modelId="{939D016E-C401-4082-B1B8-75A73FC24820}" type="sibTrans" cxnId="{87D6EBF5-980E-45CD-9EAA-936C2642E712}">
      <dgm:prSet/>
      <dgm:spPr/>
      <dgm:t>
        <a:bodyPr/>
        <a:lstStyle/>
        <a:p>
          <a:endParaRPr lang="en-SG"/>
        </a:p>
      </dgm:t>
    </dgm:pt>
    <dgm:pt modelId="{D0022D22-C17A-48A3-9A59-269A92268B2C}">
      <dgm:prSet phldrT="[Text]"/>
      <dgm:spPr/>
      <dgm:t>
        <a:bodyPr/>
        <a:lstStyle/>
        <a:p>
          <a:r>
            <a:rPr lang="en-SG" dirty="0"/>
            <a:t>Safety Manager</a:t>
          </a:r>
        </a:p>
      </dgm:t>
    </dgm:pt>
    <dgm:pt modelId="{BEC2A8A8-0579-4AA6-93C2-C96927A6CB31}" type="parTrans" cxnId="{49C97944-A8F6-4EC0-A03F-EDB3AF2A3909}">
      <dgm:prSet/>
      <dgm:spPr/>
      <dgm:t>
        <a:bodyPr/>
        <a:lstStyle/>
        <a:p>
          <a:endParaRPr lang="en-SG"/>
        </a:p>
      </dgm:t>
    </dgm:pt>
    <dgm:pt modelId="{DC75CC25-BB14-4807-AF99-5C533B37DDA3}" type="sibTrans" cxnId="{49C97944-A8F6-4EC0-A03F-EDB3AF2A3909}">
      <dgm:prSet/>
      <dgm:spPr/>
      <dgm:t>
        <a:bodyPr/>
        <a:lstStyle/>
        <a:p>
          <a:endParaRPr lang="en-SG"/>
        </a:p>
      </dgm:t>
    </dgm:pt>
    <dgm:pt modelId="{C9094B72-AAF5-407A-BD32-4EFC25B5407E}">
      <dgm:prSet phldrT="[Text]"/>
      <dgm:spPr/>
      <dgm:t>
        <a:bodyPr/>
        <a:lstStyle/>
        <a:p>
          <a:r>
            <a:rPr lang="en-SG" dirty="0"/>
            <a:t>Solution Architect</a:t>
          </a:r>
        </a:p>
      </dgm:t>
    </dgm:pt>
    <dgm:pt modelId="{05A32DDA-5B8E-434C-8AE1-9F0228BAA32F}" type="parTrans" cxnId="{BA10271C-7C71-4F36-8637-8458B343BD53}">
      <dgm:prSet/>
      <dgm:spPr/>
      <dgm:t>
        <a:bodyPr/>
        <a:lstStyle/>
        <a:p>
          <a:endParaRPr lang="en-SG"/>
        </a:p>
      </dgm:t>
    </dgm:pt>
    <dgm:pt modelId="{450384C2-E415-4539-8BF3-04A49E34C0B1}" type="sibTrans" cxnId="{BA10271C-7C71-4F36-8637-8458B343BD53}">
      <dgm:prSet/>
      <dgm:spPr/>
      <dgm:t>
        <a:bodyPr/>
        <a:lstStyle/>
        <a:p>
          <a:endParaRPr lang="en-SG"/>
        </a:p>
      </dgm:t>
    </dgm:pt>
    <dgm:pt modelId="{FC91012E-DB0D-4910-B50E-98C330CF9ABB}">
      <dgm:prSet phldrT="[Text]"/>
      <dgm:spPr/>
      <dgm:t>
        <a:bodyPr/>
        <a:lstStyle/>
        <a:p>
          <a:r>
            <a:rPr lang="en-SG" dirty="0"/>
            <a:t>Team</a:t>
          </a:r>
        </a:p>
      </dgm:t>
    </dgm:pt>
    <dgm:pt modelId="{C01CDBAB-C49C-4852-B778-8779487AA616}" type="parTrans" cxnId="{5E24EE75-AA2C-4C44-853E-4113ABDF19BF}">
      <dgm:prSet/>
      <dgm:spPr/>
      <dgm:t>
        <a:bodyPr/>
        <a:lstStyle/>
        <a:p>
          <a:endParaRPr lang="en-SG"/>
        </a:p>
      </dgm:t>
    </dgm:pt>
    <dgm:pt modelId="{5E13DFC9-7A69-4054-B86F-FAC58D8197F8}" type="sibTrans" cxnId="{5E24EE75-AA2C-4C44-853E-4113ABDF19BF}">
      <dgm:prSet/>
      <dgm:spPr/>
      <dgm:t>
        <a:bodyPr/>
        <a:lstStyle/>
        <a:p>
          <a:endParaRPr lang="en-SG"/>
        </a:p>
      </dgm:t>
    </dgm:pt>
    <dgm:pt modelId="{B7608D08-1319-4312-87C9-0FBA6CCD26EF}">
      <dgm:prSet phldrT="[Text]" custT="1"/>
      <dgm:spPr/>
      <dgm:t>
        <a:bodyPr/>
        <a:lstStyle/>
        <a:p>
          <a:r>
            <a:rPr lang="en-SG" sz="1200" dirty="0"/>
            <a:t>Work with PSM, Architect &amp; Tech Leads to define Product Strategy</a:t>
          </a:r>
        </a:p>
      </dgm:t>
    </dgm:pt>
    <dgm:pt modelId="{401F3215-6A58-4319-9E1C-B9656C616017}" type="parTrans" cxnId="{F5514232-24F0-4FEC-A861-A38FCFF4C5A9}">
      <dgm:prSet/>
      <dgm:spPr/>
      <dgm:t>
        <a:bodyPr/>
        <a:lstStyle/>
        <a:p>
          <a:endParaRPr lang="en-SG"/>
        </a:p>
      </dgm:t>
    </dgm:pt>
    <dgm:pt modelId="{F6296204-3846-4BEB-B0EB-D8689F03612D}" type="sibTrans" cxnId="{F5514232-24F0-4FEC-A861-A38FCFF4C5A9}">
      <dgm:prSet/>
      <dgm:spPr/>
      <dgm:t>
        <a:bodyPr/>
        <a:lstStyle/>
        <a:p>
          <a:endParaRPr lang="en-SG"/>
        </a:p>
      </dgm:t>
    </dgm:pt>
    <dgm:pt modelId="{4278F784-7E73-4C7D-949F-A85D74FD13B9}">
      <dgm:prSet phldrT="[Text]" custT="1"/>
      <dgm:spPr/>
      <dgm:t>
        <a:bodyPr/>
        <a:lstStyle/>
        <a:p>
          <a:r>
            <a:rPr lang="en-SG" sz="1200" dirty="0"/>
            <a:t>Broadcast Roadmap</a:t>
          </a:r>
        </a:p>
      </dgm:t>
    </dgm:pt>
    <dgm:pt modelId="{724B0BD9-830C-4BC6-9235-302824186970}" type="parTrans" cxnId="{8D4EF7B7-2F98-440B-9F20-6C23BAE2F432}">
      <dgm:prSet/>
      <dgm:spPr/>
      <dgm:t>
        <a:bodyPr/>
        <a:lstStyle/>
        <a:p>
          <a:endParaRPr lang="en-SG"/>
        </a:p>
      </dgm:t>
    </dgm:pt>
    <dgm:pt modelId="{0A039787-6B92-4E40-8CC2-40217AFBB6AD}" type="sibTrans" cxnId="{8D4EF7B7-2F98-440B-9F20-6C23BAE2F432}">
      <dgm:prSet/>
      <dgm:spPr/>
      <dgm:t>
        <a:bodyPr/>
        <a:lstStyle/>
        <a:p>
          <a:endParaRPr lang="en-SG"/>
        </a:p>
      </dgm:t>
    </dgm:pt>
    <dgm:pt modelId="{9227FFCB-A4F6-4222-9037-06EECA76901D}">
      <dgm:prSet phldrT="[Text]" custT="1"/>
      <dgm:spPr/>
      <dgm:t>
        <a:bodyPr/>
        <a:lstStyle/>
        <a:p>
          <a:endParaRPr lang="en-SG" sz="1200" dirty="0"/>
        </a:p>
      </dgm:t>
    </dgm:pt>
    <dgm:pt modelId="{D050CB08-CC54-43DA-8935-45AF3D2B5736}" type="parTrans" cxnId="{B4721CA9-AC50-4985-9A0D-991C061B196A}">
      <dgm:prSet/>
      <dgm:spPr/>
      <dgm:t>
        <a:bodyPr/>
        <a:lstStyle/>
        <a:p>
          <a:endParaRPr lang="en-SG"/>
        </a:p>
      </dgm:t>
    </dgm:pt>
    <dgm:pt modelId="{AE5B12F9-935A-4911-996C-A41F03B160C8}" type="sibTrans" cxnId="{B4721CA9-AC50-4985-9A0D-991C061B196A}">
      <dgm:prSet/>
      <dgm:spPr/>
      <dgm:t>
        <a:bodyPr/>
        <a:lstStyle/>
        <a:p>
          <a:endParaRPr lang="en-SG"/>
        </a:p>
      </dgm:t>
    </dgm:pt>
    <dgm:pt modelId="{306AE366-43ED-468B-A408-9AF795FC87B0}">
      <dgm:prSet phldrT="[Text]" custT="1"/>
      <dgm:spPr/>
      <dgm:t>
        <a:bodyPr/>
        <a:lstStyle/>
        <a:p>
          <a:r>
            <a:rPr lang="en-SG" sz="1200" dirty="0"/>
            <a:t>Influence &amp; coach the team on best agile practice &amp; spirit</a:t>
          </a:r>
        </a:p>
      </dgm:t>
    </dgm:pt>
    <dgm:pt modelId="{49C51789-06F7-4953-BCA4-BD3820A2E41E}" type="parTrans" cxnId="{2729EA39-C1B2-4596-B39A-26BCEA166418}">
      <dgm:prSet/>
      <dgm:spPr/>
      <dgm:t>
        <a:bodyPr/>
        <a:lstStyle/>
        <a:p>
          <a:endParaRPr lang="en-SG"/>
        </a:p>
      </dgm:t>
    </dgm:pt>
    <dgm:pt modelId="{B19253F2-FC3E-4512-B8B0-E1514C51F65D}" type="sibTrans" cxnId="{2729EA39-C1B2-4596-B39A-26BCEA166418}">
      <dgm:prSet/>
      <dgm:spPr/>
      <dgm:t>
        <a:bodyPr/>
        <a:lstStyle/>
        <a:p>
          <a:endParaRPr lang="en-SG"/>
        </a:p>
      </dgm:t>
    </dgm:pt>
    <dgm:pt modelId="{FACA58A1-565C-4149-984F-2E7B267B1D60}">
      <dgm:prSet phldrT="[Text]" custT="1"/>
      <dgm:spPr/>
      <dgm:t>
        <a:bodyPr/>
        <a:lstStyle/>
        <a:p>
          <a:r>
            <a:rPr lang="en-SG" sz="1200" dirty="0"/>
            <a:t>Serving the team for misc. task</a:t>
          </a:r>
        </a:p>
      </dgm:t>
    </dgm:pt>
    <dgm:pt modelId="{91E894FC-9967-4340-A5DF-0A857B475ED3}" type="parTrans" cxnId="{DDF9B715-0C3D-400C-9078-242E48F318F8}">
      <dgm:prSet/>
      <dgm:spPr/>
      <dgm:t>
        <a:bodyPr/>
        <a:lstStyle/>
        <a:p>
          <a:endParaRPr lang="en-SG"/>
        </a:p>
      </dgm:t>
    </dgm:pt>
    <dgm:pt modelId="{54C95749-7F38-4E57-9B05-C74D87BE3BED}" type="sibTrans" cxnId="{DDF9B715-0C3D-400C-9078-242E48F318F8}">
      <dgm:prSet/>
      <dgm:spPr/>
      <dgm:t>
        <a:bodyPr/>
        <a:lstStyle/>
        <a:p>
          <a:endParaRPr lang="en-SG"/>
        </a:p>
      </dgm:t>
    </dgm:pt>
    <dgm:pt modelId="{DFEDB347-DC9D-4101-A641-59CACB6F4F0C}">
      <dgm:prSet custT="1"/>
      <dgm:spPr/>
      <dgm:t>
        <a:bodyPr/>
        <a:lstStyle/>
        <a:p>
          <a:r>
            <a:rPr lang="en-SG" sz="1200" dirty="0"/>
            <a:t>Self manage</a:t>
          </a:r>
        </a:p>
      </dgm:t>
    </dgm:pt>
    <dgm:pt modelId="{43390611-ABF1-4558-B531-414DBA813A7E}" type="parTrans" cxnId="{1C5C601E-E3D9-48D8-85D5-618AC1D93028}">
      <dgm:prSet/>
      <dgm:spPr/>
      <dgm:t>
        <a:bodyPr/>
        <a:lstStyle/>
        <a:p>
          <a:endParaRPr lang="en-SG"/>
        </a:p>
      </dgm:t>
    </dgm:pt>
    <dgm:pt modelId="{EDDEAFFD-CA3F-484E-9F63-EA5D75D77EC4}" type="sibTrans" cxnId="{1C5C601E-E3D9-48D8-85D5-618AC1D93028}">
      <dgm:prSet/>
      <dgm:spPr/>
      <dgm:t>
        <a:bodyPr/>
        <a:lstStyle/>
        <a:p>
          <a:endParaRPr lang="en-SG"/>
        </a:p>
      </dgm:t>
    </dgm:pt>
    <dgm:pt modelId="{F447FBBC-644E-486D-BB7A-F7A2042740FE}">
      <dgm:prSet custT="1"/>
      <dgm:spPr/>
      <dgm:t>
        <a:bodyPr/>
        <a:lstStyle/>
        <a:p>
          <a:r>
            <a:rPr lang="en-SG" sz="1200" dirty="0"/>
            <a:t>Own the Quality of Product</a:t>
          </a:r>
        </a:p>
      </dgm:t>
    </dgm:pt>
    <dgm:pt modelId="{4E3F57CB-E47B-4252-A050-178B8A602283}" type="parTrans" cxnId="{6BEFD3F4-A046-4A73-85C6-615CF4312774}">
      <dgm:prSet/>
      <dgm:spPr/>
      <dgm:t>
        <a:bodyPr/>
        <a:lstStyle/>
        <a:p>
          <a:endParaRPr lang="en-SG"/>
        </a:p>
      </dgm:t>
    </dgm:pt>
    <dgm:pt modelId="{29D373E0-42C7-4469-9463-4D45EB88786D}" type="sibTrans" cxnId="{6BEFD3F4-A046-4A73-85C6-615CF4312774}">
      <dgm:prSet/>
      <dgm:spPr/>
      <dgm:t>
        <a:bodyPr/>
        <a:lstStyle/>
        <a:p>
          <a:endParaRPr lang="en-SG"/>
        </a:p>
      </dgm:t>
    </dgm:pt>
    <dgm:pt modelId="{DF093213-9848-44B0-84C8-C22E6436A39E}">
      <dgm:prSet phldrT="[Text]" custT="1"/>
      <dgm:spPr/>
      <dgm:t>
        <a:bodyPr/>
        <a:lstStyle/>
        <a:p>
          <a:r>
            <a:rPr lang="en-SG" sz="1200" dirty="0"/>
            <a:t>Align technical decision with Architect</a:t>
          </a:r>
        </a:p>
      </dgm:t>
    </dgm:pt>
    <dgm:pt modelId="{0D8DBEC4-4D8E-45B2-9D47-9173DF6040BB}" type="parTrans" cxnId="{92D5F870-C3E1-430D-A031-BF85FEBF18E0}">
      <dgm:prSet/>
      <dgm:spPr/>
      <dgm:t>
        <a:bodyPr/>
        <a:lstStyle/>
        <a:p>
          <a:endParaRPr lang="en-SG"/>
        </a:p>
      </dgm:t>
    </dgm:pt>
    <dgm:pt modelId="{A88A7DDA-7CCF-45B3-BD90-0D459844B1B3}" type="sibTrans" cxnId="{92D5F870-C3E1-430D-A031-BF85FEBF18E0}">
      <dgm:prSet/>
      <dgm:spPr/>
      <dgm:t>
        <a:bodyPr/>
        <a:lstStyle/>
        <a:p>
          <a:endParaRPr lang="en-SG"/>
        </a:p>
      </dgm:t>
    </dgm:pt>
    <dgm:pt modelId="{5B5FE2B4-DF9F-400C-A607-D07CF2E028EE}">
      <dgm:prSet phldrT="[Text]" custT="1"/>
      <dgm:spPr/>
      <dgm:t>
        <a:bodyPr/>
        <a:lstStyle/>
        <a:p>
          <a:r>
            <a:rPr lang="en-SG" sz="1200" dirty="0"/>
            <a:t>Authorized to drive product development</a:t>
          </a:r>
        </a:p>
      </dgm:t>
    </dgm:pt>
    <dgm:pt modelId="{D88C9928-A9A8-4065-9437-AC27194B06EC}" type="parTrans" cxnId="{421864FC-3B46-446A-9D3E-ED02E19E5138}">
      <dgm:prSet/>
      <dgm:spPr/>
      <dgm:t>
        <a:bodyPr/>
        <a:lstStyle/>
        <a:p>
          <a:endParaRPr lang="en-SG"/>
        </a:p>
      </dgm:t>
    </dgm:pt>
    <dgm:pt modelId="{AF9FC393-0AA2-4DE2-8948-3CBC4D10BDA8}" type="sibTrans" cxnId="{421864FC-3B46-446A-9D3E-ED02E19E5138}">
      <dgm:prSet/>
      <dgm:spPr/>
      <dgm:t>
        <a:bodyPr/>
        <a:lstStyle/>
        <a:p>
          <a:endParaRPr lang="en-SG"/>
        </a:p>
      </dgm:t>
    </dgm:pt>
    <dgm:pt modelId="{77DB17B5-3698-47B7-973E-49C8F58870C2}">
      <dgm:prSet custT="1"/>
      <dgm:spPr/>
      <dgm:t>
        <a:bodyPr/>
        <a:lstStyle/>
        <a:p>
          <a:r>
            <a:rPr lang="en-SG" sz="1200" dirty="0"/>
            <a:t>Own inter-team culture &amp; process</a:t>
          </a:r>
        </a:p>
      </dgm:t>
    </dgm:pt>
    <dgm:pt modelId="{290EF49C-8827-4A23-9804-60290B4071DB}" type="parTrans" cxnId="{622307C0-1FDF-468A-B4B9-ED75286EAB12}">
      <dgm:prSet/>
      <dgm:spPr/>
      <dgm:t>
        <a:bodyPr/>
        <a:lstStyle/>
        <a:p>
          <a:endParaRPr lang="en-SG"/>
        </a:p>
      </dgm:t>
    </dgm:pt>
    <dgm:pt modelId="{791465B6-5345-40BE-A11A-9BBD9C70178E}" type="sibTrans" cxnId="{622307C0-1FDF-468A-B4B9-ED75286EAB12}">
      <dgm:prSet/>
      <dgm:spPr/>
      <dgm:t>
        <a:bodyPr/>
        <a:lstStyle/>
        <a:p>
          <a:endParaRPr lang="en-SG"/>
        </a:p>
      </dgm:t>
    </dgm:pt>
    <dgm:pt modelId="{7C40C8EA-B33C-416B-B3C4-4B9AE126CBB2}">
      <dgm:prSet custT="1"/>
      <dgm:spPr/>
      <dgm:t>
        <a:bodyPr/>
        <a:lstStyle/>
        <a:p>
          <a:r>
            <a:rPr lang="en-SG" sz="1200" dirty="0"/>
            <a:t>Standardize software dev &amp; test process</a:t>
          </a:r>
        </a:p>
      </dgm:t>
    </dgm:pt>
    <dgm:pt modelId="{263B8757-86DF-4049-A553-1E57539BAE58}" type="parTrans" cxnId="{425EAD2C-053E-4103-8914-AF3E36CC7201}">
      <dgm:prSet/>
      <dgm:spPr/>
      <dgm:t>
        <a:bodyPr/>
        <a:lstStyle/>
        <a:p>
          <a:endParaRPr lang="en-SG"/>
        </a:p>
      </dgm:t>
    </dgm:pt>
    <dgm:pt modelId="{41E0ED4D-3C83-461A-97A1-B84B18522085}" type="sibTrans" cxnId="{425EAD2C-053E-4103-8914-AF3E36CC7201}">
      <dgm:prSet/>
      <dgm:spPr/>
      <dgm:t>
        <a:bodyPr/>
        <a:lstStyle/>
        <a:p>
          <a:endParaRPr lang="en-SG"/>
        </a:p>
      </dgm:t>
    </dgm:pt>
    <dgm:pt modelId="{E021E83F-EC22-4FB5-9E45-5AE9F2EF76DD}">
      <dgm:prSet custT="1"/>
      <dgm:spPr/>
      <dgm:t>
        <a:bodyPr/>
        <a:lstStyle/>
        <a:p>
          <a:r>
            <a:rPr lang="en-SG" sz="1200" dirty="0"/>
            <a:t>Serving inter-team for misc. task</a:t>
          </a:r>
        </a:p>
      </dgm:t>
    </dgm:pt>
    <dgm:pt modelId="{66D1C1A2-5EF1-4060-84C5-F39488DF702F}" type="parTrans" cxnId="{5C5E9AC2-6DA4-454E-B6B7-38380EA82FB2}">
      <dgm:prSet/>
      <dgm:spPr/>
      <dgm:t>
        <a:bodyPr/>
        <a:lstStyle/>
        <a:p>
          <a:endParaRPr lang="en-SG"/>
        </a:p>
      </dgm:t>
    </dgm:pt>
    <dgm:pt modelId="{1E9D2B58-A190-4252-A763-B48909AC462A}" type="sibTrans" cxnId="{5C5E9AC2-6DA4-454E-B6B7-38380EA82FB2}">
      <dgm:prSet/>
      <dgm:spPr/>
      <dgm:t>
        <a:bodyPr/>
        <a:lstStyle/>
        <a:p>
          <a:endParaRPr lang="en-SG"/>
        </a:p>
      </dgm:t>
    </dgm:pt>
    <dgm:pt modelId="{FBEA255C-FC3D-48FE-BCDD-76477837CED1}">
      <dgm:prSet custT="1"/>
      <dgm:spPr/>
      <dgm:t>
        <a:bodyPr/>
        <a:lstStyle/>
        <a:p>
          <a:r>
            <a:rPr lang="en-SG" sz="1200" dirty="0"/>
            <a:t>Own official process document &amp; approval</a:t>
          </a:r>
        </a:p>
      </dgm:t>
    </dgm:pt>
    <dgm:pt modelId="{A7F822D8-91B2-4845-86E0-B213642EE46B}" type="parTrans" cxnId="{BBC454F5-710B-4F0B-9E22-271C7AA5AB42}">
      <dgm:prSet/>
      <dgm:spPr/>
      <dgm:t>
        <a:bodyPr/>
        <a:lstStyle/>
        <a:p>
          <a:endParaRPr lang="en-SG"/>
        </a:p>
      </dgm:t>
    </dgm:pt>
    <dgm:pt modelId="{7F9A5E02-22C9-42D0-A86B-DC12AF49A554}" type="sibTrans" cxnId="{BBC454F5-710B-4F0B-9E22-271C7AA5AB42}">
      <dgm:prSet/>
      <dgm:spPr/>
      <dgm:t>
        <a:bodyPr/>
        <a:lstStyle/>
        <a:p>
          <a:endParaRPr lang="en-SG"/>
        </a:p>
      </dgm:t>
    </dgm:pt>
    <dgm:pt modelId="{CE68829B-5C04-467D-8C59-72A1609BFDC0}">
      <dgm:prSet custT="1"/>
      <dgm:spPr/>
      <dgm:t>
        <a:bodyPr/>
        <a:lstStyle/>
        <a:p>
          <a:r>
            <a:rPr lang="en-SG" sz="1200" dirty="0"/>
            <a:t>Inter-team coordination</a:t>
          </a:r>
        </a:p>
      </dgm:t>
    </dgm:pt>
    <dgm:pt modelId="{178E280E-AEF2-4978-811E-18E0D9985980}" type="parTrans" cxnId="{97BB8077-7F7E-4441-AA88-C7DFEFE7710F}">
      <dgm:prSet/>
      <dgm:spPr/>
      <dgm:t>
        <a:bodyPr/>
        <a:lstStyle/>
        <a:p>
          <a:endParaRPr lang="en-SG"/>
        </a:p>
      </dgm:t>
    </dgm:pt>
    <dgm:pt modelId="{01AE97CE-A418-4EE3-A44E-594FF12004FD}" type="sibTrans" cxnId="{97BB8077-7F7E-4441-AA88-C7DFEFE7710F}">
      <dgm:prSet/>
      <dgm:spPr/>
      <dgm:t>
        <a:bodyPr/>
        <a:lstStyle/>
        <a:p>
          <a:endParaRPr lang="en-SG"/>
        </a:p>
      </dgm:t>
    </dgm:pt>
    <dgm:pt modelId="{B0BBE2F7-F10A-4679-AE8E-E3B3D781C143}">
      <dgm:prSet custT="1"/>
      <dgm:spPr/>
      <dgm:t>
        <a:bodyPr/>
        <a:lstStyle/>
        <a:p>
          <a:r>
            <a:rPr lang="en-SG" sz="1200" dirty="0"/>
            <a:t>Monitor &amp; Audit dev &amp; test process</a:t>
          </a:r>
        </a:p>
      </dgm:t>
    </dgm:pt>
    <dgm:pt modelId="{9D766E75-8834-4335-B84F-E48148B86179}" type="parTrans" cxnId="{7A05DD25-4286-44E6-848D-1D5E980E91B6}">
      <dgm:prSet/>
      <dgm:spPr/>
      <dgm:t>
        <a:bodyPr/>
        <a:lstStyle/>
        <a:p>
          <a:endParaRPr lang="en-SG"/>
        </a:p>
      </dgm:t>
    </dgm:pt>
    <dgm:pt modelId="{32CA38E0-BC6E-492B-8CFE-09526F611D51}" type="sibTrans" cxnId="{7A05DD25-4286-44E6-848D-1D5E980E91B6}">
      <dgm:prSet/>
      <dgm:spPr/>
      <dgm:t>
        <a:bodyPr/>
        <a:lstStyle/>
        <a:p>
          <a:endParaRPr lang="en-SG"/>
        </a:p>
      </dgm:t>
    </dgm:pt>
    <dgm:pt modelId="{462BF793-E7E3-4119-BA18-892A98E837EE}">
      <dgm:prSet custT="1"/>
      <dgm:spPr/>
      <dgm:t>
        <a:bodyPr/>
        <a:lstStyle/>
        <a:p>
          <a:r>
            <a:rPr lang="en-SG" sz="1200" dirty="0"/>
            <a:t>Own Safety &amp; Security Practice</a:t>
          </a:r>
        </a:p>
      </dgm:t>
    </dgm:pt>
    <dgm:pt modelId="{45A62309-1551-4890-AEE1-A185AD85ED71}" type="parTrans" cxnId="{9E36380E-2046-4D02-BF8E-2BC97BBF2B49}">
      <dgm:prSet/>
      <dgm:spPr/>
      <dgm:t>
        <a:bodyPr/>
        <a:lstStyle/>
        <a:p>
          <a:endParaRPr lang="en-SG"/>
        </a:p>
      </dgm:t>
    </dgm:pt>
    <dgm:pt modelId="{C22E81B2-9656-47CB-B70B-2112121C8E48}" type="sibTrans" cxnId="{9E36380E-2046-4D02-BF8E-2BC97BBF2B49}">
      <dgm:prSet/>
      <dgm:spPr/>
      <dgm:t>
        <a:bodyPr/>
        <a:lstStyle/>
        <a:p>
          <a:endParaRPr lang="en-SG"/>
        </a:p>
      </dgm:t>
    </dgm:pt>
    <dgm:pt modelId="{024BFE51-DA3F-45EF-9236-879606B02FD1}">
      <dgm:prSet custT="1"/>
      <dgm:spPr/>
      <dgm:t>
        <a:bodyPr/>
        <a:lstStyle/>
        <a:p>
          <a:r>
            <a:rPr lang="en-SG" sz="1200" dirty="0"/>
            <a:t>Monitor &amp; Audit inter-team safety measurement &amp; security concern</a:t>
          </a:r>
        </a:p>
      </dgm:t>
    </dgm:pt>
    <dgm:pt modelId="{29F314BE-9F9C-4219-88D1-B1BE502AF0CF}" type="parTrans" cxnId="{2D4B08F7-8C58-4E44-AB98-AC98716E9F4F}">
      <dgm:prSet/>
      <dgm:spPr/>
      <dgm:t>
        <a:bodyPr/>
        <a:lstStyle/>
        <a:p>
          <a:endParaRPr lang="en-SG"/>
        </a:p>
      </dgm:t>
    </dgm:pt>
    <dgm:pt modelId="{4ED86E94-BE4F-43D7-B3E8-28A225974151}" type="sibTrans" cxnId="{2D4B08F7-8C58-4E44-AB98-AC98716E9F4F}">
      <dgm:prSet/>
      <dgm:spPr/>
      <dgm:t>
        <a:bodyPr/>
        <a:lstStyle/>
        <a:p>
          <a:endParaRPr lang="en-SG"/>
        </a:p>
      </dgm:t>
    </dgm:pt>
    <dgm:pt modelId="{18083F1B-43C1-4010-8924-99018ED47A95}">
      <dgm:prSet custT="1"/>
      <dgm:spPr/>
      <dgm:t>
        <a:bodyPr/>
        <a:lstStyle/>
        <a:p>
          <a:r>
            <a:rPr lang="en-SG" sz="1200" dirty="0"/>
            <a:t>Own Solution Concept &amp; Design</a:t>
          </a:r>
        </a:p>
      </dgm:t>
    </dgm:pt>
    <dgm:pt modelId="{0CDF5C0A-A56C-438F-84EF-1710031C6236}" type="parTrans" cxnId="{5D14CB9E-36BB-4D49-957C-1D57D80795E5}">
      <dgm:prSet/>
      <dgm:spPr/>
      <dgm:t>
        <a:bodyPr/>
        <a:lstStyle/>
        <a:p>
          <a:endParaRPr lang="en-SG"/>
        </a:p>
      </dgm:t>
    </dgm:pt>
    <dgm:pt modelId="{BF03CAD2-5FE9-49D1-982F-5367B7C452AA}" type="sibTrans" cxnId="{5D14CB9E-36BB-4D49-957C-1D57D80795E5}">
      <dgm:prSet/>
      <dgm:spPr/>
      <dgm:t>
        <a:bodyPr/>
        <a:lstStyle/>
        <a:p>
          <a:endParaRPr lang="en-SG"/>
        </a:p>
      </dgm:t>
    </dgm:pt>
    <dgm:pt modelId="{3BD154E4-D322-41A6-8B1D-3708B99CB4AF}">
      <dgm:prSet custT="1"/>
      <dgm:spPr/>
      <dgm:t>
        <a:bodyPr/>
        <a:lstStyle/>
        <a:p>
          <a:r>
            <a:rPr lang="en-SG" sz="1200" dirty="0"/>
            <a:t>Own EDMI Interface Standardization</a:t>
          </a:r>
        </a:p>
      </dgm:t>
    </dgm:pt>
    <dgm:pt modelId="{26CE2CDF-DB97-46BD-B8CF-BC087B84466F}" type="parTrans" cxnId="{D998CA5E-717E-4045-B7B8-9E1F1D24FB88}">
      <dgm:prSet/>
      <dgm:spPr/>
      <dgm:t>
        <a:bodyPr/>
        <a:lstStyle/>
        <a:p>
          <a:endParaRPr lang="en-SG"/>
        </a:p>
      </dgm:t>
    </dgm:pt>
    <dgm:pt modelId="{0936068D-D39F-43EA-95C5-627D2D0BA494}" type="sibTrans" cxnId="{D998CA5E-717E-4045-B7B8-9E1F1D24FB88}">
      <dgm:prSet/>
      <dgm:spPr/>
      <dgm:t>
        <a:bodyPr/>
        <a:lstStyle/>
        <a:p>
          <a:endParaRPr lang="en-SG"/>
        </a:p>
      </dgm:t>
    </dgm:pt>
    <dgm:pt modelId="{34C39B03-3FB3-4892-B4C7-64B5CDA74A5F}">
      <dgm:prSet custT="1"/>
      <dgm:spPr/>
      <dgm:t>
        <a:bodyPr/>
        <a:lstStyle/>
        <a:p>
          <a:r>
            <a:rPr lang="en-SG" sz="1200" dirty="0"/>
            <a:t>Technology Evaluation, Research &amp; Decision</a:t>
          </a:r>
        </a:p>
      </dgm:t>
    </dgm:pt>
    <dgm:pt modelId="{539FEED6-C9A9-4A9E-8D5E-C1F1C0351A47}" type="parTrans" cxnId="{DC9A147F-5187-4407-BC6E-6451E203A119}">
      <dgm:prSet/>
      <dgm:spPr/>
      <dgm:t>
        <a:bodyPr/>
        <a:lstStyle/>
        <a:p>
          <a:endParaRPr lang="en-SG"/>
        </a:p>
      </dgm:t>
    </dgm:pt>
    <dgm:pt modelId="{81407CEA-2CCE-4AAC-A779-113084034102}" type="sibTrans" cxnId="{DC9A147F-5187-4407-BC6E-6451E203A119}">
      <dgm:prSet/>
      <dgm:spPr/>
      <dgm:t>
        <a:bodyPr/>
        <a:lstStyle/>
        <a:p>
          <a:endParaRPr lang="en-SG"/>
        </a:p>
      </dgm:t>
    </dgm:pt>
    <dgm:pt modelId="{94836DFA-9643-4E2C-885C-6FAE0826275E}">
      <dgm:prSet custT="1"/>
      <dgm:spPr/>
      <dgm:t>
        <a:bodyPr/>
        <a:lstStyle/>
        <a:p>
          <a:r>
            <a:rPr lang="en-SG" sz="1200" dirty="0"/>
            <a:t>Own the Commitment</a:t>
          </a:r>
        </a:p>
      </dgm:t>
    </dgm:pt>
    <dgm:pt modelId="{A35029C7-E222-43DF-9057-4059EFFA31CD}" type="parTrans" cxnId="{F393C27D-BD15-4D22-8E3D-6D50A528A016}">
      <dgm:prSet/>
      <dgm:spPr/>
      <dgm:t>
        <a:bodyPr/>
        <a:lstStyle/>
        <a:p>
          <a:endParaRPr lang="en-SG"/>
        </a:p>
      </dgm:t>
    </dgm:pt>
    <dgm:pt modelId="{03BA6B45-828C-487A-871D-DA95E744AA07}" type="sibTrans" cxnId="{F393C27D-BD15-4D22-8E3D-6D50A528A016}">
      <dgm:prSet/>
      <dgm:spPr/>
      <dgm:t>
        <a:bodyPr/>
        <a:lstStyle/>
        <a:p>
          <a:endParaRPr lang="en-SG"/>
        </a:p>
      </dgm:t>
    </dgm:pt>
    <dgm:pt modelId="{AA14A856-EFDE-4771-92CE-0FC91E79BBCF}">
      <dgm:prSet custT="1"/>
      <dgm:spPr/>
      <dgm:t>
        <a:bodyPr/>
        <a:lstStyle/>
        <a:p>
          <a:r>
            <a:rPr lang="en-SG" sz="1200" dirty="0"/>
            <a:t>Own the definition of DONE</a:t>
          </a:r>
        </a:p>
      </dgm:t>
    </dgm:pt>
    <dgm:pt modelId="{E1EF8BBA-2C93-45F5-BAFC-E48DB2701367}" type="parTrans" cxnId="{2D1C8E41-D696-46AE-861B-D52337020D0F}">
      <dgm:prSet/>
      <dgm:spPr/>
      <dgm:t>
        <a:bodyPr/>
        <a:lstStyle/>
        <a:p>
          <a:endParaRPr lang="en-SG"/>
        </a:p>
      </dgm:t>
    </dgm:pt>
    <dgm:pt modelId="{38F03A3F-0A7E-4084-BE89-69E5B315D212}" type="sibTrans" cxnId="{2D1C8E41-D696-46AE-861B-D52337020D0F}">
      <dgm:prSet/>
      <dgm:spPr/>
      <dgm:t>
        <a:bodyPr/>
        <a:lstStyle/>
        <a:p>
          <a:endParaRPr lang="en-SG"/>
        </a:p>
      </dgm:t>
    </dgm:pt>
    <dgm:pt modelId="{EFDB719C-73BB-4BAD-8529-5D655ACE4DF5}">
      <dgm:prSet custT="1"/>
      <dgm:spPr/>
      <dgm:t>
        <a:bodyPr/>
        <a:lstStyle/>
        <a:p>
          <a:r>
            <a:rPr lang="en-SG" sz="1200" dirty="0"/>
            <a:t>Cross Functional</a:t>
          </a:r>
        </a:p>
      </dgm:t>
    </dgm:pt>
    <dgm:pt modelId="{70AE978F-FFC6-4EAC-B829-A47F2507561B}" type="parTrans" cxnId="{33ADB673-C683-461E-AC3B-F37F7B761D32}">
      <dgm:prSet/>
      <dgm:spPr/>
      <dgm:t>
        <a:bodyPr/>
        <a:lstStyle/>
        <a:p>
          <a:endParaRPr lang="en-SG"/>
        </a:p>
      </dgm:t>
    </dgm:pt>
    <dgm:pt modelId="{CF56CA05-8AB4-4B2A-ACC1-F270851D7440}" type="sibTrans" cxnId="{33ADB673-C683-461E-AC3B-F37F7B761D32}">
      <dgm:prSet/>
      <dgm:spPr/>
      <dgm:t>
        <a:bodyPr/>
        <a:lstStyle/>
        <a:p>
          <a:endParaRPr lang="en-SG"/>
        </a:p>
      </dgm:t>
    </dgm:pt>
    <dgm:pt modelId="{E0D68BB8-BA8B-4EFD-8688-B042100BBC21}">
      <dgm:prSet phldrT="[Text]" custT="1"/>
      <dgm:spPr/>
      <dgm:t>
        <a:bodyPr/>
        <a:lstStyle/>
        <a:p>
          <a:r>
            <a:rPr lang="en-SG" sz="1200" dirty="0"/>
            <a:t>Authorized for product decision making</a:t>
          </a:r>
        </a:p>
      </dgm:t>
    </dgm:pt>
    <dgm:pt modelId="{925BA288-23EE-4521-A1B6-2473334D55A6}" type="parTrans" cxnId="{02610D96-9F07-48CC-AECD-7415CB7AB34A}">
      <dgm:prSet/>
      <dgm:spPr/>
      <dgm:t>
        <a:bodyPr/>
        <a:lstStyle/>
        <a:p>
          <a:endParaRPr lang="en-SG"/>
        </a:p>
      </dgm:t>
    </dgm:pt>
    <dgm:pt modelId="{6361A999-F39D-411B-B380-2662E67405B7}" type="sibTrans" cxnId="{02610D96-9F07-48CC-AECD-7415CB7AB34A}">
      <dgm:prSet/>
      <dgm:spPr/>
      <dgm:t>
        <a:bodyPr/>
        <a:lstStyle/>
        <a:p>
          <a:endParaRPr lang="en-SG"/>
        </a:p>
      </dgm:t>
    </dgm:pt>
    <dgm:pt modelId="{B73BD4FE-9D0D-443F-B6F1-BB40B66676A3}">
      <dgm:prSet phldrT="[Text]" custT="1"/>
      <dgm:spPr/>
      <dgm:t>
        <a:bodyPr/>
        <a:lstStyle/>
        <a:p>
          <a:r>
            <a:rPr lang="en-SG" sz="1200" dirty="0"/>
            <a:t>Facilitating team events </a:t>
          </a:r>
        </a:p>
      </dgm:t>
    </dgm:pt>
    <dgm:pt modelId="{DC5EF31B-346B-4A53-BBA1-2F54EC70D0E1}" type="parTrans" cxnId="{E3F17B93-5DEA-4E2B-B788-35878F4A6A22}">
      <dgm:prSet/>
      <dgm:spPr/>
      <dgm:t>
        <a:bodyPr/>
        <a:lstStyle/>
        <a:p>
          <a:endParaRPr lang="en-SG"/>
        </a:p>
      </dgm:t>
    </dgm:pt>
    <dgm:pt modelId="{8B959D89-C080-4737-A7E8-0ACBEFAFFF26}" type="sibTrans" cxnId="{E3F17B93-5DEA-4E2B-B788-35878F4A6A22}">
      <dgm:prSet/>
      <dgm:spPr/>
      <dgm:t>
        <a:bodyPr/>
        <a:lstStyle/>
        <a:p>
          <a:endParaRPr lang="en-SG"/>
        </a:p>
      </dgm:t>
    </dgm:pt>
    <dgm:pt modelId="{3F9C41B0-35E5-4C7E-AC13-5548E3E001D1}">
      <dgm:prSet custT="1"/>
      <dgm:spPr/>
      <dgm:t>
        <a:bodyPr/>
        <a:lstStyle/>
        <a:p>
          <a:r>
            <a:rPr lang="en-SG" sz="1200" dirty="0"/>
            <a:t>Influence &amp; coach scrum masters</a:t>
          </a:r>
        </a:p>
      </dgm:t>
    </dgm:pt>
    <dgm:pt modelId="{6B5BAFB6-CDDF-434D-B6C5-D172EEC4BEA6}" type="parTrans" cxnId="{046B6F1E-C3CA-4B13-B364-9B04E57CF208}">
      <dgm:prSet/>
      <dgm:spPr/>
      <dgm:t>
        <a:bodyPr/>
        <a:lstStyle/>
        <a:p>
          <a:endParaRPr lang="en-SG"/>
        </a:p>
      </dgm:t>
    </dgm:pt>
    <dgm:pt modelId="{2888C006-15F7-4DFE-9EED-5396BF65055E}" type="sibTrans" cxnId="{046B6F1E-C3CA-4B13-B364-9B04E57CF208}">
      <dgm:prSet/>
      <dgm:spPr/>
      <dgm:t>
        <a:bodyPr/>
        <a:lstStyle/>
        <a:p>
          <a:endParaRPr lang="en-SG"/>
        </a:p>
      </dgm:t>
    </dgm:pt>
    <dgm:pt modelId="{92E6AFBE-CCC4-4E7F-A3BA-37F15C2EEF34}">
      <dgm:prSet custT="1"/>
      <dgm:spPr/>
      <dgm:t>
        <a:bodyPr/>
        <a:lstStyle/>
        <a:p>
          <a:r>
            <a:rPr lang="en-SG" sz="1200" dirty="0"/>
            <a:t>Facilitating inter-team events</a:t>
          </a:r>
        </a:p>
      </dgm:t>
    </dgm:pt>
    <dgm:pt modelId="{819CD114-4D6C-4238-A5C1-35E904904DAC}" type="parTrans" cxnId="{0E9DC642-3168-4BA0-890D-F79B3C3F5792}">
      <dgm:prSet/>
      <dgm:spPr/>
      <dgm:t>
        <a:bodyPr/>
        <a:lstStyle/>
        <a:p>
          <a:endParaRPr lang="en-SG"/>
        </a:p>
      </dgm:t>
    </dgm:pt>
    <dgm:pt modelId="{AD58B70F-9563-48AD-8003-9FA9B39DB770}" type="sibTrans" cxnId="{0E9DC642-3168-4BA0-890D-F79B3C3F5792}">
      <dgm:prSet/>
      <dgm:spPr/>
      <dgm:t>
        <a:bodyPr/>
        <a:lstStyle/>
        <a:p>
          <a:endParaRPr lang="en-SG"/>
        </a:p>
      </dgm:t>
    </dgm:pt>
    <dgm:pt modelId="{431715B0-5AC3-41C0-913A-F127EB2A7D8D}">
      <dgm:prSet custT="1"/>
      <dgm:spPr/>
      <dgm:t>
        <a:bodyPr/>
        <a:lstStyle/>
        <a:p>
          <a:r>
            <a:rPr lang="en-SG" sz="1200" dirty="0"/>
            <a:t>Align process with scrum masters</a:t>
          </a:r>
        </a:p>
      </dgm:t>
    </dgm:pt>
    <dgm:pt modelId="{C2108EBC-E939-4680-A2CE-41698677AD54}" type="parTrans" cxnId="{46892CAA-8A80-4B18-B3A1-EF8A9BD5249D}">
      <dgm:prSet/>
      <dgm:spPr/>
      <dgm:t>
        <a:bodyPr/>
        <a:lstStyle/>
        <a:p>
          <a:endParaRPr lang="en-SG"/>
        </a:p>
      </dgm:t>
    </dgm:pt>
    <dgm:pt modelId="{32445935-BB51-434D-AF57-EEF8E8C30F73}" type="sibTrans" cxnId="{46892CAA-8A80-4B18-B3A1-EF8A9BD5249D}">
      <dgm:prSet/>
      <dgm:spPr/>
      <dgm:t>
        <a:bodyPr/>
        <a:lstStyle/>
        <a:p>
          <a:endParaRPr lang="en-SG"/>
        </a:p>
      </dgm:t>
    </dgm:pt>
    <dgm:pt modelId="{B9A3D946-075E-426E-9885-667E4E3F9EA2}">
      <dgm:prSet custT="1"/>
      <dgm:spPr/>
      <dgm:t>
        <a:bodyPr/>
        <a:lstStyle/>
        <a:p>
          <a:r>
            <a:rPr lang="en-SG" sz="1200" dirty="0"/>
            <a:t>Authorized for Solution Strategic Decision</a:t>
          </a:r>
        </a:p>
      </dgm:t>
    </dgm:pt>
    <dgm:pt modelId="{099AF179-53C2-437D-9F17-700A5DFE858F}" type="parTrans" cxnId="{25ACCC1B-5790-44AB-AB99-96D831FC4308}">
      <dgm:prSet/>
      <dgm:spPr/>
      <dgm:t>
        <a:bodyPr/>
        <a:lstStyle/>
        <a:p>
          <a:endParaRPr lang="en-SG"/>
        </a:p>
      </dgm:t>
    </dgm:pt>
    <dgm:pt modelId="{B5AEA927-E436-4E7E-B63F-CAFEFCD91B67}" type="sibTrans" cxnId="{25ACCC1B-5790-44AB-AB99-96D831FC4308}">
      <dgm:prSet/>
      <dgm:spPr/>
      <dgm:t>
        <a:bodyPr/>
        <a:lstStyle/>
        <a:p>
          <a:endParaRPr lang="en-SG"/>
        </a:p>
      </dgm:t>
    </dgm:pt>
    <dgm:pt modelId="{822BA3A6-41D8-425F-AECF-713D08C4D49D}">
      <dgm:prSet custT="1"/>
      <dgm:spPr/>
      <dgm:t>
        <a:bodyPr/>
        <a:lstStyle/>
        <a:p>
          <a:r>
            <a:rPr lang="en-SG" sz="1200" dirty="0"/>
            <a:t>Help &amp; cover each other</a:t>
          </a:r>
        </a:p>
      </dgm:t>
    </dgm:pt>
    <dgm:pt modelId="{17FBF89F-0698-4DC9-AF75-C3262E0F4997}" type="parTrans" cxnId="{B8D9D72B-B045-42C1-B08C-D85EB247C513}">
      <dgm:prSet/>
      <dgm:spPr/>
      <dgm:t>
        <a:bodyPr/>
        <a:lstStyle/>
        <a:p>
          <a:endParaRPr lang="en-SG"/>
        </a:p>
      </dgm:t>
    </dgm:pt>
    <dgm:pt modelId="{CB910DF8-2877-4ADC-B13E-D40E725A6F3A}" type="sibTrans" cxnId="{B8D9D72B-B045-42C1-B08C-D85EB247C513}">
      <dgm:prSet/>
      <dgm:spPr/>
      <dgm:t>
        <a:bodyPr/>
        <a:lstStyle/>
        <a:p>
          <a:endParaRPr lang="en-SG"/>
        </a:p>
      </dgm:t>
    </dgm:pt>
    <dgm:pt modelId="{A61852FB-3E01-4F5C-9886-B61DA4827A07}">
      <dgm:prSet custT="1"/>
      <dgm:spPr/>
      <dgm:t>
        <a:bodyPr/>
        <a:lstStyle/>
        <a:p>
          <a:r>
            <a:rPr lang="en-SG" sz="1200" dirty="0"/>
            <a:t>Senior to bring up Juniors</a:t>
          </a:r>
        </a:p>
      </dgm:t>
    </dgm:pt>
    <dgm:pt modelId="{EE001532-4F54-4260-9686-1A120369BA16}" type="parTrans" cxnId="{7FB0D4DD-E974-4F63-A85C-BB6683ADB473}">
      <dgm:prSet/>
      <dgm:spPr/>
      <dgm:t>
        <a:bodyPr/>
        <a:lstStyle/>
        <a:p>
          <a:endParaRPr lang="en-SG"/>
        </a:p>
      </dgm:t>
    </dgm:pt>
    <dgm:pt modelId="{3885EEBF-7D57-4CBE-930C-F986A1D03820}" type="sibTrans" cxnId="{7FB0D4DD-E974-4F63-A85C-BB6683ADB473}">
      <dgm:prSet/>
      <dgm:spPr/>
      <dgm:t>
        <a:bodyPr/>
        <a:lstStyle/>
        <a:p>
          <a:endParaRPr lang="en-SG"/>
        </a:p>
      </dgm:t>
    </dgm:pt>
    <dgm:pt modelId="{E8402A3A-7A08-40BA-B18C-A79B15CF91B7}">
      <dgm:prSet phldrT="[Text]" custT="1"/>
      <dgm:spPr/>
      <dgm:t>
        <a:bodyPr/>
        <a:lstStyle/>
        <a:p>
          <a:r>
            <a:rPr lang="en-SG" sz="1200" dirty="0"/>
            <a:t>Ice Breaking</a:t>
          </a:r>
        </a:p>
      </dgm:t>
    </dgm:pt>
    <dgm:pt modelId="{3917E143-2E69-4B2D-9DE6-068588998EC1}" type="parTrans" cxnId="{1E1E1DB6-6B0B-4DB6-B64B-CAAD08DB3124}">
      <dgm:prSet/>
      <dgm:spPr/>
      <dgm:t>
        <a:bodyPr/>
        <a:lstStyle/>
        <a:p>
          <a:endParaRPr lang="en-SG"/>
        </a:p>
      </dgm:t>
    </dgm:pt>
    <dgm:pt modelId="{EB251228-9875-4B49-B899-71BD4C817F05}" type="sibTrans" cxnId="{1E1E1DB6-6B0B-4DB6-B64B-CAAD08DB3124}">
      <dgm:prSet/>
      <dgm:spPr/>
      <dgm:t>
        <a:bodyPr/>
        <a:lstStyle/>
        <a:p>
          <a:endParaRPr lang="en-SG"/>
        </a:p>
      </dgm:t>
    </dgm:pt>
    <dgm:pt modelId="{125F9BF7-2DA2-459C-BE55-70E3D2707206}" type="pres">
      <dgm:prSet presAssocID="{0F4709FF-6D93-42B9-8E51-EBF316F6DF7C}" presName="diagram" presStyleCnt="0">
        <dgm:presLayoutVars>
          <dgm:dir/>
          <dgm:animLvl val="lvl"/>
          <dgm:resizeHandles val="exact"/>
        </dgm:presLayoutVars>
      </dgm:prSet>
      <dgm:spPr/>
    </dgm:pt>
    <dgm:pt modelId="{675BAE8E-0605-4EA7-9726-1FFECA77BD7D}" type="pres">
      <dgm:prSet presAssocID="{73331B94-6677-4A76-9AB4-ACE63C95E525}" presName="compNode" presStyleCnt="0"/>
      <dgm:spPr/>
    </dgm:pt>
    <dgm:pt modelId="{0E23AF26-C35D-45CF-BE47-FC2CDEC8DA41}" type="pres">
      <dgm:prSet presAssocID="{73331B94-6677-4A76-9AB4-ACE63C95E525}" presName="childRect" presStyleLbl="bgAcc1" presStyleIdx="0" presStyleCnt="8">
        <dgm:presLayoutVars>
          <dgm:bulletEnabled val="1"/>
        </dgm:presLayoutVars>
      </dgm:prSet>
      <dgm:spPr/>
    </dgm:pt>
    <dgm:pt modelId="{33BB7C22-C593-41D4-BAAD-8513F3751982}" type="pres">
      <dgm:prSet presAssocID="{73331B94-6677-4A76-9AB4-ACE63C95E525}" presName="parentText" presStyleLbl="node1" presStyleIdx="0" presStyleCnt="0">
        <dgm:presLayoutVars>
          <dgm:chMax val="0"/>
          <dgm:bulletEnabled val="1"/>
        </dgm:presLayoutVars>
      </dgm:prSet>
      <dgm:spPr/>
    </dgm:pt>
    <dgm:pt modelId="{85333D47-6BB8-4D16-A061-B6749886494A}" type="pres">
      <dgm:prSet presAssocID="{73331B94-6677-4A76-9AB4-ACE63C95E525}" presName="parentRect" presStyleLbl="alignNode1" presStyleIdx="0" presStyleCnt="8"/>
      <dgm:spPr/>
    </dgm:pt>
    <dgm:pt modelId="{F4E8F638-E2AD-4C3F-B95B-425B5148B735}" type="pres">
      <dgm:prSet presAssocID="{73331B94-6677-4A76-9AB4-ACE63C95E525}" presName="adorn" presStyleLbl="fgAccFollowNode1" presStyleIdx="0" presStyleCnt="8"/>
      <dgm:spPr/>
    </dgm:pt>
    <dgm:pt modelId="{A38ADA44-BD8E-4DFB-B10D-0E5584A59D70}" type="pres">
      <dgm:prSet presAssocID="{3F3AB257-CCC4-4365-A391-2829CE957305}" presName="sibTrans" presStyleLbl="sibTrans2D1" presStyleIdx="0" presStyleCnt="0"/>
      <dgm:spPr/>
    </dgm:pt>
    <dgm:pt modelId="{ED1E5F41-737A-4451-B04A-AF30D08E7BD9}" type="pres">
      <dgm:prSet presAssocID="{510FC857-3B6D-4DFE-AC8D-31697884FCA3}" presName="compNode" presStyleCnt="0"/>
      <dgm:spPr/>
    </dgm:pt>
    <dgm:pt modelId="{4B67027C-17BC-478D-B277-01038940AB64}" type="pres">
      <dgm:prSet presAssocID="{510FC857-3B6D-4DFE-AC8D-31697884FCA3}" presName="childRect" presStyleLbl="bgAcc1" presStyleIdx="1" presStyleCnt="8">
        <dgm:presLayoutVars>
          <dgm:bulletEnabled val="1"/>
        </dgm:presLayoutVars>
      </dgm:prSet>
      <dgm:spPr/>
    </dgm:pt>
    <dgm:pt modelId="{38A8DB97-D3CC-48BA-B679-48E68E6BE671}" type="pres">
      <dgm:prSet presAssocID="{510FC857-3B6D-4DFE-AC8D-31697884FCA3}" presName="parentText" presStyleLbl="node1" presStyleIdx="0" presStyleCnt="0">
        <dgm:presLayoutVars>
          <dgm:chMax val="0"/>
          <dgm:bulletEnabled val="1"/>
        </dgm:presLayoutVars>
      </dgm:prSet>
      <dgm:spPr/>
    </dgm:pt>
    <dgm:pt modelId="{FCC8D4EE-C65C-42AF-8D3F-C8F7189438D9}" type="pres">
      <dgm:prSet presAssocID="{510FC857-3B6D-4DFE-AC8D-31697884FCA3}" presName="parentRect" presStyleLbl="alignNode1" presStyleIdx="1" presStyleCnt="8"/>
      <dgm:spPr/>
    </dgm:pt>
    <dgm:pt modelId="{55B74CA6-63E0-4C0F-9DD6-020CC795AC5F}" type="pres">
      <dgm:prSet presAssocID="{510FC857-3B6D-4DFE-AC8D-31697884FCA3}" presName="adorn" presStyleLbl="fgAccFollowNode1" presStyleIdx="1" presStyleCnt="8"/>
      <dgm:spPr/>
    </dgm:pt>
    <dgm:pt modelId="{E5BF1C0F-19EA-4BF7-93FA-3B2F275BEA62}" type="pres">
      <dgm:prSet presAssocID="{111CED2A-5BBB-40C9-8BEB-783BA1A4FBC5}" presName="sibTrans" presStyleLbl="sibTrans2D1" presStyleIdx="0" presStyleCnt="0"/>
      <dgm:spPr/>
    </dgm:pt>
    <dgm:pt modelId="{EFF1F3FC-4D4C-4477-A849-CF9E64EEE241}" type="pres">
      <dgm:prSet presAssocID="{AC0B89BD-8CBD-4A23-B0A4-A347D97562ED}" presName="compNode" presStyleCnt="0"/>
      <dgm:spPr/>
    </dgm:pt>
    <dgm:pt modelId="{6F15B05C-E096-443D-9E3B-6E45CA332F62}" type="pres">
      <dgm:prSet presAssocID="{AC0B89BD-8CBD-4A23-B0A4-A347D97562ED}" presName="childRect" presStyleLbl="bgAcc1" presStyleIdx="2" presStyleCnt="8">
        <dgm:presLayoutVars>
          <dgm:bulletEnabled val="1"/>
        </dgm:presLayoutVars>
      </dgm:prSet>
      <dgm:spPr/>
    </dgm:pt>
    <dgm:pt modelId="{40506991-8CAD-44E3-8D77-5BB0CB5056ED}" type="pres">
      <dgm:prSet presAssocID="{AC0B89BD-8CBD-4A23-B0A4-A347D97562ED}" presName="parentText" presStyleLbl="node1" presStyleIdx="0" presStyleCnt="0">
        <dgm:presLayoutVars>
          <dgm:chMax val="0"/>
          <dgm:bulletEnabled val="1"/>
        </dgm:presLayoutVars>
      </dgm:prSet>
      <dgm:spPr/>
    </dgm:pt>
    <dgm:pt modelId="{9E73D8FA-C469-4510-8200-B6F8B024455C}" type="pres">
      <dgm:prSet presAssocID="{AC0B89BD-8CBD-4A23-B0A4-A347D97562ED}" presName="parentRect" presStyleLbl="alignNode1" presStyleIdx="2" presStyleCnt="8"/>
      <dgm:spPr/>
    </dgm:pt>
    <dgm:pt modelId="{0B8848C3-E1F3-46A3-9856-7CF4685A8020}" type="pres">
      <dgm:prSet presAssocID="{AC0B89BD-8CBD-4A23-B0A4-A347D97562ED}" presName="adorn" presStyleLbl="fgAccFollowNode1" presStyleIdx="2" presStyleCnt="8"/>
      <dgm:spPr/>
    </dgm:pt>
    <dgm:pt modelId="{ED4F99EA-4ADB-4082-B467-F55B4ECC0CFB}" type="pres">
      <dgm:prSet presAssocID="{874FB259-B9F0-4CFA-B34D-BA7A713C3579}" presName="sibTrans" presStyleLbl="sibTrans2D1" presStyleIdx="0" presStyleCnt="0"/>
      <dgm:spPr/>
    </dgm:pt>
    <dgm:pt modelId="{21DD8159-F62A-4E94-806F-21B49C7D6BAB}" type="pres">
      <dgm:prSet presAssocID="{96C028C2-043C-4FFC-A169-5BB37F360A22}" presName="compNode" presStyleCnt="0"/>
      <dgm:spPr/>
    </dgm:pt>
    <dgm:pt modelId="{AACE8EC6-9D6F-4C5A-8169-E87C52301883}" type="pres">
      <dgm:prSet presAssocID="{96C028C2-043C-4FFC-A169-5BB37F360A22}" presName="childRect" presStyleLbl="bgAcc1" presStyleIdx="3" presStyleCnt="8">
        <dgm:presLayoutVars>
          <dgm:bulletEnabled val="1"/>
        </dgm:presLayoutVars>
      </dgm:prSet>
      <dgm:spPr/>
    </dgm:pt>
    <dgm:pt modelId="{56B9DD4C-04CA-4C75-8D08-7440CC9E8BA7}" type="pres">
      <dgm:prSet presAssocID="{96C028C2-043C-4FFC-A169-5BB37F360A22}" presName="parentText" presStyleLbl="node1" presStyleIdx="0" presStyleCnt="0">
        <dgm:presLayoutVars>
          <dgm:chMax val="0"/>
          <dgm:bulletEnabled val="1"/>
        </dgm:presLayoutVars>
      </dgm:prSet>
      <dgm:spPr/>
    </dgm:pt>
    <dgm:pt modelId="{03C92297-B9E2-4723-B80C-DAAE34305409}" type="pres">
      <dgm:prSet presAssocID="{96C028C2-043C-4FFC-A169-5BB37F360A22}" presName="parentRect" presStyleLbl="alignNode1" presStyleIdx="3" presStyleCnt="8"/>
      <dgm:spPr/>
    </dgm:pt>
    <dgm:pt modelId="{28A203B3-568D-4342-9109-CD01CE7322D1}" type="pres">
      <dgm:prSet presAssocID="{96C028C2-043C-4FFC-A169-5BB37F360A22}" presName="adorn" presStyleLbl="fgAccFollowNode1" presStyleIdx="3" presStyleCnt="8"/>
      <dgm:spPr/>
    </dgm:pt>
    <dgm:pt modelId="{A7746726-AE1C-4841-A27A-E628906D45BB}" type="pres">
      <dgm:prSet presAssocID="{ACB12DF8-AF97-4E6F-B9B7-8ED7B226DED3}" presName="sibTrans" presStyleLbl="sibTrans2D1" presStyleIdx="0" presStyleCnt="0"/>
      <dgm:spPr/>
    </dgm:pt>
    <dgm:pt modelId="{D6A6CDA1-2164-4B2A-9A16-73360140902F}" type="pres">
      <dgm:prSet presAssocID="{FE9CB582-1DFC-4A71-8F11-5D69E7FE5422}" presName="compNode" presStyleCnt="0"/>
      <dgm:spPr/>
    </dgm:pt>
    <dgm:pt modelId="{C8ACE51A-B00A-4BA6-97D0-21EEE553DA44}" type="pres">
      <dgm:prSet presAssocID="{FE9CB582-1DFC-4A71-8F11-5D69E7FE5422}" presName="childRect" presStyleLbl="bgAcc1" presStyleIdx="4" presStyleCnt="8">
        <dgm:presLayoutVars>
          <dgm:bulletEnabled val="1"/>
        </dgm:presLayoutVars>
      </dgm:prSet>
      <dgm:spPr/>
    </dgm:pt>
    <dgm:pt modelId="{E20554DE-7784-4C7E-9067-393E3C193AC2}" type="pres">
      <dgm:prSet presAssocID="{FE9CB582-1DFC-4A71-8F11-5D69E7FE5422}" presName="parentText" presStyleLbl="node1" presStyleIdx="0" presStyleCnt="0">
        <dgm:presLayoutVars>
          <dgm:chMax val="0"/>
          <dgm:bulletEnabled val="1"/>
        </dgm:presLayoutVars>
      </dgm:prSet>
      <dgm:spPr/>
    </dgm:pt>
    <dgm:pt modelId="{E1C79BEC-505D-4BCF-81EC-D0E02CB9E1D4}" type="pres">
      <dgm:prSet presAssocID="{FE9CB582-1DFC-4A71-8F11-5D69E7FE5422}" presName="parentRect" presStyleLbl="alignNode1" presStyleIdx="4" presStyleCnt="8"/>
      <dgm:spPr/>
    </dgm:pt>
    <dgm:pt modelId="{A7EA6581-5997-436E-B35B-4D630F42FED0}" type="pres">
      <dgm:prSet presAssocID="{FE9CB582-1DFC-4A71-8F11-5D69E7FE5422}" presName="adorn" presStyleLbl="fgAccFollowNode1" presStyleIdx="4" presStyleCnt="8"/>
      <dgm:spPr/>
    </dgm:pt>
    <dgm:pt modelId="{5CC06F59-D9FA-43E0-AFAE-3D4D3641B787}" type="pres">
      <dgm:prSet presAssocID="{939D016E-C401-4082-B1B8-75A73FC24820}" presName="sibTrans" presStyleLbl="sibTrans2D1" presStyleIdx="0" presStyleCnt="0"/>
      <dgm:spPr/>
    </dgm:pt>
    <dgm:pt modelId="{11622CB7-CF64-4D79-9203-0D26561E1E71}" type="pres">
      <dgm:prSet presAssocID="{D0022D22-C17A-48A3-9A59-269A92268B2C}" presName="compNode" presStyleCnt="0"/>
      <dgm:spPr/>
    </dgm:pt>
    <dgm:pt modelId="{12104A7A-38D6-4083-9937-CB59FBF2C937}" type="pres">
      <dgm:prSet presAssocID="{D0022D22-C17A-48A3-9A59-269A92268B2C}" presName="childRect" presStyleLbl="bgAcc1" presStyleIdx="5" presStyleCnt="8">
        <dgm:presLayoutVars>
          <dgm:bulletEnabled val="1"/>
        </dgm:presLayoutVars>
      </dgm:prSet>
      <dgm:spPr/>
    </dgm:pt>
    <dgm:pt modelId="{2137F5DF-20FD-4FC5-95A8-17CB2F76C23C}" type="pres">
      <dgm:prSet presAssocID="{D0022D22-C17A-48A3-9A59-269A92268B2C}" presName="parentText" presStyleLbl="node1" presStyleIdx="0" presStyleCnt="0">
        <dgm:presLayoutVars>
          <dgm:chMax val="0"/>
          <dgm:bulletEnabled val="1"/>
        </dgm:presLayoutVars>
      </dgm:prSet>
      <dgm:spPr/>
    </dgm:pt>
    <dgm:pt modelId="{7437B8C6-27AB-45C4-9283-9AE4283924E3}" type="pres">
      <dgm:prSet presAssocID="{D0022D22-C17A-48A3-9A59-269A92268B2C}" presName="parentRect" presStyleLbl="alignNode1" presStyleIdx="5" presStyleCnt="8"/>
      <dgm:spPr/>
    </dgm:pt>
    <dgm:pt modelId="{4ED6A16F-F20F-4707-B204-CFA25842B344}" type="pres">
      <dgm:prSet presAssocID="{D0022D22-C17A-48A3-9A59-269A92268B2C}" presName="adorn" presStyleLbl="fgAccFollowNode1" presStyleIdx="5" presStyleCnt="8"/>
      <dgm:spPr/>
    </dgm:pt>
    <dgm:pt modelId="{A7D842D5-FBCF-45B7-991B-E59A2893A063}" type="pres">
      <dgm:prSet presAssocID="{DC75CC25-BB14-4807-AF99-5C533B37DDA3}" presName="sibTrans" presStyleLbl="sibTrans2D1" presStyleIdx="0" presStyleCnt="0"/>
      <dgm:spPr/>
    </dgm:pt>
    <dgm:pt modelId="{1B06B456-731D-4231-88B8-314014578523}" type="pres">
      <dgm:prSet presAssocID="{C9094B72-AAF5-407A-BD32-4EFC25B5407E}" presName="compNode" presStyleCnt="0"/>
      <dgm:spPr/>
    </dgm:pt>
    <dgm:pt modelId="{D4714CEF-FF74-41D5-8813-0BA0B6931EF6}" type="pres">
      <dgm:prSet presAssocID="{C9094B72-AAF5-407A-BD32-4EFC25B5407E}" presName="childRect" presStyleLbl="bgAcc1" presStyleIdx="6" presStyleCnt="8">
        <dgm:presLayoutVars>
          <dgm:bulletEnabled val="1"/>
        </dgm:presLayoutVars>
      </dgm:prSet>
      <dgm:spPr/>
    </dgm:pt>
    <dgm:pt modelId="{D5B16AD6-EDE0-412C-9C29-42F2ACFDE1F8}" type="pres">
      <dgm:prSet presAssocID="{C9094B72-AAF5-407A-BD32-4EFC25B5407E}" presName="parentText" presStyleLbl="node1" presStyleIdx="0" presStyleCnt="0">
        <dgm:presLayoutVars>
          <dgm:chMax val="0"/>
          <dgm:bulletEnabled val="1"/>
        </dgm:presLayoutVars>
      </dgm:prSet>
      <dgm:spPr/>
    </dgm:pt>
    <dgm:pt modelId="{47690F55-7EE4-4B28-B9B8-B743A449218F}" type="pres">
      <dgm:prSet presAssocID="{C9094B72-AAF5-407A-BD32-4EFC25B5407E}" presName="parentRect" presStyleLbl="alignNode1" presStyleIdx="6" presStyleCnt="8"/>
      <dgm:spPr/>
    </dgm:pt>
    <dgm:pt modelId="{5CCA8735-C663-4E5B-AC17-5B74EB7C16FF}" type="pres">
      <dgm:prSet presAssocID="{C9094B72-AAF5-407A-BD32-4EFC25B5407E}" presName="adorn" presStyleLbl="fgAccFollowNode1" presStyleIdx="6" presStyleCnt="8"/>
      <dgm:spPr/>
    </dgm:pt>
    <dgm:pt modelId="{15E23651-BF18-4751-8F33-6A9641C87A70}" type="pres">
      <dgm:prSet presAssocID="{450384C2-E415-4539-8BF3-04A49E34C0B1}" presName="sibTrans" presStyleLbl="sibTrans2D1" presStyleIdx="0" presStyleCnt="0"/>
      <dgm:spPr/>
    </dgm:pt>
    <dgm:pt modelId="{95D7371B-023F-45FD-AAC9-1FCADFFBAA0F}" type="pres">
      <dgm:prSet presAssocID="{FC91012E-DB0D-4910-B50E-98C330CF9ABB}" presName="compNode" presStyleCnt="0"/>
      <dgm:spPr/>
    </dgm:pt>
    <dgm:pt modelId="{712AC4C1-2F35-4648-8B1F-68D20181A4DA}" type="pres">
      <dgm:prSet presAssocID="{FC91012E-DB0D-4910-B50E-98C330CF9ABB}" presName="childRect" presStyleLbl="bgAcc1" presStyleIdx="7" presStyleCnt="8">
        <dgm:presLayoutVars>
          <dgm:bulletEnabled val="1"/>
        </dgm:presLayoutVars>
      </dgm:prSet>
      <dgm:spPr/>
    </dgm:pt>
    <dgm:pt modelId="{FF062019-CA60-4994-867A-D7147CAD3B20}" type="pres">
      <dgm:prSet presAssocID="{FC91012E-DB0D-4910-B50E-98C330CF9ABB}" presName="parentText" presStyleLbl="node1" presStyleIdx="0" presStyleCnt="0">
        <dgm:presLayoutVars>
          <dgm:chMax val="0"/>
          <dgm:bulletEnabled val="1"/>
        </dgm:presLayoutVars>
      </dgm:prSet>
      <dgm:spPr/>
    </dgm:pt>
    <dgm:pt modelId="{2CADB8D9-82D8-4854-9FA8-B7D259660546}" type="pres">
      <dgm:prSet presAssocID="{FC91012E-DB0D-4910-B50E-98C330CF9ABB}" presName="parentRect" presStyleLbl="alignNode1" presStyleIdx="7" presStyleCnt="8"/>
      <dgm:spPr/>
    </dgm:pt>
    <dgm:pt modelId="{9CA6C270-71D0-47CA-B9F7-D081E5AD55A5}" type="pres">
      <dgm:prSet presAssocID="{FC91012E-DB0D-4910-B50E-98C330CF9ABB}" presName="adorn" presStyleLbl="fgAccFollowNode1" presStyleIdx="7" presStyleCnt="8"/>
      <dgm:spPr/>
    </dgm:pt>
  </dgm:ptLst>
  <dgm:cxnLst>
    <dgm:cxn modelId="{AE15D300-4D0D-4FD8-B697-A7D8A9D62DC1}" type="presOf" srcId="{FBEA255C-FC3D-48FE-BCDD-76477837CED1}" destId="{C8ACE51A-B00A-4BA6-97D0-21EEE553DA44}" srcOrd="0" destOrd="0" presId="urn:microsoft.com/office/officeart/2005/8/layout/bList2"/>
    <dgm:cxn modelId="{25913003-EBF1-48E0-92C4-3DD386CEEB15}" type="presOf" srcId="{D0022D22-C17A-48A3-9A59-269A92268B2C}" destId="{7437B8C6-27AB-45C4-9283-9AE4283924E3}" srcOrd="1" destOrd="0" presId="urn:microsoft.com/office/officeart/2005/8/layout/bList2"/>
    <dgm:cxn modelId="{640D7A06-71B3-48BC-976A-3104AB46B538}" srcId="{510FC857-3B6D-4DFE-AC8D-31697884FCA3}" destId="{C06CF775-0795-459F-80B5-BACF1459D91A}" srcOrd="2" destOrd="0" parTransId="{CDA1FE36-4212-4447-96CA-6F458CD4362F}" sibTransId="{B98661AC-5E84-4ABB-94DC-2C46508438F6}"/>
    <dgm:cxn modelId="{21688608-C130-460D-B593-42AAEAE068F1}" type="presOf" srcId="{4278F784-7E73-4C7D-949F-A85D74FD13B9}" destId="{0E23AF26-C35D-45CF-BE47-FC2CDEC8DA41}" srcOrd="0" destOrd="4" presId="urn:microsoft.com/office/officeart/2005/8/layout/bList2"/>
    <dgm:cxn modelId="{77283109-474D-498C-A17E-455EF763632C}" type="presOf" srcId="{DC75CC25-BB14-4807-AF99-5C533B37DDA3}" destId="{A7D842D5-FBCF-45B7-991B-E59A2893A063}" srcOrd="0" destOrd="0" presId="urn:microsoft.com/office/officeart/2005/8/layout/bList2"/>
    <dgm:cxn modelId="{9E36380E-2046-4D02-BF8E-2BC97BBF2B49}" srcId="{D0022D22-C17A-48A3-9A59-269A92268B2C}" destId="{462BF793-E7E3-4119-BA18-892A98E837EE}" srcOrd="0" destOrd="0" parTransId="{45A62309-1551-4890-AEE1-A185AD85ED71}" sibTransId="{C22E81B2-9656-47CB-B70B-2112121C8E48}"/>
    <dgm:cxn modelId="{ED5C7310-4AEE-4F67-91AE-1BEBE6652E80}" type="presOf" srcId="{AC0B89BD-8CBD-4A23-B0A4-A347D97562ED}" destId="{9E73D8FA-C469-4510-8200-B6F8B024455C}" srcOrd="1" destOrd="0" presId="urn:microsoft.com/office/officeart/2005/8/layout/bList2"/>
    <dgm:cxn modelId="{DDF9B715-0C3D-400C-9078-242E48F318F8}" srcId="{510FC857-3B6D-4DFE-AC8D-31697884FCA3}" destId="{FACA58A1-565C-4149-984F-2E7B267B1D60}" srcOrd="4" destOrd="0" parTransId="{91E894FC-9967-4340-A5DF-0A857B475ED3}" sibTransId="{54C95749-7F38-4E57-9B05-C74D87BE3BED}"/>
    <dgm:cxn modelId="{45B87116-950E-4C1B-8C6F-BBBB2A571A81}" type="presOf" srcId="{B0BBE2F7-F10A-4679-AE8E-E3B3D781C143}" destId="{C8ACE51A-B00A-4BA6-97D0-21EEE553DA44}" srcOrd="0" destOrd="2" presId="urn:microsoft.com/office/officeart/2005/8/layout/bList2"/>
    <dgm:cxn modelId="{71AEED19-D6DC-494F-BB45-A8CE10D23DFE}" type="presOf" srcId="{EFDB719C-73BB-4BAD-8529-5D655ACE4DF5}" destId="{712AC4C1-2F35-4648-8B1F-68D20181A4DA}" srcOrd="0" destOrd="4" presId="urn:microsoft.com/office/officeart/2005/8/layout/bList2"/>
    <dgm:cxn modelId="{25ACCC1B-5790-44AB-AB99-96D831FC4308}" srcId="{C9094B72-AAF5-407A-BD32-4EFC25B5407E}" destId="{B9A3D946-075E-426E-9885-667E4E3F9EA2}" srcOrd="1" destOrd="0" parTransId="{099AF179-53C2-437D-9F17-700A5DFE858F}" sibTransId="{B5AEA927-E436-4E7E-B63F-CAFEFCD91B67}"/>
    <dgm:cxn modelId="{BA10271C-7C71-4F36-8637-8458B343BD53}" srcId="{0F4709FF-6D93-42B9-8E51-EBF316F6DF7C}" destId="{C9094B72-AAF5-407A-BD32-4EFC25B5407E}" srcOrd="6" destOrd="0" parTransId="{05A32DDA-5B8E-434C-8AE1-9F0228BAA32F}" sibTransId="{450384C2-E415-4539-8BF3-04A49E34C0B1}"/>
    <dgm:cxn modelId="{1C5C601E-E3D9-48D8-85D5-618AC1D93028}" srcId="{FC91012E-DB0D-4910-B50E-98C330CF9ABB}" destId="{DFEDB347-DC9D-4101-A641-59CACB6F4F0C}" srcOrd="3" destOrd="0" parTransId="{43390611-ABF1-4558-B531-414DBA813A7E}" sibTransId="{EDDEAFFD-CA3F-484E-9F63-EA5D75D77EC4}"/>
    <dgm:cxn modelId="{046B6F1E-C3CA-4B13-B364-9B04E57CF208}" srcId="{96C028C2-043C-4FFC-A169-5BB37F360A22}" destId="{3F9C41B0-35E5-4C7E-AC13-5548E3E001D1}" srcOrd="1" destOrd="0" parTransId="{6B5BAFB6-CDDF-434D-B6C5-D172EEC4BEA6}" sibTransId="{2888C006-15F7-4DFE-9EED-5396BF65055E}"/>
    <dgm:cxn modelId="{6DA3C023-0B30-4176-85E7-147DC70A41A0}" type="presOf" srcId="{B7608D08-1319-4312-87C9-0FBA6CCD26EF}" destId="{0E23AF26-C35D-45CF-BE47-FC2CDEC8DA41}" srcOrd="0" destOrd="3" presId="urn:microsoft.com/office/officeart/2005/8/layout/bList2"/>
    <dgm:cxn modelId="{73155B24-B144-420A-9F0F-23E909C177C6}" type="presOf" srcId="{E8402A3A-7A08-40BA-B18C-A79B15CF91B7}" destId="{4B67027C-17BC-478D-B277-01038940AB64}" srcOrd="0" destOrd="5" presId="urn:microsoft.com/office/officeart/2005/8/layout/bList2"/>
    <dgm:cxn modelId="{567A3225-E76B-403C-8DF1-FAC91F35E0E2}" type="presOf" srcId="{81047B8B-0DBB-4A85-A2CB-E3F1E982A081}" destId="{4B67027C-17BC-478D-B277-01038940AB64}" srcOrd="0" destOrd="0" presId="urn:microsoft.com/office/officeart/2005/8/layout/bList2"/>
    <dgm:cxn modelId="{7A05DD25-4286-44E6-848D-1D5E980E91B6}" srcId="{FE9CB582-1DFC-4A71-8F11-5D69E7FE5422}" destId="{B0BBE2F7-F10A-4679-AE8E-E3B3D781C143}" srcOrd="2" destOrd="0" parTransId="{9D766E75-8834-4335-B84F-E48148B86179}" sibTransId="{32CA38E0-BC6E-492B-8CFE-09526F611D51}"/>
    <dgm:cxn modelId="{0889862B-78D7-434F-89DA-600CDDE09FCD}" type="presOf" srcId="{AC0B89BD-8CBD-4A23-B0A4-A347D97562ED}" destId="{40506991-8CAD-44E3-8D77-5BB0CB5056ED}" srcOrd="0" destOrd="0" presId="urn:microsoft.com/office/officeart/2005/8/layout/bList2"/>
    <dgm:cxn modelId="{7003C12B-3C11-4ED2-AFB0-CBDB328E576C}" type="presOf" srcId="{DF093213-9848-44B0-84C8-C22E6436A39E}" destId="{6F15B05C-E096-443D-9E3B-6E45CA332F62}" srcOrd="0" destOrd="2" presId="urn:microsoft.com/office/officeart/2005/8/layout/bList2"/>
    <dgm:cxn modelId="{B8D9D72B-B045-42C1-B08C-D85EB247C513}" srcId="{FC91012E-DB0D-4910-B50E-98C330CF9ABB}" destId="{822BA3A6-41D8-425F-AECF-713D08C4D49D}" srcOrd="5" destOrd="0" parTransId="{17FBF89F-0698-4DC9-AF75-C3262E0F4997}" sibTransId="{CB910DF8-2877-4ADC-B13E-D40E725A6F3A}"/>
    <dgm:cxn modelId="{425EAD2C-053E-4103-8914-AF3E36CC7201}" srcId="{96C028C2-043C-4FFC-A169-5BB37F360A22}" destId="{7C40C8EA-B33C-416B-B3C4-4B9AE126CBB2}" srcOrd="3" destOrd="0" parTransId="{263B8757-86DF-4049-A553-1E57539BAE58}" sibTransId="{41E0ED4D-3C83-461A-97A1-B84B18522085}"/>
    <dgm:cxn modelId="{D615F82C-3C33-41D3-B54E-C4EF16294D5F}" srcId="{AC0B89BD-8CBD-4A23-B0A4-A347D97562ED}" destId="{2872E716-82F0-4B19-AD1A-F05AC9CDB102}" srcOrd="3" destOrd="0" parTransId="{EFD47C3F-F085-4BB9-8D49-7DA091A72622}" sibTransId="{4151B70C-C506-4B39-95AA-B580FE4FE0AB}"/>
    <dgm:cxn modelId="{A64A2F31-95E7-4F49-91BF-667026CCA44A}" type="presOf" srcId="{DFEDB347-DC9D-4101-A641-59CACB6F4F0C}" destId="{712AC4C1-2F35-4648-8B1F-68D20181A4DA}" srcOrd="0" destOrd="3" presId="urn:microsoft.com/office/officeart/2005/8/layout/bList2"/>
    <dgm:cxn modelId="{F5514232-24F0-4FEC-A861-A38FCFF4C5A9}" srcId="{73331B94-6677-4A76-9AB4-ACE63C95E525}" destId="{B7608D08-1319-4312-87C9-0FBA6CCD26EF}" srcOrd="3" destOrd="0" parTransId="{401F3215-6A58-4319-9E1C-B9656C616017}" sibTransId="{F6296204-3846-4BEB-B0EB-D8689F03612D}"/>
    <dgm:cxn modelId="{A1E87932-149B-45FC-97E8-8A56C09C70CC}" type="presOf" srcId="{7C40C8EA-B33C-416B-B3C4-4B9AE126CBB2}" destId="{AACE8EC6-9D6F-4C5A-8169-E87C52301883}" srcOrd="0" destOrd="3" presId="urn:microsoft.com/office/officeart/2005/8/layout/bList2"/>
    <dgm:cxn modelId="{B1415736-0B85-447C-A951-4CA08581225D}" type="presOf" srcId="{C9094B72-AAF5-407A-BD32-4EFC25B5407E}" destId="{D5B16AD6-EDE0-412C-9C29-42F2ACFDE1F8}" srcOrd="0" destOrd="0" presId="urn:microsoft.com/office/officeart/2005/8/layout/bList2"/>
    <dgm:cxn modelId="{06E55D38-548F-4F00-817F-120AED998CB0}" type="presOf" srcId="{AA14A856-EFDE-4771-92CE-0FC91E79BBCF}" destId="{712AC4C1-2F35-4648-8B1F-68D20181A4DA}" srcOrd="0" destOrd="2" presId="urn:microsoft.com/office/officeart/2005/8/layout/bList2"/>
    <dgm:cxn modelId="{7EFA6638-EAAD-4007-B176-0003C048561C}" type="presOf" srcId="{A61852FB-3E01-4F5C-9886-B61DA4827A07}" destId="{712AC4C1-2F35-4648-8B1F-68D20181A4DA}" srcOrd="0" destOrd="6" presId="urn:microsoft.com/office/officeart/2005/8/layout/bList2"/>
    <dgm:cxn modelId="{2729EA39-C1B2-4596-B39A-26BCEA166418}" srcId="{510FC857-3B6D-4DFE-AC8D-31697884FCA3}" destId="{306AE366-43ED-468B-A408-9AF795FC87B0}" srcOrd="1" destOrd="0" parTransId="{49C51789-06F7-4953-BCA4-BD3820A2E41E}" sibTransId="{B19253F2-FC3E-4512-B8B0-E1514C51F65D}"/>
    <dgm:cxn modelId="{031EE03C-1AF9-474E-906B-534851CC6E45}" type="presOf" srcId="{939D016E-C401-4082-B1B8-75A73FC24820}" destId="{5CC06F59-D9FA-43E0-AFAE-3D4D3641B787}" srcOrd="0" destOrd="0" presId="urn:microsoft.com/office/officeart/2005/8/layout/bList2"/>
    <dgm:cxn modelId="{F527225E-22AC-4CB2-8199-6A2A9BD6B07B}" type="presOf" srcId="{3F9C41B0-35E5-4C7E-AC13-5548E3E001D1}" destId="{AACE8EC6-9D6F-4C5A-8169-E87C52301883}" srcOrd="0" destOrd="1" presId="urn:microsoft.com/office/officeart/2005/8/layout/bList2"/>
    <dgm:cxn modelId="{F7FA3B5E-E25C-4788-BE24-84207AFEEB9F}" type="presOf" srcId="{510FC857-3B6D-4DFE-AC8D-31697884FCA3}" destId="{38A8DB97-D3CC-48BA-B679-48E68E6BE671}" srcOrd="0" destOrd="0" presId="urn:microsoft.com/office/officeart/2005/8/layout/bList2"/>
    <dgm:cxn modelId="{D998CA5E-717E-4045-B7B8-9E1F1D24FB88}" srcId="{C9094B72-AAF5-407A-BD32-4EFC25B5407E}" destId="{3BD154E4-D322-41A6-8B1D-3708B99CB4AF}" srcOrd="2" destOrd="0" parTransId="{26CE2CDF-DB97-46BD-B8CF-BC087B84466F}" sibTransId="{0936068D-D39F-43EA-95C5-627D2D0BA494}"/>
    <dgm:cxn modelId="{2D1C8E41-D696-46AE-861B-D52337020D0F}" srcId="{FC91012E-DB0D-4910-B50E-98C330CF9ABB}" destId="{AA14A856-EFDE-4771-92CE-0FC91E79BBCF}" srcOrd="2" destOrd="0" parTransId="{E1EF8BBA-2C93-45F5-BAFC-E48DB2701367}" sibTransId="{38F03A3F-0A7E-4084-BE89-69E5B315D212}"/>
    <dgm:cxn modelId="{21D03842-C187-4AEF-A667-0238C0BABB15}" type="presOf" srcId="{E0D68BB8-BA8B-4EFD-8688-B042100BBC21}" destId="{0E23AF26-C35D-45CF-BE47-FC2CDEC8DA41}" srcOrd="0" destOrd="1" presId="urn:microsoft.com/office/officeart/2005/8/layout/bList2"/>
    <dgm:cxn modelId="{0E9DC642-3168-4BA0-890D-F79B3C3F5792}" srcId="{96C028C2-043C-4FFC-A169-5BB37F360A22}" destId="{92E6AFBE-CCC4-4E7F-A3BA-37F15C2EEF34}" srcOrd="4" destOrd="0" parTransId="{819CD114-4D6C-4238-A5C1-35E904904DAC}" sibTransId="{AD58B70F-9563-48AD-8003-9FA9B39DB770}"/>
    <dgm:cxn modelId="{AE9F3464-F285-4414-8B2B-68B62239F5D9}" srcId="{73331B94-6677-4A76-9AB4-ACE63C95E525}" destId="{9FEA8521-583E-4A9E-9D86-A1D663EA2533}" srcOrd="2" destOrd="0" parTransId="{38AEFD32-EF74-4570-8C63-CB3E112CD91A}" sibTransId="{2BA6DCB7-974F-4F19-9D70-B77F07F2C1BB}"/>
    <dgm:cxn modelId="{BEF34844-704C-4B53-AE05-DE02095A08D0}" type="presOf" srcId="{F447FBBC-644E-486D-BB7A-F7A2042740FE}" destId="{712AC4C1-2F35-4648-8B1F-68D20181A4DA}" srcOrd="0" destOrd="0" presId="urn:microsoft.com/office/officeart/2005/8/layout/bList2"/>
    <dgm:cxn modelId="{49C97944-A8F6-4EC0-A03F-EDB3AF2A3909}" srcId="{0F4709FF-6D93-42B9-8E51-EBF316F6DF7C}" destId="{D0022D22-C17A-48A3-9A59-269A92268B2C}" srcOrd="5" destOrd="0" parTransId="{BEC2A8A8-0579-4AA6-93C2-C96927A6CB31}" sibTransId="{DC75CC25-BB14-4807-AF99-5C533B37DDA3}"/>
    <dgm:cxn modelId="{C9297645-98F9-4D95-BD35-9924E7CBCAF6}" type="presOf" srcId="{34C39B03-3FB3-4892-B4C7-64B5CDA74A5F}" destId="{D4714CEF-FF74-41D5-8813-0BA0B6931EF6}" srcOrd="0" destOrd="3" presId="urn:microsoft.com/office/officeart/2005/8/layout/bList2"/>
    <dgm:cxn modelId="{C9977366-AE43-4BC2-AD31-4CD351A2A579}" srcId="{0F4709FF-6D93-42B9-8E51-EBF316F6DF7C}" destId="{AC0B89BD-8CBD-4A23-B0A4-A347D97562ED}" srcOrd="2" destOrd="0" parTransId="{AF5082F9-4FB0-4132-AFE2-D17FD15DE5B5}" sibTransId="{874FB259-B9F0-4CFA-B34D-BA7A713C3579}"/>
    <dgm:cxn modelId="{75C0EB67-EF50-45F3-A890-0AE45A54AF3A}" type="presOf" srcId="{822BA3A6-41D8-425F-AECF-713D08C4D49D}" destId="{712AC4C1-2F35-4648-8B1F-68D20181A4DA}" srcOrd="0" destOrd="5" presId="urn:microsoft.com/office/officeart/2005/8/layout/bList2"/>
    <dgm:cxn modelId="{F2BA2270-DD5F-453E-962A-6BA969A7A81F}" type="presOf" srcId="{E021E83F-EC22-4FB5-9E45-5AE9F2EF76DD}" destId="{AACE8EC6-9D6F-4C5A-8169-E87C52301883}" srcOrd="0" destOrd="5" presId="urn:microsoft.com/office/officeart/2005/8/layout/bList2"/>
    <dgm:cxn modelId="{6DF42270-0CF3-4AC6-BF7C-A9910000ED5B}" srcId="{0F4709FF-6D93-42B9-8E51-EBF316F6DF7C}" destId="{73331B94-6677-4A76-9AB4-ACE63C95E525}" srcOrd="0" destOrd="0" parTransId="{FE3E9FF9-BA9A-4EBA-B93A-0639DB560118}" sibTransId="{3F3AB257-CCC4-4365-A391-2829CE957305}"/>
    <dgm:cxn modelId="{92D5F870-C3E1-430D-A031-BF85FEBF18E0}" srcId="{AC0B89BD-8CBD-4A23-B0A4-A347D97562ED}" destId="{DF093213-9848-44B0-84C8-C22E6436A39E}" srcOrd="2" destOrd="0" parTransId="{0D8DBEC4-4D8E-45B2-9D47-9173DF6040BB}" sibTransId="{A88A7DDA-7CCF-45B3-BD90-0D459844B1B3}"/>
    <dgm:cxn modelId="{C99ED472-E372-4301-8087-2EDD3285D20D}" type="presOf" srcId="{306AE366-43ED-468B-A408-9AF795FC87B0}" destId="{4B67027C-17BC-478D-B277-01038940AB64}" srcOrd="0" destOrd="1" presId="urn:microsoft.com/office/officeart/2005/8/layout/bList2"/>
    <dgm:cxn modelId="{33ADB673-C683-461E-AC3B-F37F7B761D32}" srcId="{FC91012E-DB0D-4910-B50E-98C330CF9ABB}" destId="{EFDB719C-73BB-4BAD-8529-5D655ACE4DF5}" srcOrd="4" destOrd="0" parTransId="{70AE978F-FFC6-4EAC-B829-A47F2507561B}" sibTransId="{CF56CA05-8AB4-4B2A-ACC1-F270851D7440}"/>
    <dgm:cxn modelId="{F4A12854-4219-4BEE-BEA6-230CE9C0BFEC}" srcId="{AC0B89BD-8CBD-4A23-B0A4-A347D97562ED}" destId="{18BBCC2A-3CEC-41D4-A662-2F9479C7B79D}" srcOrd="0" destOrd="0" parTransId="{CD52509B-8332-4A34-A8B3-D249E243A6FA}" sibTransId="{0240FAE2-3DDE-49F9-90B2-5502F72AE07A}"/>
    <dgm:cxn modelId="{A9B25D54-5C4E-413D-A83B-CA70894F66D5}" srcId="{0F4709FF-6D93-42B9-8E51-EBF316F6DF7C}" destId="{510FC857-3B6D-4DFE-AC8D-31697884FCA3}" srcOrd="1" destOrd="0" parTransId="{079CE966-6DD9-4543-A0CE-72AAB7961F7F}" sibTransId="{111CED2A-5BBB-40C9-8BEB-783BA1A4FBC5}"/>
    <dgm:cxn modelId="{5E24EE75-AA2C-4C44-853E-4113ABDF19BF}" srcId="{0F4709FF-6D93-42B9-8E51-EBF316F6DF7C}" destId="{FC91012E-DB0D-4910-B50E-98C330CF9ABB}" srcOrd="7" destOrd="0" parTransId="{C01CDBAB-C49C-4852-B778-8779487AA616}" sibTransId="{5E13DFC9-7A69-4054-B86F-FAC58D8197F8}"/>
    <dgm:cxn modelId="{97BB8077-7F7E-4441-AA88-C7DFEFE7710F}" srcId="{96C028C2-043C-4FFC-A169-5BB37F360A22}" destId="{CE68829B-5C04-467D-8C59-72A1609BFDC0}" srcOrd="2" destOrd="0" parTransId="{178E280E-AEF2-4978-811E-18E0D9985980}" sibTransId="{01AE97CE-A418-4EE3-A44E-594FF12004FD}"/>
    <dgm:cxn modelId="{73082078-43EA-4449-AEFD-67CB55E239A8}" type="presOf" srcId="{94836DFA-9643-4E2C-885C-6FAE0826275E}" destId="{712AC4C1-2F35-4648-8B1F-68D20181A4DA}" srcOrd="0" destOrd="1" presId="urn:microsoft.com/office/officeart/2005/8/layout/bList2"/>
    <dgm:cxn modelId="{165C2478-4888-4A6B-BCB1-818B52582EED}" type="presOf" srcId="{18BBCC2A-3CEC-41D4-A662-2F9479C7B79D}" destId="{6F15B05C-E096-443D-9E3B-6E45CA332F62}" srcOrd="0" destOrd="0" presId="urn:microsoft.com/office/officeart/2005/8/layout/bList2"/>
    <dgm:cxn modelId="{048C4E78-399B-4512-AF9B-DC7354DB9D84}" type="presOf" srcId="{2872E716-82F0-4B19-AD1A-F05AC9CDB102}" destId="{6F15B05C-E096-443D-9E3B-6E45CA332F62}" srcOrd="0" destOrd="3" presId="urn:microsoft.com/office/officeart/2005/8/layout/bList2"/>
    <dgm:cxn modelId="{47FA5558-9AF8-42EE-9645-43E12AD4816E}" type="presOf" srcId="{FC91012E-DB0D-4910-B50E-98C330CF9ABB}" destId="{2CADB8D9-82D8-4854-9FA8-B7D259660546}" srcOrd="1" destOrd="0" presId="urn:microsoft.com/office/officeart/2005/8/layout/bList2"/>
    <dgm:cxn modelId="{6981FF58-2D22-473D-85A0-C8330DA69C95}" srcId="{73331B94-6677-4A76-9AB4-ACE63C95E525}" destId="{C780ED0A-7E09-4D8C-86F7-792A6C401AC4}" srcOrd="0" destOrd="0" parTransId="{A5EA7460-3CA2-47D3-A6CC-62132C436635}" sibTransId="{B1BF0D5C-F2D1-48E3-910D-B2A3E8B0FAE8}"/>
    <dgm:cxn modelId="{4C48A879-53D2-4F7F-A92F-E279D7552427}" type="presOf" srcId="{024BFE51-DA3F-45EF-9236-879606B02FD1}" destId="{12104A7A-38D6-4083-9937-CB59FBF2C937}" srcOrd="0" destOrd="1" presId="urn:microsoft.com/office/officeart/2005/8/layout/bList2"/>
    <dgm:cxn modelId="{9CDDB059-81C6-4672-9D82-9A2A4EABCA09}" type="presOf" srcId="{462BF793-E7E3-4119-BA18-892A98E837EE}" destId="{12104A7A-38D6-4083-9937-CB59FBF2C937}" srcOrd="0" destOrd="0" presId="urn:microsoft.com/office/officeart/2005/8/layout/bList2"/>
    <dgm:cxn modelId="{9B8ECE5A-F53D-4F96-A3B4-8530569B9E8A}" type="presOf" srcId="{C9094B72-AAF5-407A-BD32-4EFC25B5407E}" destId="{47690F55-7EE4-4B28-B9B8-B743A449218F}" srcOrd="1" destOrd="0" presId="urn:microsoft.com/office/officeart/2005/8/layout/bList2"/>
    <dgm:cxn modelId="{CCE7E65A-17A0-4F31-B1CB-94BA7FE75E51}" type="presOf" srcId="{CE68829B-5C04-467D-8C59-72A1609BFDC0}" destId="{AACE8EC6-9D6F-4C5A-8169-E87C52301883}" srcOrd="0" destOrd="2" presId="urn:microsoft.com/office/officeart/2005/8/layout/bList2"/>
    <dgm:cxn modelId="{F393C27D-BD15-4D22-8E3D-6D50A528A016}" srcId="{FC91012E-DB0D-4910-B50E-98C330CF9ABB}" destId="{94836DFA-9643-4E2C-885C-6FAE0826275E}" srcOrd="1" destOrd="0" parTransId="{A35029C7-E222-43DF-9057-4059EFFA31CD}" sibTransId="{03BA6B45-828C-487A-871D-DA95E744AA07}"/>
    <dgm:cxn modelId="{DC9A147F-5187-4407-BC6E-6451E203A119}" srcId="{C9094B72-AAF5-407A-BD32-4EFC25B5407E}" destId="{34C39B03-3FB3-4892-B4C7-64B5CDA74A5F}" srcOrd="3" destOrd="0" parTransId="{539FEED6-C9A9-4A9E-8D5E-C1F1C0351A47}" sibTransId="{81407CEA-2CCE-4AAC-A779-113084034102}"/>
    <dgm:cxn modelId="{93421081-9D98-4F60-AE94-4D36652E86AF}" type="presOf" srcId="{510FC857-3B6D-4DFE-AC8D-31697884FCA3}" destId="{FCC8D4EE-C65C-42AF-8D3F-C8F7189438D9}" srcOrd="1" destOrd="0" presId="urn:microsoft.com/office/officeart/2005/8/layout/bList2"/>
    <dgm:cxn modelId="{678C6182-5144-481F-B504-A02E1F251B77}" type="presOf" srcId="{874FB259-B9F0-4CFA-B34D-BA7A713C3579}" destId="{ED4F99EA-4ADB-4082-B467-F55B4ECC0CFB}" srcOrd="0" destOrd="0" presId="urn:microsoft.com/office/officeart/2005/8/layout/bList2"/>
    <dgm:cxn modelId="{6717D283-6B42-45C9-B456-C8049CD59CBD}" type="presOf" srcId="{3F3AB257-CCC4-4365-A391-2829CE957305}" destId="{A38ADA44-BD8E-4DFB-B10D-0E5584A59D70}" srcOrd="0" destOrd="0" presId="urn:microsoft.com/office/officeart/2005/8/layout/bList2"/>
    <dgm:cxn modelId="{E3F17B93-5DEA-4E2B-B788-35878F4A6A22}" srcId="{510FC857-3B6D-4DFE-AC8D-31697884FCA3}" destId="{B73BD4FE-9D0D-443F-B6F1-BB40B66676A3}" srcOrd="3" destOrd="0" parTransId="{DC5EF31B-346B-4A53-BBA1-2F54EC70D0E1}" sibTransId="{8B959D89-C080-4737-A7E8-0ACBEFAFFF26}"/>
    <dgm:cxn modelId="{02610D96-9F07-48CC-AECD-7415CB7AB34A}" srcId="{73331B94-6677-4A76-9AB4-ACE63C95E525}" destId="{E0D68BB8-BA8B-4EFD-8688-B042100BBC21}" srcOrd="1" destOrd="0" parTransId="{925BA288-23EE-4521-A1B6-2473334D55A6}" sibTransId="{6361A999-F39D-411B-B380-2662E67405B7}"/>
    <dgm:cxn modelId="{5D14CB9E-36BB-4D49-957C-1D57D80795E5}" srcId="{C9094B72-AAF5-407A-BD32-4EFC25B5407E}" destId="{18083F1B-43C1-4010-8924-99018ED47A95}" srcOrd="0" destOrd="0" parTransId="{0CDF5C0A-A56C-438F-84EF-1710031C6236}" sibTransId="{BF03CAD2-5FE9-49D1-982F-5367B7C452AA}"/>
    <dgm:cxn modelId="{41CF8B9F-616C-415A-B5CC-8C7EDB7DBC5D}" type="presOf" srcId="{C780ED0A-7E09-4D8C-86F7-792A6C401AC4}" destId="{0E23AF26-C35D-45CF-BE47-FC2CDEC8DA41}" srcOrd="0" destOrd="0" presId="urn:microsoft.com/office/officeart/2005/8/layout/bList2"/>
    <dgm:cxn modelId="{20F4C3A4-022F-48FC-B1A4-4EDAB1605CD8}" srcId="{0F4709FF-6D93-42B9-8E51-EBF316F6DF7C}" destId="{96C028C2-043C-4FFC-A169-5BB37F360A22}" srcOrd="3" destOrd="0" parTransId="{00994D35-A770-4B71-8296-FE0938944BDB}" sibTransId="{ACB12DF8-AF97-4E6F-B9B7-8ED7B226DED3}"/>
    <dgm:cxn modelId="{6A99B7A5-B5F1-4AE3-8669-A989EB2C26F7}" type="presOf" srcId="{5B5FE2B4-DF9F-400C-A607-D07CF2E028EE}" destId="{6F15B05C-E096-443D-9E3B-6E45CA332F62}" srcOrd="0" destOrd="1" presId="urn:microsoft.com/office/officeart/2005/8/layout/bList2"/>
    <dgm:cxn modelId="{B4721CA9-AC50-4985-9A0D-991C061B196A}" srcId="{510FC857-3B6D-4DFE-AC8D-31697884FCA3}" destId="{9227FFCB-A4F6-4222-9037-06EECA76901D}" srcOrd="6" destOrd="0" parTransId="{D050CB08-CC54-43DA-8935-45AF3D2B5736}" sibTransId="{AE5B12F9-935A-4911-996C-A41F03B160C8}"/>
    <dgm:cxn modelId="{46892CAA-8A80-4B18-B3A1-EF8A9BD5249D}" srcId="{FE9CB582-1DFC-4A71-8F11-5D69E7FE5422}" destId="{431715B0-5AC3-41C0-913A-F127EB2A7D8D}" srcOrd="1" destOrd="0" parTransId="{C2108EBC-E939-4680-A2CE-41698677AD54}" sibTransId="{32445935-BB51-434D-AF57-EEF8E8C30F73}"/>
    <dgm:cxn modelId="{6A70ADAB-44CE-4C59-986D-D1A31D4C2432}" type="presOf" srcId="{B73BD4FE-9D0D-443F-B6F1-BB40B66676A3}" destId="{4B67027C-17BC-478D-B277-01038940AB64}" srcOrd="0" destOrd="3" presId="urn:microsoft.com/office/officeart/2005/8/layout/bList2"/>
    <dgm:cxn modelId="{1E1E1DB6-6B0B-4DB6-B64B-CAAD08DB3124}" srcId="{510FC857-3B6D-4DFE-AC8D-31697884FCA3}" destId="{E8402A3A-7A08-40BA-B18C-A79B15CF91B7}" srcOrd="5" destOrd="0" parTransId="{3917E143-2E69-4B2D-9DE6-068588998EC1}" sibTransId="{EB251228-9875-4B49-B899-71BD4C817F05}"/>
    <dgm:cxn modelId="{60DBC6B7-0381-491D-A16A-70BF3B9A42A0}" type="presOf" srcId="{FC91012E-DB0D-4910-B50E-98C330CF9ABB}" destId="{FF062019-CA60-4994-867A-D7147CAD3B20}" srcOrd="0" destOrd="0" presId="urn:microsoft.com/office/officeart/2005/8/layout/bList2"/>
    <dgm:cxn modelId="{8D4EF7B7-2F98-440B-9F20-6C23BAE2F432}" srcId="{73331B94-6677-4A76-9AB4-ACE63C95E525}" destId="{4278F784-7E73-4C7D-949F-A85D74FD13B9}" srcOrd="4" destOrd="0" parTransId="{724B0BD9-830C-4BC6-9235-302824186970}" sibTransId="{0A039787-6B92-4E40-8CC2-40217AFBB6AD}"/>
    <dgm:cxn modelId="{445B9FB9-3DCD-43C8-BB8C-9625E2069B01}" type="presOf" srcId="{9227FFCB-A4F6-4222-9037-06EECA76901D}" destId="{4B67027C-17BC-478D-B277-01038940AB64}" srcOrd="0" destOrd="6" presId="urn:microsoft.com/office/officeart/2005/8/layout/bList2"/>
    <dgm:cxn modelId="{CD781BBE-62D8-4EFF-96B9-53DB4EB6CAC1}" type="presOf" srcId="{73331B94-6677-4A76-9AB4-ACE63C95E525}" destId="{33BB7C22-C593-41D4-BAAD-8513F3751982}" srcOrd="0" destOrd="0" presId="urn:microsoft.com/office/officeart/2005/8/layout/bList2"/>
    <dgm:cxn modelId="{622307C0-1FDF-468A-B4B9-ED75286EAB12}" srcId="{96C028C2-043C-4FFC-A169-5BB37F360A22}" destId="{77DB17B5-3698-47B7-973E-49C8F58870C2}" srcOrd="0" destOrd="0" parTransId="{290EF49C-8827-4A23-9804-60290B4071DB}" sibTransId="{791465B6-5345-40BE-A11A-9BBD9C70178E}"/>
    <dgm:cxn modelId="{5C5E9AC2-6DA4-454E-B6B7-38380EA82FB2}" srcId="{96C028C2-043C-4FFC-A169-5BB37F360A22}" destId="{E021E83F-EC22-4FB5-9E45-5AE9F2EF76DD}" srcOrd="5" destOrd="0" parTransId="{66D1C1A2-5EF1-4060-84C5-F39488DF702F}" sibTransId="{1E9D2B58-A190-4252-A763-B48909AC462A}"/>
    <dgm:cxn modelId="{C5F345C7-C741-453E-BC56-9DDB64AC2ECE}" type="presOf" srcId="{96C028C2-043C-4FFC-A169-5BB37F360A22}" destId="{03C92297-B9E2-4723-B80C-DAAE34305409}" srcOrd="1" destOrd="0" presId="urn:microsoft.com/office/officeart/2005/8/layout/bList2"/>
    <dgm:cxn modelId="{8F7B90C7-7B89-4480-B088-40163536A0A4}" type="presOf" srcId="{96C028C2-043C-4FFC-A169-5BB37F360A22}" destId="{56B9DD4C-04CA-4C75-8D08-7440CC9E8BA7}" srcOrd="0" destOrd="0" presId="urn:microsoft.com/office/officeart/2005/8/layout/bList2"/>
    <dgm:cxn modelId="{DB511BCA-7190-4758-9390-ED052188B437}" type="presOf" srcId="{FACA58A1-565C-4149-984F-2E7B267B1D60}" destId="{4B67027C-17BC-478D-B277-01038940AB64}" srcOrd="0" destOrd="4" presId="urn:microsoft.com/office/officeart/2005/8/layout/bList2"/>
    <dgm:cxn modelId="{D2688FCC-D9CC-4338-B023-19E27CA7F389}" type="presOf" srcId="{73331B94-6677-4A76-9AB4-ACE63C95E525}" destId="{85333D47-6BB8-4D16-A061-B6749886494A}" srcOrd="1" destOrd="0" presId="urn:microsoft.com/office/officeart/2005/8/layout/bList2"/>
    <dgm:cxn modelId="{10E109CF-65CC-472F-9CF7-A3333AA28E05}" type="presOf" srcId="{B9A3D946-075E-426E-9885-667E4E3F9EA2}" destId="{D4714CEF-FF74-41D5-8813-0BA0B6931EF6}" srcOrd="0" destOrd="1" presId="urn:microsoft.com/office/officeart/2005/8/layout/bList2"/>
    <dgm:cxn modelId="{56CF1DD1-510B-4C1E-8411-13DA52CDE2FE}" type="presOf" srcId="{FE9CB582-1DFC-4A71-8F11-5D69E7FE5422}" destId="{E20554DE-7784-4C7E-9067-393E3C193AC2}" srcOrd="0" destOrd="0" presId="urn:microsoft.com/office/officeart/2005/8/layout/bList2"/>
    <dgm:cxn modelId="{636A61D4-D792-456B-A4EC-369D92176B5A}" type="presOf" srcId="{FE9CB582-1DFC-4A71-8F11-5D69E7FE5422}" destId="{E1C79BEC-505D-4BCF-81EC-D0E02CB9E1D4}" srcOrd="1" destOrd="0" presId="urn:microsoft.com/office/officeart/2005/8/layout/bList2"/>
    <dgm:cxn modelId="{4E4585D4-C96A-4EB5-BE51-026A472ACF83}" type="presOf" srcId="{77DB17B5-3698-47B7-973E-49C8F58870C2}" destId="{AACE8EC6-9D6F-4C5A-8169-E87C52301883}" srcOrd="0" destOrd="0" presId="urn:microsoft.com/office/officeart/2005/8/layout/bList2"/>
    <dgm:cxn modelId="{508AAAD4-30C5-47B3-A339-A837BD58ACE1}" type="presOf" srcId="{9FEA8521-583E-4A9E-9D86-A1D663EA2533}" destId="{0E23AF26-C35D-45CF-BE47-FC2CDEC8DA41}" srcOrd="0" destOrd="2" presId="urn:microsoft.com/office/officeart/2005/8/layout/bList2"/>
    <dgm:cxn modelId="{6FC1ABD4-61EF-4780-B482-6416C6ABEB4A}" type="presOf" srcId="{0F4709FF-6D93-42B9-8E51-EBF316F6DF7C}" destId="{125F9BF7-2DA2-459C-BE55-70E3D2707206}" srcOrd="0" destOrd="0" presId="urn:microsoft.com/office/officeart/2005/8/layout/bList2"/>
    <dgm:cxn modelId="{CE3AFBD6-CE7D-4E58-B3C4-447601A71554}" type="presOf" srcId="{C06CF775-0795-459F-80B5-BACF1459D91A}" destId="{4B67027C-17BC-478D-B277-01038940AB64}" srcOrd="0" destOrd="2" presId="urn:microsoft.com/office/officeart/2005/8/layout/bList2"/>
    <dgm:cxn modelId="{35031BD7-DFDD-4BF6-B032-0437FC090505}" srcId="{510FC857-3B6D-4DFE-AC8D-31697884FCA3}" destId="{81047B8B-0DBB-4A85-A2CB-E3F1E982A081}" srcOrd="0" destOrd="0" parTransId="{BC5AD54C-B1F8-4FAD-9D90-481B84B539A0}" sibTransId="{5D02BD16-C4CF-4A72-BAFD-73E2FC3CD0E0}"/>
    <dgm:cxn modelId="{38813CDC-FF6E-4759-AB9C-964A8158464D}" type="presOf" srcId="{431715B0-5AC3-41C0-913A-F127EB2A7D8D}" destId="{C8ACE51A-B00A-4BA6-97D0-21EEE553DA44}" srcOrd="0" destOrd="1" presId="urn:microsoft.com/office/officeart/2005/8/layout/bList2"/>
    <dgm:cxn modelId="{F67FA7DC-A12B-4CC7-98F8-8882B6CC29C5}" type="presOf" srcId="{111CED2A-5BBB-40C9-8BEB-783BA1A4FBC5}" destId="{E5BF1C0F-19EA-4BF7-93FA-3B2F275BEA62}" srcOrd="0" destOrd="0" presId="urn:microsoft.com/office/officeart/2005/8/layout/bList2"/>
    <dgm:cxn modelId="{7FB0D4DD-E974-4F63-A85C-BB6683ADB473}" srcId="{FC91012E-DB0D-4910-B50E-98C330CF9ABB}" destId="{A61852FB-3E01-4F5C-9886-B61DA4827A07}" srcOrd="6" destOrd="0" parTransId="{EE001532-4F54-4260-9686-1A120369BA16}" sibTransId="{3885EEBF-7D57-4CBE-930C-F986A1D03820}"/>
    <dgm:cxn modelId="{79D502DE-6223-4F86-9B42-0EBC9FBEF234}" type="presOf" srcId="{18083F1B-43C1-4010-8924-99018ED47A95}" destId="{D4714CEF-FF74-41D5-8813-0BA0B6931EF6}" srcOrd="0" destOrd="0" presId="urn:microsoft.com/office/officeart/2005/8/layout/bList2"/>
    <dgm:cxn modelId="{241F44EE-5AFF-4B3D-9579-E78D49502757}" type="presOf" srcId="{D0022D22-C17A-48A3-9A59-269A92268B2C}" destId="{2137F5DF-20FD-4FC5-95A8-17CB2F76C23C}" srcOrd="0" destOrd="0" presId="urn:microsoft.com/office/officeart/2005/8/layout/bList2"/>
    <dgm:cxn modelId="{6BEFD3F4-A046-4A73-85C6-615CF4312774}" srcId="{FC91012E-DB0D-4910-B50E-98C330CF9ABB}" destId="{F447FBBC-644E-486D-BB7A-F7A2042740FE}" srcOrd="0" destOrd="0" parTransId="{4E3F57CB-E47B-4252-A050-178B8A602283}" sibTransId="{29D373E0-42C7-4469-9463-4D45EB88786D}"/>
    <dgm:cxn modelId="{BBC454F5-710B-4F0B-9E22-271C7AA5AB42}" srcId="{FE9CB582-1DFC-4A71-8F11-5D69E7FE5422}" destId="{FBEA255C-FC3D-48FE-BCDD-76477837CED1}" srcOrd="0" destOrd="0" parTransId="{A7F822D8-91B2-4845-86E0-B213642EE46B}" sibTransId="{7F9A5E02-22C9-42D0-A86B-DC12AF49A554}"/>
    <dgm:cxn modelId="{87D6EBF5-980E-45CD-9EAA-936C2642E712}" srcId="{0F4709FF-6D93-42B9-8E51-EBF316F6DF7C}" destId="{FE9CB582-1DFC-4A71-8F11-5D69E7FE5422}" srcOrd="4" destOrd="0" parTransId="{2D15548E-FB9A-4CB9-A4D3-8AFA25A951EA}" sibTransId="{939D016E-C401-4082-B1B8-75A73FC24820}"/>
    <dgm:cxn modelId="{01282EF6-A8B7-45CD-BC59-CCB3BE860CAE}" type="presOf" srcId="{3BD154E4-D322-41A6-8B1D-3708B99CB4AF}" destId="{D4714CEF-FF74-41D5-8813-0BA0B6931EF6}" srcOrd="0" destOrd="2" presId="urn:microsoft.com/office/officeart/2005/8/layout/bList2"/>
    <dgm:cxn modelId="{2D4B08F7-8C58-4E44-AB98-AC98716E9F4F}" srcId="{D0022D22-C17A-48A3-9A59-269A92268B2C}" destId="{024BFE51-DA3F-45EF-9236-879606B02FD1}" srcOrd="1" destOrd="0" parTransId="{29F314BE-9F9C-4219-88D1-B1BE502AF0CF}" sibTransId="{4ED86E94-BE4F-43D7-B3E8-28A225974151}"/>
    <dgm:cxn modelId="{F55AA3F7-B53B-46B4-B7BC-BA538A4FF9E6}" type="presOf" srcId="{ACB12DF8-AF97-4E6F-B9B7-8ED7B226DED3}" destId="{A7746726-AE1C-4841-A27A-E628906D45BB}" srcOrd="0" destOrd="0" presId="urn:microsoft.com/office/officeart/2005/8/layout/bList2"/>
    <dgm:cxn modelId="{3B4535FC-BDE5-4C2C-9899-3183516B0ED6}" type="presOf" srcId="{92E6AFBE-CCC4-4E7F-A3BA-37F15C2EEF34}" destId="{AACE8EC6-9D6F-4C5A-8169-E87C52301883}" srcOrd="0" destOrd="4" presId="urn:microsoft.com/office/officeart/2005/8/layout/bList2"/>
    <dgm:cxn modelId="{421864FC-3B46-446A-9D3E-ED02E19E5138}" srcId="{AC0B89BD-8CBD-4A23-B0A4-A347D97562ED}" destId="{5B5FE2B4-DF9F-400C-A607-D07CF2E028EE}" srcOrd="1" destOrd="0" parTransId="{D88C9928-A9A8-4065-9437-AC27194B06EC}" sibTransId="{AF9FC393-0AA2-4DE2-8948-3CBC4D10BDA8}"/>
    <dgm:cxn modelId="{F15071FC-3C1C-4327-B73E-E9BC3B1B980D}" type="presOf" srcId="{450384C2-E415-4539-8BF3-04A49E34C0B1}" destId="{15E23651-BF18-4751-8F33-6A9641C87A70}" srcOrd="0" destOrd="0" presId="urn:microsoft.com/office/officeart/2005/8/layout/bList2"/>
    <dgm:cxn modelId="{07F478E3-3263-46A2-93AA-6373C80110C4}" type="presParOf" srcId="{125F9BF7-2DA2-459C-BE55-70E3D2707206}" destId="{675BAE8E-0605-4EA7-9726-1FFECA77BD7D}" srcOrd="0" destOrd="0" presId="urn:microsoft.com/office/officeart/2005/8/layout/bList2"/>
    <dgm:cxn modelId="{E9253767-0299-4D51-98BA-A3402A4A4651}" type="presParOf" srcId="{675BAE8E-0605-4EA7-9726-1FFECA77BD7D}" destId="{0E23AF26-C35D-45CF-BE47-FC2CDEC8DA41}" srcOrd="0" destOrd="0" presId="urn:microsoft.com/office/officeart/2005/8/layout/bList2"/>
    <dgm:cxn modelId="{EF04C568-D259-4590-ABC5-FD16CB981808}" type="presParOf" srcId="{675BAE8E-0605-4EA7-9726-1FFECA77BD7D}" destId="{33BB7C22-C593-41D4-BAAD-8513F3751982}" srcOrd="1" destOrd="0" presId="urn:microsoft.com/office/officeart/2005/8/layout/bList2"/>
    <dgm:cxn modelId="{C0DEE59F-A2B3-4B12-9E47-1A1C8DF74215}" type="presParOf" srcId="{675BAE8E-0605-4EA7-9726-1FFECA77BD7D}" destId="{85333D47-6BB8-4D16-A061-B6749886494A}" srcOrd="2" destOrd="0" presId="urn:microsoft.com/office/officeart/2005/8/layout/bList2"/>
    <dgm:cxn modelId="{E54A7C18-BA90-47D0-BEDE-288C56BA111C}" type="presParOf" srcId="{675BAE8E-0605-4EA7-9726-1FFECA77BD7D}" destId="{F4E8F638-E2AD-4C3F-B95B-425B5148B735}" srcOrd="3" destOrd="0" presId="urn:microsoft.com/office/officeart/2005/8/layout/bList2"/>
    <dgm:cxn modelId="{2A0F5E2D-F759-44F7-A01A-05D097D2978B}" type="presParOf" srcId="{125F9BF7-2DA2-459C-BE55-70E3D2707206}" destId="{A38ADA44-BD8E-4DFB-B10D-0E5584A59D70}" srcOrd="1" destOrd="0" presId="urn:microsoft.com/office/officeart/2005/8/layout/bList2"/>
    <dgm:cxn modelId="{F71D1722-72E6-4F3F-B8B2-26A84BB4AA2B}" type="presParOf" srcId="{125F9BF7-2DA2-459C-BE55-70E3D2707206}" destId="{ED1E5F41-737A-4451-B04A-AF30D08E7BD9}" srcOrd="2" destOrd="0" presId="urn:microsoft.com/office/officeart/2005/8/layout/bList2"/>
    <dgm:cxn modelId="{6D5FEED6-66E6-4DA3-9660-80F5CFA8F546}" type="presParOf" srcId="{ED1E5F41-737A-4451-B04A-AF30D08E7BD9}" destId="{4B67027C-17BC-478D-B277-01038940AB64}" srcOrd="0" destOrd="0" presId="urn:microsoft.com/office/officeart/2005/8/layout/bList2"/>
    <dgm:cxn modelId="{08636711-DCB1-4CEA-A7F1-770C1D9C7069}" type="presParOf" srcId="{ED1E5F41-737A-4451-B04A-AF30D08E7BD9}" destId="{38A8DB97-D3CC-48BA-B679-48E68E6BE671}" srcOrd="1" destOrd="0" presId="urn:microsoft.com/office/officeart/2005/8/layout/bList2"/>
    <dgm:cxn modelId="{20F9374C-8F2A-4890-93E8-2B48B6B7CCAE}" type="presParOf" srcId="{ED1E5F41-737A-4451-B04A-AF30D08E7BD9}" destId="{FCC8D4EE-C65C-42AF-8D3F-C8F7189438D9}" srcOrd="2" destOrd="0" presId="urn:microsoft.com/office/officeart/2005/8/layout/bList2"/>
    <dgm:cxn modelId="{E4AA553F-3851-4C05-9970-8036BAC2FA2E}" type="presParOf" srcId="{ED1E5F41-737A-4451-B04A-AF30D08E7BD9}" destId="{55B74CA6-63E0-4C0F-9DD6-020CC795AC5F}" srcOrd="3" destOrd="0" presId="urn:microsoft.com/office/officeart/2005/8/layout/bList2"/>
    <dgm:cxn modelId="{18DC4502-0347-4F8A-9CF8-91E15B06BBA5}" type="presParOf" srcId="{125F9BF7-2DA2-459C-BE55-70E3D2707206}" destId="{E5BF1C0F-19EA-4BF7-93FA-3B2F275BEA62}" srcOrd="3" destOrd="0" presId="urn:microsoft.com/office/officeart/2005/8/layout/bList2"/>
    <dgm:cxn modelId="{4C6CF31E-3388-481D-8AED-CF3E0CDBB131}" type="presParOf" srcId="{125F9BF7-2DA2-459C-BE55-70E3D2707206}" destId="{EFF1F3FC-4D4C-4477-A849-CF9E64EEE241}" srcOrd="4" destOrd="0" presId="urn:microsoft.com/office/officeart/2005/8/layout/bList2"/>
    <dgm:cxn modelId="{9D81047B-39FB-461B-BF4E-9D60F2908048}" type="presParOf" srcId="{EFF1F3FC-4D4C-4477-A849-CF9E64EEE241}" destId="{6F15B05C-E096-443D-9E3B-6E45CA332F62}" srcOrd="0" destOrd="0" presId="urn:microsoft.com/office/officeart/2005/8/layout/bList2"/>
    <dgm:cxn modelId="{FBF5CE21-5DAF-4867-8B50-8CEAA33BC798}" type="presParOf" srcId="{EFF1F3FC-4D4C-4477-A849-CF9E64EEE241}" destId="{40506991-8CAD-44E3-8D77-5BB0CB5056ED}" srcOrd="1" destOrd="0" presId="urn:microsoft.com/office/officeart/2005/8/layout/bList2"/>
    <dgm:cxn modelId="{FBDD83FC-2C76-43B9-993E-F4CF72C047C0}" type="presParOf" srcId="{EFF1F3FC-4D4C-4477-A849-CF9E64EEE241}" destId="{9E73D8FA-C469-4510-8200-B6F8B024455C}" srcOrd="2" destOrd="0" presId="urn:microsoft.com/office/officeart/2005/8/layout/bList2"/>
    <dgm:cxn modelId="{F3E90194-7964-4AA8-B282-D060A0FD7D3E}" type="presParOf" srcId="{EFF1F3FC-4D4C-4477-A849-CF9E64EEE241}" destId="{0B8848C3-E1F3-46A3-9856-7CF4685A8020}" srcOrd="3" destOrd="0" presId="urn:microsoft.com/office/officeart/2005/8/layout/bList2"/>
    <dgm:cxn modelId="{E90EC99A-B164-4CD3-AD9A-A5D5D353FF8A}" type="presParOf" srcId="{125F9BF7-2DA2-459C-BE55-70E3D2707206}" destId="{ED4F99EA-4ADB-4082-B467-F55B4ECC0CFB}" srcOrd="5" destOrd="0" presId="urn:microsoft.com/office/officeart/2005/8/layout/bList2"/>
    <dgm:cxn modelId="{811D67EB-D7FF-41FA-8B5C-F105B275E5D4}" type="presParOf" srcId="{125F9BF7-2DA2-459C-BE55-70E3D2707206}" destId="{21DD8159-F62A-4E94-806F-21B49C7D6BAB}" srcOrd="6" destOrd="0" presId="urn:microsoft.com/office/officeart/2005/8/layout/bList2"/>
    <dgm:cxn modelId="{2B180893-FEDD-45C0-AA5A-092868D9F98D}" type="presParOf" srcId="{21DD8159-F62A-4E94-806F-21B49C7D6BAB}" destId="{AACE8EC6-9D6F-4C5A-8169-E87C52301883}" srcOrd="0" destOrd="0" presId="urn:microsoft.com/office/officeart/2005/8/layout/bList2"/>
    <dgm:cxn modelId="{F7A1837F-207D-4DAB-A436-9452CD2E5916}" type="presParOf" srcId="{21DD8159-F62A-4E94-806F-21B49C7D6BAB}" destId="{56B9DD4C-04CA-4C75-8D08-7440CC9E8BA7}" srcOrd="1" destOrd="0" presId="urn:microsoft.com/office/officeart/2005/8/layout/bList2"/>
    <dgm:cxn modelId="{934B88F1-9471-4BD8-80E7-203775C66C95}" type="presParOf" srcId="{21DD8159-F62A-4E94-806F-21B49C7D6BAB}" destId="{03C92297-B9E2-4723-B80C-DAAE34305409}" srcOrd="2" destOrd="0" presId="urn:microsoft.com/office/officeart/2005/8/layout/bList2"/>
    <dgm:cxn modelId="{4EF1E126-1C9B-4242-BA16-B3081D2016BC}" type="presParOf" srcId="{21DD8159-F62A-4E94-806F-21B49C7D6BAB}" destId="{28A203B3-568D-4342-9109-CD01CE7322D1}" srcOrd="3" destOrd="0" presId="urn:microsoft.com/office/officeart/2005/8/layout/bList2"/>
    <dgm:cxn modelId="{996B36BC-BA64-4E18-BA72-4AEA88E3D550}" type="presParOf" srcId="{125F9BF7-2DA2-459C-BE55-70E3D2707206}" destId="{A7746726-AE1C-4841-A27A-E628906D45BB}" srcOrd="7" destOrd="0" presId="urn:microsoft.com/office/officeart/2005/8/layout/bList2"/>
    <dgm:cxn modelId="{175D132D-8211-4D3B-AD69-9029EBC7BF50}" type="presParOf" srcId="{125F9BF7-2DA2-459C-BE55-70E3D2707206}" destId="{D6A6CDA1-2164-4B2A-9A16-73360140902F}" srcOrd="8" destOrd="0" presId="urn:microsoft.com/office/officeart/2005/8/layout/bList2"/>
    <dgm:cxn modelId="{42A13F0A-A8B2-42D9-9C79-89E083FE832E}" type="presParOf" srcId="{D6A6CDA1-2164-4B2A-9A16-73360140902F}" destId="{C8ACE51A-B00A-4BA6-97D0-21EEE553DA44}" srcOrd="0" destOrd="0" presId="urn:microsoft.com/office/officeart/2005/8/layout/bList2"/>
    <dgm:cxn modelId="{1FB7CD1C-5F44-4F90-86C5-E7CE783E7E5F}" type="presParOf" srcId="{D6A6CDA1-2164-4B2A-9A16-73360140902F}" destId="{E20554DE-7784-4C7E-9067-393E3C193AC2}" srcOrd="1" destOrd="0" presId="urn:microsoft.com/office/officeart/2005/8/layout/bList2"/>
    <dgm:cxn modelId="{7EC40C86-B896-46CC-A648-86AFCE16ADF8}" type="presParOf" srcId="{D6A6CDA1-2164-4B2A-9A16-73360140902F}" destId="{E1C79BEC-505D-4BCF-81EC-D0E02CB9E1D4}" srcOrd="2" destOrd="0" presId="urn:microsoft.com/office/officeart/2005/8/layout/bList2"/>
    <dgm:cxn modelId="{82ADCC82-EE2A-4480-BD09-5D8A4A7DC965}" type="presParOf" srcId="{D6A6CDA1-2164-4B2A-9A16-73360140902F}" destId="{A7EA6581-5997-436E-B35B-4D630F42FED0}" srcOrd="3" destOrd="0" presId="urn:microsoft.com/office/officeart/2005/8/layout/bList2"/>
    <dgm:cxn modelId="{6B189AA9-80FE-46B5-B5DD-960B2C357590}" type="presParOf" srcId="{125F9BF7-2DA2-459C-BE55-70E3D2707206}" destId="{5CC06F59-D9FA-43E0-AFAE-3D4D3641B787}" srcOrd="9" destOrd="0" presId="urn:microsoft.com/office/officeart/2005/8/layout/bList2"/>
    <dgm:cxn modelId="{09446A2A-36F0-43EE-8997-79DC14999842}" type="presParOf" srcId="{125F9BF7-2DA2-459C-BE55-70E3D2707206}" destId="{11622CB7-CF64-4D79-9203-0D26561E1E71}" srcOrd="10" destOrd="0" presId="urn:microsoft.com/office/officeart/2005/8/layout/bList2"/>
    <dgm:cxn modelId="{DFBD6516-8672-449F-B808-74648DB3E3BF}" type="presParOf" srcId="{11622CB7-CF64-4D79-9203-0D26561E1E71}" destId="{12104A7A-38D6-4083-9937-CB59FBF2C937}" srcOrd="0" destOrd="0" presId="urn:microsoft.com/office/officeart/2005/8/layout/bList2"/>
    <dgm:cxn modelId="{E1BB8924-D065-4BDD-A96A-25042A054062}" type="presParOf" srcId="{11622CB7-CF64-4D79-9203-0D26561E1E71}" destId="{2137F5DF-20FD-4FC5-95A8-17CB2F76C23C}" srcOrd="1" destOrd="0" presId="urn:microsoft.com/office/officeart/2005/8/layout/bList2"/>
    <dgm:cxn modelId="{6FC56793-8CA5-4456-8E8A-1F42A471D49B}" type="presParOf" srcId="{11622CB7-CF64-4D79-9203-0D26561E1E71}" destId="{7437B8C6-27AB-45C4-9283-9AE4283924E3}" srcOrd="2" destOrd="0" presId="urn:microsoft.com/office/officeart/2005/8/layout/bList2"/>
    <dgm:cxn modelId="{445D8589-BB59-40FF-B189-E8105432796B}" type="presParOf" srcId="{11622CB7-CF64-4D79-9203-0D26561E1E71}" destId="{4ED6A16F-F20F-4707-B204-CFA25842B344}" srcOrd="3" destOrd="0" presId="urn:microsoft.com/office/officeart/2005/8/layout/bList2"/>
    <dgm:cxn modelId="{4A3F071C-FB03-4C8D-AE22-2FF93AF4F650}" type="presParOf" srcId="{125F9BF7-2DA2-459C-BE55-70E3D2707206}" destId="{A7D842D5-FBCF-45B7-991B-E59A2893A063}" srcOrd="11" destOrd="0" presId="urn:microsoft.com/office/officeart/2005/8/layout/bList2"/>
    <dgm:cxn modelId="{1C37A811-EC26-45D1-ACC2-76E5DBD1AF81}" type="presParOf" srcId="{125F9BF7-2DA2-459C-BE55-70E3D2707206}" destId="{1B06B456-731D-4231-88B8-314014578523}" srcOrd="12" destOrd="0" presId="urn:microsoft.com/office/officeart/2005/8/layout/bList2"/>
    <dgm:cxn modelId="{4BC6E8F1-6ACB-4FBD-B495-88A8065E1D76}" type="presParOf" srcId="{1B06B456-731D-4231-88B8-314014578523}" destId="{D4714CEF-FF74-41D5-8813-0BA0B6931EF6}" srcOrd="0" destOrd="0" presId="urn:microsoft.com/office/officeart/2005/8/layout/bList2"/>
    <dgm:cxn modelId="{A9034239-EA6A-4954-B89C-46E5BF9C15C7}" type="presParOf" srcId="{1B06B456-731D-4231-88B8-314014578523}" destId="{D5B16AD6-EDE0-412C-9C29-42F2ACFDE1F8}" srcOrd="1" destOrd="0" presId="urn:microsoft.com/office/officeart/2005/8/layout/bList2"/>
    <dgm:cxn modelId="{2B69345D-06A9-4719-AA9A-0AD3ADD7726E}" type="presParOf" srcId="{1B06B456-731D-4231-88B8-314014578523}" destId="{47690F55-7EE4-4B28-B9B8-B743A449218F}" srcOrd="2" destOrd="0" presId="urn:microsoft.com/office/officeart/2005/8/layout/bList2"/>
    <dgm:cxn modelId="{35BCCA67-49D1-4EB4-8C16-0163828F6F9A}" type="presParOf" srcId="{1B06B456-731D-4231-88B8-314014578523}" destId="{5CCA8735-C663-4E5B-AC17-5B74EB7C16FF}" srcOrd="3" destOrd="0" presId="urn:microsoft.com/office/officeart/2005/8/layout/bList2"/>
    <dgm:cxn modelId="{1E54B273-63F5-4E9E-89AE-C00912D92B5D}" type="presParOf" srcId="{125F9BF7-2DA2-459C-BE55-70E3D2707206}" destId="{15E23651-BF18-4751-8F33-6A9641C87A70}" srcOrd="13" destOrd="0" presId="urn:microsoft.com/office/officeart/2005/8/layout/bList2"/>
    <dgm:cxn modelId="{1A2ABB85-C832-4304-B0FF-036CAB7D8BD6}" type="presParOf" srcId="{125F9BF7-2DA2-459C-BE55-70E3D2707206}" destId="{95D7371B-023F-45FD-AAC9-1FCADFFBAA0F}" srcOrd="14" destOrd="0" presId="urn:microsoft.com/office/officeart/2005/8/layout/bList2"/>
    <dgm:cxn modelId="{9E154424-57CD-407B-9301-D02FAE4B2DEC}" type="presParOf" srcId="{95D7371B-023F-45FD-AAC9-1FCADFFBAA0F}" destId="{712AC4C1-2F35-4648-8B1F-68D20181A4DA}" srcOrd="0" destOrd="0" presId="urn:microsoft.com/office/officeart/2005/8/layout/bList2"/>
    <dgm:cxn modelId="{A5C8FDF2-D00C-4215-A21A-8D253AB4F1DC}" type="presParOf" srcId="{95D7371B-023F-45FD-AAC9-1FCADFFBAA0F}" destId="{FF062019-CA60-4994-867A-D7147CAD3B20}" srcOrd="1" destOrd="0" presId="urn:microsoft.com/office/officeart/2005/8/layout/bList2"/>
    <dgm:cxn modelId="{CD98EB30-9AC3-4A7D-9953-05D94F506FFA}" type="presParOf" srcId="{95D7371B-023F-45FD-AAC9-1FCADFFBAA0F}" destId="{2CADB8D9-82D8-4854-9FA8-B7D259660546}" srcOrd="2" destOrd="0" presId="urn:microsoft.com/office/officeart/2005/8/layout/bList2"/>
    <dgm:cxn modelId="{03ABA44C-5663-4394-B3B3-9827A71D4187}" type="presParOf" srcId="{95D7371B-023F-45FD-AAC9-1FCADFFBAA0F}" destId="{9CA6C270-71D0-47CA-B9F7-D081E5AD55A5}"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3AF26-C35D-45CF-BE47-FC2CDEC8DA41}">
      <dsp:nvSpPr>
        <dsp:cNvPr id="0" name=""/>
        <dsp:cNvSpPr/>
      </dsp:nvSpPr>
      <dsp:spPr>
        <a:xfrm>
          <a:off x="485672" y="3536"/>
          <a:ext cx="2439996" cy="182140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SG" sz="1200" kern="1200" dirty="0"/>
            <a:t>Own Backlog &amp; Priority</a:t>
          </a:r>
        </a:p>
        <a:p>
          <a:pPr marL="114300" lvl="1" indent="-114300" algn="l" defTabSz="533400">
            <a:lnSpc>
              <a:spcPct val="90000"/>
            </a:lnSpc>
            <a:spcBef>
              <a:spcPct val="0"/>
            </a:spcBef>
            <a:spcAft>
              <a:spcPct val="15000"/>
            </a:spcAft>
            <a:buChar char="•"/>
          </a:pPr>
          <a:r>
            <a:rPr lang="en-SG" sz="1200" kern="1200" dirty="0"/>
            <a:t>Authorized for product decision making</a:t>
          </a:r>
        </a:p>
        <a:p>
          <a:pPr marL="114300" lvl="1" indent="-114300" algn="l" defTabSz="533400">
            <a:lnSpc>
              <a:spcPct val="90000"/>
            </a:lnSpc>
            <a:spcBef>
              <a:spcPct val="0"/>
            </a:spcBef>
            <a:spcAft>
              <a:spcPct val="15000"/>
            </a:spcAft>
            <a:buChar char="•"/>
          </a:pPr>
          <a:r>
            <a:rPr lang="en-SG" sz="1200" kern="1200" dirty="0"/>
            <a:t>Manage Epic &amp; Story Expectation</a:t>
          </a:r>
        </a:p>
        <a:p>
          <a:pPr marL="114300" lvl="1" indent="-114300" algn="l" defTabSz="533400">
            <a:lnSpc>
              <a:spcPct val="90000"/>
            </a:lnSpc>
            <a:spcBef>
              <a:spcPct val="0"/>
            </a:spcBef>
            <a:spcAft>
              <a:spcPct val="15000"/>
            </a:spcAft>
            <a:buChar char="•"/>
          </a:pPr>
          <a:r>
            <a:rPr lang="en-SG" sz="1200" kern="1200" dirty="0"/>
            <a:t>Work with PSM, Architect &amp; Tech Leads to define Product Strategy</a:t>
          </a:r>
        </a:p>
        <a:p>
          <a:pPr marL="114300" lvl="1" indent="-114300" algn="l" defTabSz="533400">
            <a:lnSpc>
              <a:spcPct val="90000"/>
            </a:lnSpc>
            <a:spcBef>
              <a:spcPct val="0"/>
            </a:spcBef>
            <a:spcAft>
              <a:spcPct val="15000"/>
            </a:spcAft>
            <a:buChar char="•"/>
          </a:pPr>
          <a:r>
            <a:rPr lang="en-SG" sz="1200" kern="1200" dirty="0"/>
            <a:t>Broadcast Roadmap</a:t>
          </a:r>
        </a:p>
      </dsp:txBody>
      <dsp:txXfrm>
        <a:off x="528350" y="46214"/>
        <a:ext cx="2354640" cy="1778727"/>
      </dsp:txXfrm>
    </dsp:sp>
    <dsp:sp modelId="{85333D47-6BB8-4D16-A061-B6749886494A}">
      <dsp:nvSpPr>
        <dsp:cNvPr id="0" name=""/>
        <dsp:cNvSpPr/>
      </dsp:nvSpPr>
      <dsp:spPr>
        <a:xfrm>
          <a:off x="485672" y="1824942"/>
          <a:ext cx="2439996" cy="78320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SG" sz="1800" kern="1200" dirty="0"/>
            <a:t>Product Owner</a:t>
          </a:r>
        </a:p>
      </dsp:txBody>
      <dsp:txXfrm>
        <a:off x="485672" y="1824942"/>
        <a:ext cx="1718307" cy="783204"/>
      </dsp:txXfrm>
    </dsp:sp>
    <dsp:sp modelId="{F4E8F638-E2AD-4C3F-B95B-425B5148B735}">
      <dsp:nvSpPr>
        <dsp:cNvPr id="0" name=""/>
        <dsp:cNvSpPr/>
      </dsp:nvSpPr>
      <dsp:spPr>
        <a:xfrm>
          <a:off x="2273002" y="1949347"/>
          <a:ext cx="853998" cy="853998"/>
        </a:xfrm>
        <a:prstGeom prst="ellipse">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7027C-17BC-478D-B277-01038940AB64}">
      <dsp:nvSpPr>
        <dsp:cNvPr id="0" name=""/>
        <dsp:cNvSpPr/>
      </dsp:nvSpPr>
      <dsp:spPr>
        <a:xfrm>
          <a:off x="3338574" y="3536"/>
          <a:ext cx="2439996" cy="182140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1485099"/>
              <a:satOff val="-6853"/>
              <a:lumOff val="2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SG" sz="1200" kern="1200" dirty="0"/>
            <a:t>Own the Culture &amp; Process</a:t>
          </a:r>
        </a:p>
        <a:p>
          <a:pPr marL="114300" lvl="1" indent="-114300" algn="l" defTabSz="533400">
            <a:lnSpc>
              <a:spcPct val="90000"/>
            </a:lnSpc>
            <a:spcBef>
              <a:spcPct val="0"/>
            </a:spcBef>
            <a:spcAft>
              <a:spcPct val="15000"/>
            </a:spcAft>
            <a:buChar char="•"/>
          </a:pPr>
          <a:r>
            <a:rPr lang="en-SG" sz="1200" kern="1200" dirty="0"/>
            <a:t>Influence &amp; coach the team on best agile practice &amp; spirit</a:t>
          </a:r>
        </a:p>
        <a:p>
          <a:pPr marL="114300" lvl="1" indent="-114300" algn="l" defTabSz="533400">
            <a:lnSpc>
              <a:spcPct val="90000"/>
            </a:lnSpc>
            <a:spcBef>
              <a:spcPct val="0"/>
            </a:spcBef>
            <a:spcAft>
              <a:spcPct val="15000"/>
            </a:spcAft>
            <a:buChar char="•"/>
          </a:pPr>
          <a:r>
            <a:rPr lang="en-SG" sz="1200" kern="1200" dirty="0"/>
            <a:t>Protect the team, ensure the team could focus achieve their sprint commitments</a:t>
          </a:r>
        </a:p>
        <a:p>
          <a:pPr marL="114300" lvl="1" indent="-114300" algn="l" defTabSz="533400">
            <a:lnSpc>
              <a:spcPct val="90000"/>
            </a:lnSpc>
            <a:spcBef>
              <a:spcPct val="0"/>
            </a:spcBef>
            <a:spcAft>
              <a:spcPct val="15000"/>
            </a:spcAft>
            <a:buChar char="•"/>
          </a:pPr>
          <a:r>
            <a:rPr lang="en-SG" sz="1200" kern="1200" dirty="0"/>
            <a:t>Facilitating team events </a:t>
          </a:r>
        </a:p>
        <a:p>
          <a:pPr marL="114300" lvl="1" indent="-114300" algn="l" defTabSz="533400">
            <a:lnSpc>
              <a:spcPct val="90000"/>
            </a:lnSpc>
            <a:spcBef>
              <a:spcPct val="0"/>
            </a:spcBef>
            <a:spcAft>
              <a:spcPct val="15000"/>
            </a:spcAft>
            <a:buChar char="•"/>
          </a:pPr>
          <a:r>
            <a:rPr lang="en-SG" sz="1200" kern="1200" dirty="0"/>
            <a:t>Serving the team for misc. task</a:t>
          </a:r>
        </a:p>
        <a:p>
          <a:pPr marL="114300" lvl="1" indent="-114300" algn="l" defTabSz="533400">
            <a:lnSpc>
              <a:spcPct val="90000"/>
            </a:lnSpc>
            <a:spcBef>
              <a:spcPct val="0"/>
            </a:spcBef>
            <a:spcAft>
              <a:spcPct val="15000"/>
            </a:spcAft>
            <a:buChar char="•"/>
          </a:pPr>
          <a:r>
            <a:rPr lang="en-SG" sz="1200" kern="1200" dirty="0"/>
            <a:t>Ice Breaking</a:t>
          </a:r>
        </a:p>
        <a:p>
          <a:pPr marL="114300" lvl="1" indent="-114300" algn="l" defTabSz="533400">
            <a:lnSpc>
              <a:spcPct val="90000"/>
            </a:lnSpc>
            <a:spcBef>
              <a:spcPct val="0"/>
            </a:spcBef>
            <a:spcAft>
              <a:spcPct val="15000"/>
            </a:spcAft>
            <a:buChar char="•"/>
          </a:pPr>
          <a:endParaRPr lang="en-SG" sz="1200" kern="1200" dirty="0"/>
        </a:p>
      </dsp:txBody>
      <dsp:txXfrm>
        <a:off x="3381252" y="46214"/>
        <a:ext cx="2354640" cy="1778727"/>
      </dsp:txXfrm>
    </dsp:sp>
    <dsp:sp modelId="{FCC8D4EE-C65C-42AF-8D3F-C8F7189438D9}">
      <dsp:nvSpPr>
        <dsp:cNvPr id="0" name=""/>
        <dsp:cNvSpPr/>
      </dsp:nvSpPr>
      <dsp:spPr>
        <a:xfrm>
          <a:off x="3338574" y="1824942"/>
          <a:ext cx="2439996" cy="783204"/>
        </a:xfrm>
        <a:prstGeom prst="rect">
          <a:avLst/>
        </a:prstGeom>
        <a:solidFill>
          <a:schemeClr val="accent4">
            <a:hueOff val="1485099"/>
            <a:satOff val="-6853"/>
            <a:lumOff val="252"/>
            <a:alphaOff val="0"/>
          </a:schemeClr>
        </a:solidFill>
        <a:ln w="12700" cap="flat" cmpd="sng" algn="ctr">
          <a:solidFill>
            <a:schemeClr val="accent4">
              <a:hueOff val="1485099"/>
              <a:satOff val="-6853"/>
              <a:lumOff val="2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SG" sz="1800" kern="1200" dirty="0"/>
            <a:t>Scrum Master</a:t>
          </a:r>
        </a:p>
      </dsp:txBody>
      <dsp:txXfrm>
        <a:off x="3338574" y="1824942"/>
        <a:ext cx="1718307" cy="783204"/>
      </dsp:txXfrm>
    </dsp:sp>
    <dsp:sp modelId="{55B74CA6-63E0-4C0F-9DD6-020CC795AC5F}">
      <dsp:nvSpPr>
        <dsp:cNvPr id="0" name=""/>
        <dsp:cNvSpPr/>
      </dsp:nvSpPr>
      <dsp:spPr>
        <a:xfrm>
          <a:off x="5125904" y="1949347"/>
          <a:ext cx="853998" cy="853998"/>
        </a:xfrm>
        <a:prstGeom prst="ellipse">
          <a:avLst/>
        </a:prstGeom>
        <a:solidFill>
          <a:schemeClr val="accent4">
            <a:tint val="40000"/>
            <a:alpha val="90000"/>
            <a:hueOff val="1644845"/>
            <a:satOff val="-8752"/>
            <a:lumOff val="-499"/>
            <a:alphaOff val="0"/>
          </a:schemeClr>
        </a:solidFill>
        <a:ln w="12700" cap="flat" cmpd="sng" algn="ctr">
          <a:solidFill>
            <a:schemeClr val="accent4">
              <a:tint val="40000"/>
              <a:alpha val="90000"/>
              <a:hueOff val="1644845"/>
              <a:satOff val="-8752"/>
              <a:lumOff val="-49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5B05C-E096-443D-9E3B-6E45CA332F62}">
      <dsp:nvSpPr>
        <dsp:cNvPr id="0" name=""/>
        <dsp:cNvSpPr/>
      </dsp:nvSpPr>
      <dsp:spPr>
        <a:xfrm>
          <a:off x="6191476" y="3536"/>
          <a:ext cx="2439996" cy="182140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2970198"/>
              <a:satOff val="-13705"/>
              <a:lumOff val="5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SG" sz="1200" kern="1200" dirty="0"/>
            <a:t>Authorized for technical decisions within team</a:t>
          </a:r>
        </a:p>
        <a:p>
          <a:pPr marL="114300" lvl="1" indent="-114300" algn="l" defTabSz="533400">
            <a:lnSpc>
              <a:spcPct val="90000"/>
            </a:lnSpc>
            <a:spcBef>
              <a:spcPct val="0"/>
            </a:spcBef>
            <a:spcAft>
              <a:spcPct val="15000"/>
            </a:spcAft>
            <a:buChar char="•"/>
          </a:pPr>
          <a:r>
            <a:rPr lang="en-SG" sz="1200" kern="1200" dirty="0"/>
            <a:t>Authorized to drive product development</a:t>
          </a:r>
        </a:p>
        <a:p>
          <a:pPr marL="114300" lvl="1" indent="-114300" algn="l" defTabSz="533400">
            <a:lnSpc>
              <a:spcPct val="90000"/>
            </a:lnSpc>
            <a:spcBef>
              <a:spcPct val="0"/>
            </a:spcBef>
            <a:spcAft>
              <a:spcPct val="15000"/>
            </a:spcAft>
            <a:buChar char="•"/>
          </a:pPr>
          <a:r>
            <a:rPr lang="en-SG" sz="1200" kern="1200" dirty="0"/>
            <a:t>Align technical decision with Architect</a:t>
          </a:r>
        </a:p>
        <a:p>
          <a:pPr marL="114300" lvl="1" indent="-114300" algn="l" defTabSz="533400">
            <a:lnSpc>
              <a:spcPct val="90000"/>
            </a:lnSpc>
            <a:spcBef>
              <a:spcPct val="0"/>
            </a:spcBef>
            <a:spcAft>
              <a:spcPct val="15000"/>
            </a:spcAft>
            <a:buChar char="•"/>
          </a:pPr>
          <a:r>
            <a:rPr lang="en-SG" sz="1200" kern="1200" dirty="0"/>
            <a:t>Up skill team members</a:t>
          </a:r>
        </a:p>
      </dsp:txBody>
      <dsp:txXfrm>
        <a:off x="6234154" y="46214"/>
        <a:ext cx="2354640" cy="1778727"/>
      </dsp:txXfrm>
    </dsp:sp>
    <dsp:sp modelId="{9E73D8FA-C469-4510-8200-B6F8B024455C}">
      <dsp:nvSpPr>
        <dsp:cNvPr id="0" name=""/>
        <dsp:cNvSpPr/>
      </dsp:nvSpPr>
      <dsp:spPr>
        <a:xfrm>
          <a:off x="6191476" y="1824942"/>
          <a:ext cx="2439996" cy="783204"/>
        </a:xfrm>
        <a:prstGeom prst="rect">
          <a:avLst/>
        </a:prstGeom>
        <a:solidFill>
          <a:schemeClr val="accent4">
            <a:hueOff val="2970198"/>
            <a:satOff val="-13705"/>
            <a:lumOff val="504"/>
            <a:alphaOff val="0"/>
          </a:schemeClr>
        </a:solidFill>
        <a:ln w="12700" cap="flat" cmpd="sng" algn="ctr">
          <a:solidFill>
            <a:schemeClr val="accent4">
              <a:hueOff val="2970198"/>
              <a:satOff val="-13705"/>
              <a:lumOff val="5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SG" sz="1800" kern="1200" dirty="0"/>
            <a:t>Technical Lead</a:t>
          </a:r>
        </a:p>
      </dsp:txBody>
      <dsp:txXfrm>
        <a:off x="6191476" y="1824942"/>
        <a:ext cx="1718307" cy="783204"/>
      </dsp:txXfrm>
    </dsp:sp>
    <dsp:sp modelId="{0B8848C3-E1F3-46A3-9856-7CF4685A8020}">
      <dsp:nvSpPr>
        <dsp:cNvPr id="0" name=""/>
        <dsp:cNvSpPr/>
      </dsp:nvSpPr>
      <dsp:spPr>
        <a:xfrm>
          <a:off x="7978807" y="1949347"/>
          <a:ext cx="853998" cy="853998"/>
        </a:xfrm>
        <a:prstGeom prst="ellipse">
          <a:avLst/>
        </a:prstGeom>
        <a:solidFill>
          <a:schemeClr val="accent4">
            <a:tint val="40000"/>
            <a:alpha val="90000"/>
            <a:hueOff val="3289691"/>
            <a:satOff val="-17503"/>
            <a:lumOff val="-997"/>
            <a:alphaOff val="0"/>
          </a:schemeClr>
        </a:solidFill>
        <a:ln w="12700" cap="flat" cmpd="sng" algn="ctr">
          <a:solidFill>
            <a:schemeClr val="accent4">
              <a:tint val="40000"/>
              <a:alpha val="90000"/>
              <a:hueOff val="3289691"/>
              <a:satOff val="-17503"/>
              <a:lumOff val="-9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CE8EC6-9D6F-4C5A-8169-E87C52301883}">
      <dsp:nvSpPr>
        <dsp:cNvPr id="0" name=""/>
        <dsp:cNvSpPr/>
      </dsp:nvSpPr>
      <dsp:spPr>
        <a:xfrm>
          <a:off x="9044378" y="3536"/>
          <a:ext cx="2439996" cy="182140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4455297"/>
              <a:satOff val="-20558"/>
              <a:lumOff val="7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SG" sz="1200" kern="1200" dirty="0"/>
            <a:t>Own inter-team culture &amp; process</a:t>
          </a:r>
        </a:p>
        <a:p>
          <a:pPr marL="114300" lvl="1" indent="-114300" algn="l" defTabSz="533400">
            <a:lnSpc>
              <a:spcPct val="90000"/>
            </a:lnSpc>
            <a:spcBef>
              <a:spcPct val="0"/>
            </a:spcBef>
            <a:spcAft>
              <a:spcPct val="15000"/>
            </a:spcAft>
            <a:buChar char="•"/>
          </a:pPr>
          <a:r>
            <a:rPr lang="en-SG" sz="1200" kern="1200" dirty="0"/>
            <a:t>Influence &amp; coach scrum masters</a:t>
          </a:r>
        </a:p>
        <a:p>
          <a:pPr marL="114300" lvl="1" indent="-114300" algn="l" defTabSz="533400">
            <a:lnSpc>
              <a:spcPct val="90000"/>
            </a:lnSpc>
            <a:spcBef>
              <a:spcPct val="0"/>
            </a:spcBef>
            <a:spcAft>
              <a:spcPct val="15000"/>
            </a:spcAft>
            <a:buChar char="•"/>
          </a:pPr>
          <a:r>
            <a:rPr lang="en-SG" sz="1200" kern="1200" dirty="0"/>
            <a:t>Inter-team coordination</a:t>
          </a:r>
        </a:p>
        <a:p>
          <a:pPr marL="114300" lvl="1" indent="-114300" algn="l" defTabSz="533400">
            <a:lnSpc>
              <a:spcPct val="90000"/>
            </a:lnSpc>
            <a:spcBef>
              <a:spcPct val="0"/>
            </a:spcBef>
            <a:spcAft>
              <a:spcPct val="15000"/>
            </a:spcAft>
            <a:buChar char="•"/>
          </a:pPr>
          <a:r>
            <a:rPr lang="en-SG" sz="1200" kern="1200" dirty="0"/>
            <a:t>Standardize software dev &amp; test process</a:t>
          </a:r>
        </a:p>
        <a:p>
          <a:pPr marL="114300" lvl="1" indent="-114300" algn="l" defTabSz="533400">
            <a:lnSpc>
              <a:spcPct val="90000"/>
            </a:lnSpc>
            <a:spcBef>
              <a:spcPct val="0"/>
            </a:spcBef>
            <a:spcAft>
              <a:spcPct val="15000"/>
            </a:spcAft>
            <a:buChar char="•"/>
          </a:pPr>
          <a:r>
            <a:rPr lang="en-SG" sz="1200" kern="1200" dirty="0"/>
            <a:t>Facilitating inter-team events</a:t>
          </a:r>
        </a:p>
        <a:p>
          <a:pPr marL="114300" lvl="1" indent="-114300" algn="l" defTabSz="533400">
            <a:lnSpc>
              <a:spcPct val="90000"/>
            </a:lnSpc>
            <a:spcBef>
              <a:spcPct val="0"/>
            </a:spcBef>
            <a:spcAft>
              <a:spcPct val="15000"/>
            </a:spcAft>
            <a:buChar char="•"/>
          </a:pPr>
          <a:r>
            <a:rPr lang="en-SG" sz="1200" kern="1200" dirty="0"/>
            <a:t>Serving inter-team for misc. task</a:t>
          </a:r>
        </a:p>
      </dsp:txBody>
      <dsp:txXfrm>
        <a:off x="9087056" y="46214"/>
        <a:ext cx="2354640" cy="1778727"/>
      </dsp:txXfrm>
    </dsp:sp>
    <dsp:sp modelId="{03C92297-B9E2-4723-B80C-DAAE34305409}">
      <dsp:nvSpPr>
        <dsp:cNvPr id="0" name=""/>
        <dsp:cNvSpPr/>
      </dsp:nvSpPr>
      <dsp:spPr>
        <a:xfrm>
          <a:off x="9044378" y="1824942"/>
          <a:ext cx="2439996" cy="783204"/>
        </a:xfrm>
        <a:prstGeom prst="rect">
          <a:avLst/>
        </a:prstGeom>
        <a:solidFill>
          <a:schemeClr val="accent4">
            <a:hueOff val="4455297"/>
            <a:satOff val="-20558"/>
            <a:lumOff val="756"/>
            <a:alphaOff val="0"/>
          </a:schemeClr>
        </a:solidFill>
        <a:ln w="12700" cap="flat" cmpd="sng" algn="ctr">
          <a:solidFill>
            <a:schemeClr val="accent4">
              <a:hueOff val="4455297"/>
              <a:satOff val="-20558"/>
              <a:lumOff val="7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SG" sz="1800" kern="1200" dirty="0"/>
            <a:t>Scrum Master of Scrum Master, Release Manager</a:t>
          </a:r>
        </a:p>
      </dsp:txBody>
      <dsp:txXfrm>
        <a:off x="9044378" y="1824942"/>
        <a:ext cx="1718307" cy="783204"/>
      </dsp:txXfrm>
    </dsp:sp>
    <dsp:sp modelId="{28A203B3-568D-4342-9109-CD01CE7322D1}">
      <dsp:nvSpPr>
        <dsp:cNvPr id="0" name=""/>
        <dsp:cNvSpPr/>
      </dsp:nvSpPr>
      <dsp:spPr>
        <a:xfrm>
          <a:off x="10831709" y="1949347"/>
          <a:ext cx="853998" cy="853998"/>
        </a:xfrm>
        <a:prstGeom prst="ellipse">
          <a:avLst/>
        </a:prstGeom>
        <a:solidFill>
          <a:schemeClr val="accent4">
            <a:tint val="40000"/>
            <a:alpha val="90000"/>
            <a:hueOff val="4934536"/>
            <a:satOff val="-26255"/>
            <a:lumOff val="-1496"/>
            <a:alphaOff val="0"/>
          </a:schemeClr>
        </a:solidFill>
        <a:ln w="12700" cap="flat" cmpd="sng" algn="ctr">
          <a:solidFill>
            <a:schemeClr val="accent4">
              <a:tint val="40000"/>
              <a:alpha val="90000"/>
              <a:hueOff val="4934536"/>
              <a:satOff val="-26255"/>
              <a:lumOff val="-14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ACE51A-B00A-4BA6-97D0-21EEE553DA44}">
      <dsp:nvSpPr>
        <dsp:cNvPr id="0" name=""/>
        <dsp:cNvSpPr/>
      </dsp:nvSpPr>
      <dsp:spPr>
        <a:xfrm>
          <a:off x="485672" y="3226313"/>
          <a:ext cx="2439996" cy="182140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5940396"/>
              <a:satOff val="-27410"/>
              <a:lumOff val="10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SG" sz="1200" kern="1200" dirty="0"/>
            <a:t>Own official process document &amp; approval</a:t>
          </a:r>
        </a:p>
        <a:p>
          <a:pPr marL="114300" lvl="1" indent="-114300" algn="l" defTabSz="533400">
            <a:lnSpc>
              <a:spcPct val="90000"/>
            </a:lnSpc>
            <a:spcBef>
              <a:spcPct val="0"/>
            </a:spcBef>
            <a:spcAft>
              <a:spcPct val="15000"/>
            </a:spcAft>
            <a:buChar char="•"/>
          </a:pPr>
          <a:r>
            <a:rPr lang="en-SG" sz="1200" kern="1200" dirty="0"/>
            <a:t>Align process with scrum masters</a:t>
          </a:r>
        </a:p>
        <a:p>
          <a:pPr marL="114300" lvl="1" indent="-114300" algn="l" defTabSz="533400">
            <a:lnSpc>
              <a:spcPct val="90000"/>
            </a:lnSpc>
            <a:spcBef>
              <a:spcPct val="0"/>
            </a:spcBef>
            <a:spcAft>
              <a:spcPct val="15000"/>
            </a:spcAft>
            <a:buChar char="•"/>
          </a:pPr>
          <a:r>
            <a:rPr lang="en-SG" sz="1200" kern="1200" dirty="0"/>
            <a:t>Monitor &amp; Audit dev &amp; test process</a:t>
          </a:r>
        </a:p>
      </dsp:txBody>
      <dsp:txXfrm>
        <a:off x="528350" y="3268991"/>
        <a:ext cx="2354640" cy="1778727"/>
      </dsp:txXfrm>
    </dsp:sp>
    <dsp:sp modelId="{E1C79BEC-505D-4BCF-81EC-D0E02CB9E1D4}">
      <dsp:nvSpPr>
        <dsp:cNvPr id="0" name=""/>
        <dsp:cNvSpPr/>
      </dsp:nvSpPr>
      <dsp:spPr>
        <a:xfrm>
          <a:off x="485672" y="5047719"/>
          <a:ext cx="2439996" cy="783204"/>
        </a:xfrm>
        <a:prstGeom prst="rect">
          <a:avLst/>
        </a:prstGeom>
        <a:solidFill>
          <a:schemeClr val="accent4">
            <a:hueOff val="5940396"/>
            <a:satOff val="-27410"/>
            <a:lumOff val="1009"/>
            <a:alphaOff val="0"/>
          </a:schemeClr>
        </a:solidFill>
        <a:ln w="12700" cap="flat" cmpd="sng" algn="ctr">
          <a:solidFill>
            <a:schemeClr val="accent4">
              <a:hueOff val="5940396"/>
              <a:satOff val="-27410"/>
              <a:lumOff val="10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SG" sz="1800" kern="1200" dirty="0"/>
            <a:t>Internal Audit Manager</a:t>
          </a:r>
        </a:p>
      </dsp:txBody>
      <dsp:txXfrm>
        <a:off x="485672" y="5047719"/>
        <a:ext cx="1718307" cy="783204"/>
      </dsp:txXfrm>
    </dsp:sp>
    <dsp:sp modelId="{A7EA6581-5997-436E-B35B-4D630F42FED0}">
      <dsp:nvSpPr>
        <dsp:cNvPr id="0" name=""/>
        <dsp:cNvSpPr/>
      </dsp:nvSpPr>
      <dsp:spPr>
        <a:xfrm>
          <a:off x="2273002" y="5172124"/>
          <a:ext cx="853998" cy="853998"/>
        </a:xfrm>
        <a:prstGeom prst="ellipse">
          <a:avLst/>
        </a:prstGeom>
        <a:solidFill>
          <a:schemeClr val="accent4">
            <a:tint val="40000"/>
            <a:alpha val="90000"/>
            <a:hueOff val="6579382"/>
            <a:satOff val="-35006"/>
            <a:lumOff val="-1994"/>
            <a:alphaOff val="0"/>
          </a:schemeClr>
        </a:solidFill>
        <a:ln w="12700" cap="flat" cmpd="sng" algn="ctr">
          <a:solidFill>
            <a:schemeClr val="accent4">
              <a:tint val="40000"/>
              <a:alpha val="90000"/>
              <a:hueOff val="6579382"/>
              <a:satOff val="-35006"/>
              <a:lumOff val="-19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104A7A-38D6-4083-9937-CB59FBF2C937}">
      <dsp:nvSpPr>
        <dsp:cNvPr id="0" name=""/>
        <dsp:cNvSpPr/>
      </dsp:nvSpPr>
      <dsp:spPr>
        <a:xfrm>
          <a:off x="3338574" y="3226313"/>
          <a:ext cx="2439996" cy="182140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7425494"/>
              <a:satOff val="-34263"/>
              <a:lumOff val="1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SG" sz="1200" kern="1200" dirty="0"/>
            <a:t>Own Safety &amp; Security Practice</a:t>
          </a:r>
        </a:p>
        <a:p>
          <a:pPr marL="114300" lvl="1" indent="-114300" algn="l" defTabSz="533400">
            <a:lnSpc>
              <a:spcPct val="90000"/>
            </a:lnSpc>
            <a:spcBef>
              <a:spcPct val="0"/>
            </a:spcBef>
            <a:spcAft>
              <a:spcPct val="15000"/>
            </a:spcAft>
            <a:buChar char="•"/>
          </a:pPr>
          <a:r>
            <a:rPr lang="en-SG" sz="1200" kern="1200" dirty="0"/>
            <a:t>Monitor &amp; Audit inter-team safety measurement &amp; security concern</a:t>
          </a:r>
        </a:p>
      </dsp:txBody>
      <dsp:txXfrm>
        <a:off x="3381252" y="3268991"/>
        <a:ext cx="2354640" cy="1778727"/>
      </dsp:txXfrm>
    </dsp:sp>
    <dsp:sp modelId="{7437B8C6-27AB-45C4-9283-9AE4283924E3}">
      <dsp:nvSpPr>
        <dsp:cNvPr id="0" name=""/>
        <dsp:cNvSpPr/>
      </dsp:nvSpPr>
      <dsp:spPr>
        <a:xfrm>
          <a:off x="3338574" y="5047719"/>
          <a:ext cx="2439996" cy="783204"/>
        </a:xfrm>
        <a:prstGeom prst="rect">
          <a:avLst/>
        </a:prstGeom>
        <a:solidFill>
          <a:schemeClr val="accent4">
            <a:hueOff val="7425494"/>
            <a:satOff val="-34263"/>
            <a:lumOff val="1261"/>
            <a:alphaOff val="0"/>
          </a:schemeClr>
        </a:solidFill>
        <a:ln w="12700" cap="flat" cmpd="sng" algn="ctr">
          <a:solidFill>
            <a:schemeClr val="accent4">
              <a:hueOff val="7425494"/>
              <a:satOff val="-34263"/>
              <a:lumOff val="12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SG" sz="1800" kern="1200" dirty="0"/>
            <a:t>Safety Manager</a:t>
          </a:r>
        </a:p>
      </dsp:txBody>
      <dsp:txXfrm>
        <a:off x="3338574" y="5047719"/>
        <a:ext cx="1718307" cy="783204"/>
      </dsp:txXfrm>
    </dsp:sp>
    <dsp:sp modelId="{4ED6A16F-F20F-4707-B204-CFA25842B344}">
      <dsp:nvSpPr>
        <dsp:cNvPr id="0" name=""/>
        <dsp:cNvSpPr/>
      </dsp:nvSpPr>
      <dsp:spPr>
        <a:xfrm>
          <a:off x="5125904" y="5172124"/>
          <a:ext cx="853998" cy="853998"/>
        </a:xfrm>
        <a:prstGeom prst="ellipse">
          <a:avLst/>
        </a:prstGeom>
        <a:solidFill>
          <a:schemeClr val="accent4">
            <a:tint val="40000"/>
            <a:alpha val="90000"/>
            <a:hueOff val="8224227"/>
            <a:satOff val="-43758"/>
            <a:lumOff val="-2493"/>
            <a:alphaOff val="0"/>
          </a:schemeClr>
        </a:solidFill>
        <a:ln w="12700" cap="flat" cmpd="sng" algn="ctr">
          <a:solidFill>
            <a:schemeClr val="accent4">
              <a:tint val="40000"/>
              <a:alpha val="90000"/>
              <a:hueOff val="8224227"/>
              <a:satOff val="-43758"/>
              <a:lumOff val="-24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714CEF-FF74-41D5-8813-0BA0B6931EF6}">
      <dsp:nvSpPr>
        <dsp:cNvPr id="0" name=""/>
        <dsp:cNvSpPr/>
      </dsp:nvSpPr>
      <dsp:spPr>
        <a:xfrm>
          <a:off x="6191476" y="3226313"/>
          <a:ext cx="2439996" cy="182140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8910593"/>
              <a:satOff val="-41115"/>
              <a:lumOff val="1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SG" sz="1200" kern="1200" dirty="0"/>
            <a:t>Own Solution Concept &amp; Design</a:t>
          </a:r>
        </a:p>
        <a:p>
          <a:pPr marL="114300" lvl="1" indent="-114300" algn="l" defTabSz="533400">
            <a:lnSpc>
              <a:spcPct val="90000"/>
            </a:lnSpc>
            <a:spcBef>
              <a:spcPct val="0"/>
            </a:spcBef>
            <a:spcAft>
              <a:spcPct val="15000"/>
            </a:spcAft>
            <a:buChar char="•"/>
          </a:pPr>
          <a:r>
            <a:rPr lang="en-SG" sz="1200" kern="1200" dirty="0"/>
            <a:t>Authorized for Solution Strategic Decision</a:t>
          </a:r>
        </a:p>
        <a:p>
          <a:pPr marL="114300" lvl="1" indent="-114300" algn="l" defTabSz="533400">
            <a:lnSpc>
              <a:spcPct val="90000"/>
            </a:lnSpc>
            <a:spcBef>
              <a:spcPct val="0"/>
            </a:spcBef>
            <a:spcAft>
              <a:spcPct val="15000"/>
            </a:spcAft>
            <a:buChar char="•"/>
          </a:pPr>
          <a:r>
            <a:rPr lang="en-SG" sz="1200" kern="1200" dirty="0"/>
            <a:t>Own EDMI Interface Standardization</a:t>
          </a:r>
        </a:p>
        <a:p>
          <a:pPr marL="114300" lvl="1" indent="-114300" algn="l" defTabSz="533400">
            <a:lnSpc>
              <a:spcPct val="90000"/>
            </a:lnSpc>
            <a:spcBef>
              <a:spcPct val="0"/>
            </a:spcBef>
            <a:spcAft>
              <a:spcPct val="15000"/>
            </a:spcAft>
            <a:buChar char="•"/>
          </a:pPr>
          <a:r>
            <a:rPr lang="en-SG" sz="1200" kern="1200" dirty="0"/>
            <a:t>Technology Evaluation, Research &amp; Decision</a:t>
          </a:r>
        </a:p>
      </dsp:txBody>
      <dsp:txXfrm>
        <a:off x="6234154" y="3268991"/>
        <a:ext cx="2354640" cy="1778727"/>
      </dsp:txXfrm>
    </dsp:sp>
    <dsp:sp modelId="{47690F55-7EE4-4B28-B9B8-B743A449218F}">
      <dsp:nvSpPr>
        <dsp:cNvPr id="0" name=""/>
        <dsp:cNvSpPr/>
      </dsp:nvSpPr>
      <dsp:spPr>
        <a:xfrm>
          <a:off x="6191476" y="5047719"/>
          <a:ext cx="2439996" cy="783204"/>
        </a:xfrm>
        <a:prstGeom prst="rect">
          <a:avLst/>
        </a:prstGeom>
        <a:solidFill>
          <a:schemeClr val="accent4">
            <a:hueOff val="8910593"/>
            <a:satOff val="-41115"/>
            <a:lumOff val="1513"/>
            <a:alphaOff val="0"/>
          </a:schemeClr>
        </a:solidFill>
        <a:ln w="12700" cap="flat" cmpd="sng" algn="ctr">
          <a:solidFill>
            <a:schemeClr val="accent4">
              <a:hueOff val="8910593"/>
              <a:satOff val="-41115"/>
              <a:lumOff val="15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SG" sz="1800" kern="1200" dirty="0"/>
            <a:t>Solution Architect</a:t>
          </a:r>
        </a:p>
      </dsp:txBody>
      <dsp:txXfrm>
        <a:off x="6191476" y="5047719"/>
        <a:ext cx="1718307" cy="783204"/>
      </dsp:txXfrm>
    </dsp:sp>
    <dsp:sp modelId="{5CCA8735-C663-4E5B-AC17-5B74EB7C16FF}">
      <dsp:nvSpPr>
        <dsp:cNvPr id="0" name=""/>
        <dsp:cNvSpPr/>
      </dsp:nvSpPr>
      <dsp:spPr>
        <a:xfrm>
          <a:off x="7978807" y="5172124"/>
          <a:ext cx="853998" cy="853998"/>
        </a:xfrm>
        <a:prstGeom prst="ellipse">
          <a:avLst/>
        </a:prstGeom>
        <a:solidFill>
          <a:schemeClr val="accent4">
            <a:tint val="40000"/>
            <a:alpha val="90000"/>
            <a:hueOff val="9869073"/>
            <a:satOff val="-52509"/>
            <a:lumOff val="-2991"/>
            <a:alphaOff val="0"/>
          </a:schemeClr>
        </a:solidFill>
        <a:ln w="12700" cap="flat" cmpd="sng" algn="ctr">
          <a:solidFill>
            <a:schemeClr val="accent4">
              <a:tint val="40000"/>
              <a:alpha val="90000"/>
              <a:hueOff val="9869073"/>
              <a:satOff val="-52509"/>
              <a:lumOff val="-29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2AC4C1-2F35-4648-8B1F-68D20181A4DA}">
      <dsp:nvSpPr>
        <dsp:cNvPr id="0" name=""/>
        <dsp:cNvSpPr/>
      </dsp:nvSpPr>
      <dsp:spPr>
        <a:xfrm>
          <a:off x="9044378" y="3226313"/>
          <a:ext cx="2439996" cy="182140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SG" sz="1200" kern="1200" dirty="0"/>
            <a:t>Own the Quality of Product</a:t>
          </a:r>
        </a:p>
        <a:p>
          <a:pPr marL="114300" lvl="1" indent="-114300" algn="l" defTabSz="533400">
            <a:lnSpc>
              <a:spcPct val="90000"/>
            </a:lnSpc>
            <a:spcBef>
              <a:spcPct val="0"/>
            </a:spcBef>
            <a:spcAft>
              <a:spcPct val="15000"/>
            </a:spcAft>
            <a:buChar char="•"/>
          </a:pPr>
          <a:r>
            <a:rPr lang="en-SG" sz="1200" kern="1200" dirty="0"/>
            <a:t>Own the Commitment</a:t>
          </a:r>
        </a:p>
        <a:p>
          <a:pPr marL="114300" lvl="1" indent="-114300" algn="l" defTabSz="533400">
            <a:lnSpc>
              <a:spcPct val="90000"/>
            </a:lnSpc>
            <a:spcBef>
              <a:spcPct val="0"/>
            </a:spcBef>
            <a:spcAft>
              <a:spcPct val="15000"/>
            </a:spcAft>
            <a:buChar char="•"/>
          </a:pPr>
          <a:r>
            <a:rPr lang="en-SG" sz="1200" kern="1200" dirty="0"/>
            <a:t>Own the definition of DONE</a:t>
          </a:r>
        </a:p>
        <a:p>
          <a:pPr marL="114300" lvl="1" indent="-114300" algn="l" defTabSz="533400">
            <a:lnSpc>
              <a:spcPct val="90000"/>
            </a:lnSpc>
            <a:spcBef>
              <a:spcPct val="0"/>
            </a:spcBef>
            <a:spcAft>
              <a:spcPct val="15000"/>
            </a:spcAft>
            <a:buChar char="•"/>
          </a:pPr>
          <a:r>
            <a:rPr lang="en-SG" sz="1200" kern="1200" dirty="0"/>
            <a:t>Self manage</a:t>
          </a:r>
        </a:p>
        <a:p>
          <a:pPr marL="114300" lvl="1" indent="-114300" algn="l" defTabSz="533400">
            <a:lnSpc>
              <a:spcPct val="90000"/>
            </a:lnSpc>
            <a:spcBef>
              <a:spcPct val="0"/>
            </a:spcBef>
            <a:spcAft>
              <a:spcPct val="15000"/>
            </a:spcAft>
            <a:buChar char="•"/>
          </a:pPr>
          <a:r>
            <a:rPr lang="en-SG" sz="1200" kern="1200" dirty="0"/>
            <a:t>Cross Functional</a:t>
          </a:r>
        </a:p>
        <a:p>
          <a:pPr marL="114300" lvl="1" indent="-114300" algn="l" defTabSz="533400">
            <a:lnSpc>
              <a:spcPct val="90000"/>
            </a:lnSpc>
            <a:spcBef>
              <a:spcPct val="0"/>
            </a:spcBef>
            <a:spcAft>
              <a:spcPct val="15000"/>
            </a:spcAft>
            <a:buChar char="•"/>
          </a:pPr>
          <a:r>
            <a:rPr lang="en-SG" sz="1200" kern="1200" dirty="0"/>
            <a:t>Help &amp; cover each other</a:t>
          </a:r>
        </a:p>
        <a:p>
          <a:pPr marL="114300" lvl="1" indent="-114300" algn="l" defTabSz="533400">
            <a:lnSpc>
              <a:spcPct val="90000"/>
            </a:lnSpc>
            <a:spcBef>
              <a:spcPct val="0"/>
            </a:spcBef>
            <a:spcAft>
              <a:spcPct val="15000"/>
            </a:spcAft>
            <a:buChar char="•"/>
          </a:pPr>
          <a:r>
            <a:rPr lang="en-SG" sz="1200" kern="1200" dirty="0"/>
            <a:t>Senior to bring up Juniors</a:t>
          </a:r>
        </a:p>
      </dsp:txBody>
      <dsp:txXfrm>
        <a:off x="9087056" y="3268991"/>
        <a:ext cx="2354640" cy="1778727"/>
      </dsp:txXfrm>
    </dsp:sp>
    <dsp:sp modelId="{2CADB8D9-82D8-4854-9FA8-B7D259660546}">
      <dsp:nvSpPr>
        <dsp:cNvPr id="0" name=""/>
        <dsp:cNvSpPr/>
      </dsp:nvSpPr>
      <dsp:spPr>
        <a:xfrm>
          <a:off x="9044378" y="5047719"/>
          <a:ext cx="2439996" cy="783204"/>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SG" sz="1800" kern="1200" dirty="0"/>
            <a:t>Team</a:t>
          </a:r>
        </a:p>
      </dsp:txBody>
      <dsp:txXfrm>
        <a:off x="9044378" y="5047719"/>
        <a:ext cx="1718307" cy="783204"/>
      </dsp:txXfrm>
    </dsp:sp>
    <dsp:sp modelId="{9CA6C270-71D0-47CA-B9F7-D081E5AD55A5}">
      <dsp:nvSpPr>
        <dsp:cNvPr id="0" name=""/>
        <dsp:cNvSpPr/>
      </dsp:nvSpPr>
      <dsp:spPr>
        <a:xfrm>
          <a:off x="10831709" y="5172124"/>
          <a:ext cx="853998" cy="853998"/>
        </a:xfrm>
        <a:prstGeom prst="ellipse">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75813-037F-41D4-8FB6-817C6B6B273A}" type="datetimeFigureOut">
              <a:rPr lang="en-ID" smtClean="0"/>
              <a:t>28/09/2022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5D455-4788-4061-B94D-62EBB1C1ABB7}" type="slidenum">
              <a:rPr lang="en-ID" smtClean="0"/>
              <a:t>‹#›</a:t>
            </a:fld>
            <a:endParaRPr lang="en-ID"/>
          </a:p>
        </p:txBody>
      </p:sp>
    </p:spTree>
    <p:extLst>
      <p:ext uri="{BB962C8B-B14F-4D97-AF65-F5344CB8AC3E}">
        <p14:creationId xmlns:p14="http://schemas.microsoft.com/office/powerpoint/2010/main" val="304926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668B-2CB0-9768-2B88-AF820202F3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6AA1823A-A244-2BF5-2753-76688BF0F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9F940A5-A6E7-13A7-1A92-C8F6590B7C8C}"/>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5" name="Footer Placeholder 4">
            <a:extLst>
              <a:ext uri="{FF2B5EF4-FFF2-40B4-BE49-F238E27FC236}">
                <a16:creationId xmlns:a16="http://schemas.microsoft.com/office/drawing/2014/main" id="{18853DAD-2B20-5F8D-C93B-756AF171D9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9E95949-B8E3-D202-8708-B3FCF80441A0}"/>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10610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7292-A5F7-B643-4A90-55F4DEAE31A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AB22CDE-F3C0-07E8-4967-0058FCB68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00380F4-2E6E-95AC-B99D-BB10283EA9BA}"/>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5" name="Footer Placeholder 4">
            <a:extLst>
              <a:ext uri="{FF2B5EF4-FFF2-40B4-BE49-F238E27FC236}">
                <a16:creationId xmlns:a16="http://schemas.microsoft.com/office/drawing/2014/main" id="{4268B20A-65F2-FB3B-1194-0C8546F7848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F61DD89-7E24-9418-E937-3843D0D8EED4}"/>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46895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A17EA-3FAA-B9A1-8FE4-61964198EA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2034203-D523-480B-B71A-D8DF39D83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B556746-CF7F-926E-E473-F514A6DCC014}"/>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5" name="Footer Placeholder 4">
            <a:extLst>
              <a:ext uri="{FF2B5EF4-FFF2-40B4-BE49-F238E27FC236}">
                <a16:creationId xmlns:a16="http://schemas.microsoft.com/office/drawing/2014/main" id="{F036AD1D-1E91-80BA-3220-2C67E5CC205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160398F-5B1C-E31E-990C-9EEA6C85C90B}"/>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638247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34517DD8-C45B-45F6-99D9-B6DF66A36900}" type="datetimeFigureOut">
              <a:rPr lang="en-SG" smtClean="0"/>
              <a:t>28/9/2022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1557942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8045" y="128457"/>
            <a:ext cx="9489141" cy="656852"/>
          </a:xfrm>
          <a:prstGeom prst="rect">
            <a:avLst/>
          </a:prstGeom>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4517DD8-C45B-45F6-99D9-B6DF66A36900}" type="datetimeFigureOut">
              <a:rPr lang="en-SG" smtClean="0"/>
              <a:t>28/9/2022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3327741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17DD8-C45B-45F6-99D9-B6DF66A36900}" type="datetimeFigureOut">
              <a:rPr lang="en-SG" smtClean="0"/>
              <a:t>28/9/2022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68453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1225" y="171488"/>
            <a:ext cx="9628991" cy="656851"/>
          </a:xfrm>
          <a:prstGeom prst="rect">
            <a:avLst/>
          </a:prstGeom>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34517DD8-C45B-45F6-99D9-B6DF66A36900}" type="datetimeFigureOut">
              <a:rPr lang="en-SG" smtClean="0"/>
              <a:t>28/9/2022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2662565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57" y="188914"/>
            <a:ext cx="9616644" cy="639426"/>
          </a:xfrm>
          <a:prstGeom prst="rect">
            <a:avLst/>
          </a:prstGeo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34517DD8-C45B-45F6-99D9-B6DF66A36900}" type="datetimeFigureOut">
              <a:rPr lang="en-SG" smtClean="0"/>
              <a:t>28/9/2022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1561025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712" y="193004"/>
            <a:ext cx="9618232" cy="635336"/>
          </a:xfrm>
          <a:prstGeom prst="rect">
            <a:avLst/>
          </a:prstGeom>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34517DD8-C45B-45F6-99D9-B6DF66A36900}" type="datetimeFigureOut">
              <a:rPr lang="en-SG" smtClean="0"/>
              <a:t>28/9/2022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286535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17DD8-C45B-45F6-99D9-B6DF66A36900}" type="datetimeFigureOut">
              <a:rPr lang="en-SG" smtClean="0"/>
              <a:t>28/9/2022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1414346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endParaRPr lang="en-SG"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17DD8-C45B-45F6-99D9-B6DF66A36900}" type="datetimeFigureOut">
              <a:rPr lang="en-SG" smtClean="0"/>
              <a:t>28/9/2022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74824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1E27-D7FD-D003-BCA7-00E366A38D9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9B5386A-005A-185D-BE89-6A3AF1A5F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629F4E9-312C-4954-A30E-22C7F837B211}"/>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5" name="Footer Placeholder 4">
            <a:extLst>
              <a:ext uri="{FF2B5EF4-FFF2-40B4-BE49-F238E27FC236}">
                <a16:creationId xmlns:a16="http://schemas.microsoft.com/office/drawing/2014/main" id="{82A37002-50D9-BB33-D1F5-AB663D55A64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23C41C1-4011-552B-EDD2-51B75FD42363}"/>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3818299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endParaRPr lang="en-SG"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17DD8-C45B-45F6-99D9-B6DF66A36900}" type="datetimeFigureOut">
              <a:rPr lang="en-SG" smtClean="0"/>
              <a:t>28/9/2022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19033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1226" y="193003"/>
            <a:ext cx="9628990" cy="667609"/>
          </a:xfrm>
          <a:prstGeom prst="rect">
            <a:avLst/>
          </a:prstGeom>
        </p:spPr>
        <p:txBody>
          <a:bodyPr/>
          <a:lstStyle/>
          <a:p>
            <a:r>
              <a:rPr lang="en-US"/>
              <a:t>Click to edit Master title style</a:t>
            </a:r>
            <a:endParaRPr lang="en-SG"/>
          </a:p>
        </p:txBody>
      </p:sp>
      <p:sp>
        <p:nvSpPr>
          <p:cNvPr id="3" name="Vertical Text Placeholder 2"/>
          <p:cNvSpPr>
            <a:spLocks noGrp="1"/>
          </p:cNvSpPr>
          <p:nvPr>
            <p:ph type="body" orient="vert" idx="1"/>
          </p:nvPr>
        </p:nvSpPr>
        <p:spPr>
          <a:xfrm>
            <a:off x="838200" y="1086522"/>
            <a:ext cx="10515600" cy="509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4517DD8-C45B-45F6-99D9-B6DF66A36900}" type="datetimeFigureOut">
              <a:rPr lang="en-SG" smtClean="0"/>
              <a:t>28/9/2022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3929717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35915"/>
            <a:ext cx="2628900" cy="5241048"/>
          </a:xfrm>
          <a:prstGeom prst="rect">
            <a:avLst/>
          </a:prstGeom>
        </p:spPr>
        <p:txBody>
          <a:bodyPr vert="eaVert"/>
          <a:lstStyle/>
          <a:p>
            <a:r>
              <a:rPr lang="en-US"/>
              <a:t>Click to edit Master title style</a:t>
            </a:r>
            <a:endParaRPr lang="en-SG" dirty="0"/>
          </a:p>
        </p:txBody>
      </p:sp>
      <p:sp>
        <p:nvSpPr>
          <p:cNvPr id="3" name="Vertical Text Placeholder 2"/>
          <p:cNvSpPr>
            <a:spLocks noGrp="1"/>
          </p:cNvSpPr>
          <p:nvPr>
            <p:ph type="body" orient="vert" idx="1"/>
          </p:nvPr>
        </p:nvSpPr>
        <p:spPr>
          <a:xfrm>
            <a:off x="838200" y="935915"/>
            <a:ext cx="7734300" cy="52410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4" name="Date Placeholder 3"/>
          <p:cNvSpPr>
            <a:spLocks noGrp="1"/>
          </p:cNvSpPr>
          <p:nvPr>
            <p:ph type="dt" sz="half" idx="10"/>
          </p:nvPr>
        </p:nvSpPr>
        <p:spPr/>
        <p:txBody>
          <a:bodyPr/>
          <a:lstStyle/>
          <a:p>
            <a:fld id="{34517DD8-C45B-45F6-99D9-B6DF66A36900}" type="datetimeFigureOut">
              <a:rPr lang="en-SG" smtClean="0"/>
              <a:t>28/9/2022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87ABFA-898D-4908-980E-71C8572F3E8C}" type="slidenum">
              <a:rPr lang="en-SG" smtClean="0"/>
              <a:t>‹#›</a:t>
            </a:fld>
            <a:endParaRPr lang="en-SG"/>
          </a:p>
        </p:txBody>
      </p:sp>
    </p:spTree>
    <p:extLst>
      <p:ext uri="{BB962C8B-B14F-4D97-AF65-F5344CB8AC3E}">
        <p14:creationId xmlns:p14="http://schemas.microsoft.com/office/powerpoint/2010/main" val="2067602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15" name="Rectangle 14"/>
          <p:cNvSpPr/>
          <p:nvPr userDrawn="1"/>
        </p:nvSpPr>
        <p:spPr>
          <a:xfrm>
            <a:off x="0" y="6531429"/>
            <a:ext cx="12192000" cy="326571"/>
          </a:xfrm>
          <a:prstGeom prst="rect">
            <a:avLst/>
          </a:prstGeom>
          <a:solidFill>
            <a:srgbClr val="3B3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1865429" y="6531429"/>
            <a:ext cx="326571" cy="326571"/>
          </a:xfrm>
          <a:prstGeom prst="rect">
            <a:avLst/>
          </a:prstGeom>
          <a:solidFill>
            <a:srgbClr val="C50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10734769" y="6627166"/>
            <a:ext cx="1007721" cy="123111"/>
          </a:xfrm>
          <a:prstGeom prst="rect">
            <a:avLst/>
          </a:prstGeom>
          <a:noFill/>
        </p:spPr>
        <p:txBody>
          <a:bodyPr wrap="square" lIns="0" tIns="0" rIns="0" bIns="0" rtlCol="0">
            <a:noAutofit/>
          </a:bodyPr>
          <a:lstStyle/>
          <a:p>
            <a:pPr marL="0" lvl="0" indent="0" algn="r"/>
            <a:r>
              <a:rPr lang="en-US" sz="800" i="0" spc="0" baseline="0" dirty="0">
                <a:solidFill>
                  <a:schemeClr val="bg1"/>
                </a:solidFill>
                <a:latin typeface="Segoe UI Light" panose="020B0502040204020203" pitchFamily="34" charset="0"/>
              </a:rPr>
              <a:t>EDMI Pty Ltd | 2016</a:t>
            </a:r>
          </a:p>
        </p:txBody>
      </p:sp>
      <p:sp>
        <p:nvSpPr>
          <p:cNvPr id="18" name="Rectangle 17"/>
          <p:cNvSpPr/>
          <p:nvPr userDrawn="1"/>
        </p:nvSpPr>
        <p:spPr>
          <a:xfrm>
            <a:off x="11874954" y="6581000"/>
            <a:ext cx="320972" cy="215444"/>
          </a:xfrm>
          <a:prstGeom prst="rect">
            <a:avLst/>
          </a:prstGeom>
        </p:spPr>
        <p:txBody>
          <a:bodyPr wrap="square">
            <a:spAutoFit/>
          </a:bodyPr>
          <a:lstStyle/>
          <a:p>
            <a:fld id="{23D42D36-566C-4625-ACF8-1BF110D0AA5C}" type="slidenum">
              <a:rPr lang="en-US" sz="800" kern="1200" spc="0" baseline="0" smtClean="0">
                <a:solidFill>
                  <a:schemeClr val="bg1"/>
                </a:solidFill>
                <a:latin typeface="Segoe UI Light" panose="020B0502040204020203" pitchFamily="34" charset="0"/>
                <a:ea typeface="+mn-ea"/>
                <a:cs typeface="+mn-cs"/>
              </a:rPr>
              <a:t>‹#›</a:t>
            </a:fld>
            <a:endParaRPr lang="en-SG" sz="800" dirty="0">
              <a:latin typeface="Segoe UI Light" panose="020B0502040204020203" pitchFamily="34" charset="0"/>
            </a:endParaRPr>
          </a:p>
        </p:txBody>
      </p:sp>
    </p:spTree>
    <p:extLst>
      <p:ext uri="{BB962C8B-B14F-4D97-AF65-F5344CB8AC3E}">
        <p14:creationId xmlns:p14="http://schemas.microsoft.com/office/powerpoint/2010/main" val="111132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C97F-C8B4-8755-CDF7-E892BFA791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C257964-4639-B944-139F-451E3A6B8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0BC31-0FB7-E727-76D1-7783A1A2449E}"/>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5" name="Footer Placeholder 4">
            <a:extLst>
              <a:ext uri="{FF2B5EF4-FFF2-40B4-BE49-F238E27FC236}">
                <a16:creationId xmlns:a16="http://schemas.microsoft.com/office/drawing/2014/main" id="{366ADB87-6A47-BEEA-4CEA-21CAF011EBB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EF7FA9F-2F60-F01D-91B2-2B857BBC03D6}"/>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155329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8FAD-5044-A6F0-B65D-9144F3E5B7D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5338D97-85E2-F905-353F-A58F3B3E46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9688EB7-D51F-7EF0-F841-DDE14BF29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4D21480-5545-1505-C99E-C243458EABC4}"/>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6" name="Footer Placeholder 5">
            <a:extLst>
              <a:ext uri="{FF2B5EF4-FFF2-40B4-BE49-F238E27FC236}">
                <a16:creationId xmlns:a16="http://schemas.microsoft.com/office/drawing/2014/main" id="{893DD661-56B5-D1A6-FB46-78576878669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7635C25-68BE-7CDB-18E0-59DD1974BBD8}"/>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192014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446C-C817-6237-9494-B592E497FBA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65C0CC4-2E01-E8AD-BEE6-8BD93C18B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9C2E9D-069C-9547-D101-8E36DF9AB9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89FFA93-D2FB-D68F-0D78-99E05B082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31698-8185-E8DC-683C-0CC4153CBF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AD71E73E-289D-CD36-BDB8-9381F47972B8}"/>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8" name="Footer Placeholder 7">
            <a:extLst>
              <a:ext uri="{FF2B5EF4-FFF2-40B4-BE49-F238E27FC236}">
                <a16:creationId xmlns:a16="http://schemas.microsoft.com/office/drawing/2014/main" id="{F008908C-4712-DD91-0F50-936CFEA1B30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79F49A4-AC4A-4FFA-BE37-B7FC66A1B058}"/>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204369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1352-F8EE-223A-552B-1220F0C0726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965B9888-DF4C-DB8C-C9FD-B968B7AD5F95}"/>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4" name="Footer Placeholder 3">
            <a:extLst>
              <a:ext uri="{FF2B5EF4-FFF2-40B4-BE49-F238E27FC236}">
                <a16:creationId xmlns:a16="http://schemas.microsoft.com/office/drawing/2014/main" id="{0EDE2C36-9C82-A0DA-C0BE-6D21FDB139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D8E93C0-4EBF-65E5-9CC9-7496335CCC2D}"/>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2760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0CFCD-1590-242F-2411-FA547DA19789}"/>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3" name="Footer Placeholder 2">
            <a:extLst>
              <a:ext uri="{FF2B5EF4-FFF2-40B4-BE49-F238E27FC236}">
                <a16:creationId xmlns:a16="http://schemas.microsoft.com/office/drawing/2014/main" id="{D249DB08-0CD0-F61C-4292-7B424FF7A26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42BDCD4-3F2F-99F6-7B89-3E237D6AA6FA}"/>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314043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789A-12F2-C29D-6182-E1226D47B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0319C5E-1BB5-53AE-C1A8-252044FDA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C732669-7985-02B0-4F96-6AD732C0E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60316-D495-36E6-5756-DD092F825F82}"/>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6" name="Footer Placeholder 5">
            <a:extLst>
              <a:ext uri="{FF2B5EF4-FFF2-40B4-BE49-F238E27FC236}">
                <a16:creationId xmlns:a16="http://schemas.microsoft.com/office/drawing/2014/main" id="{839355F2-94C5-29D0-BCCA-4121F229D20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BEF08FD-3A87-D73D-85B7-B763A7464657}"/>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269181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FB32-5CDB-37E1-1E3F-8F26C38F0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6F584AC-51BB-39DB-BEA4-1BE5BC96A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B4FB93D-1B8C-A467-66C5-DB11D0A5D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20DD9-369B-C2BD-63DB-E21DD9E6B868}"/>
              </a:ext>
            </a:extLst>
          </p:cNvPr>
          <p:cNvSpPr>
            <a:spLocks noGrp="1"/>
          </p:cNvSpPr>
          <p:nvPr>
            <p:ph type="dt" sz="half" idx="10"/>
          </p:nvPr>
        </p:nvSpPr>
        <p:spPr/>
        <p:txBody>
          <a:bodyPr/>
          <a:lstStyle/>
          <a:p>
            <a:fld id="{D857E69C-D583-4821-976B-1EBD4ADD346C}" type="datetimeFigureOut">
              <a:rPr lang="en-ID" smtClean="0"/>
              <a:t>28/09/2022</a:t>
            </a:fld>
            <a:endParaRPr lang="en-ID"/>
          </a:p>
        </p:txBody>
      </p:sp>
      <p:sp>
        <p:nvSpPr>
          <p:cNvPr id="6" name="Footer Placeholder 5">
            <a:extLst>
              <a:ext uri="{FF2B5EF4-FFF2-40B4-BE49-F238E27FC236}">
                <a16:creationId xmlns:a16="http://schemas.microsoft.com/office/drawing/2014/main" id="{9188802B-9100-F5AA-58EA-E7796B2D76A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C01E229-17DD-3BF3-089C-8A86FAB1E2DF}"/>
              </a:ext>
            </a:extLst>
          </p:cNvPr>
          <p:cNvSpPr>
            <a:spLocks noGrp="1"/>
          </p:cNvSpPr>
          <p:nvPr>
            <p:ph type="sldNum" sz="quarter" idx="12"/>
          </p:nvPr>
        </p:nvSpPr>
        <p:spPr/>
        <p:txBody>
          <a:bodyPr/>
          <a:lstStyle/>
          <a:p>
            <a:fld id="{AEAFBFDA-D969-4D24-8D65-AAE52E42B264}" type="slidenum">
              <a:rPr lang="en-ID" smtClean="0"/>
              <a:t>‹#›</a:t>
            </a:fld>
            <a:endParaRPr lang="en-ID"/>
          </a:p>
        </p:txBody>
      </p:sp>
    </p:spTree>
    <p:extLst>
      <p:ext uri="{BB962C8B-B14F-4D97-AF65-F5344CB8AC3E}">
        <p14:creationId xmlns:p14="http://schemas.microsoft.com/office/powerpoint/2010/main" val="11790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3EAC7-FAB3-57B3-9ADA-41A0DBF43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5B32637-F3FE-AFD7-9C76-1950D22CD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65AA045-7A22-3475-E1AE-DABD4FC3C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7E69C-D583-4821-976B-1EBD4ADD346C}" type="datetimeFigureOut">
              <a:rPr lang="en-ID" smtClean="0"/>
              <a:t>28/09/2022</a:t>
            </a:fld>
            <a:endParaRPr lang="en-ID"/>
          </a:p>
        </p:txBody>
      </p:sp>
      <p:sp>
        <p:nvSpPr>
          <p:cNvPr id="5" name="Footer Placeholder 4">
            <a:extLst>
              <a:ext uri="{FF2B5EF4-FFF2-40B4-BE49-F238E27FC236}">
                <a16:creationId xmlns:a16="http://schemas.microsoft.com/office/drawing/2014/main" id="{AA9D16E0-323E-A047-91E7-0D388F238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23EC19A-4081-C946-7FF2-417F704E0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FBFDA-D969-4D24-8D65-AAE52E42B264}" type="slidenum">
              <a:rPr lang="en-ID" smtClean="0"/>
              <a:t>‹#›</a:t>
            </a:fld>
            <a:endParaRPr lang="en-ID"/>
          </a:p>
        </p:txBody>
      </p:sp>
    </p:spTree>
    <p:extLst>
      <p:ext uri="{BB962C8B-B14F-4D97-AF65-F5344CB8AC3E}">
        <p14:creationId xmlns:p14="http://schemas.microsoft.com/office/powerpoint/2010/main" val="140264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17DD8-C45B-45F6-99D9-B6DF66A36900}" type="datetimeFigureOut">
              <a:rPr lang="en-SG" smtClean="0"/>
              <a:t>28/9/2022</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7ABFA-898D-4908-980E-71C8572F3E8C}" type="slidenum">
              <a:rPr lang="en-SG" smtClean="0"/>
              <a:t>‹#›</a:t>
            </a:fld>
            <a:endParaRPr lang="en-SG"/>
          </a:p>
        </p:txBody>
      </p:sp>
      <p:grpSp>
        <p:nvGrpSpPr>
          <p:cNvPr id="9" name="Group 8"/>
          <p:cNvGrpSpPr/>
          <p:nvPr userDrawn="1"/>
        </p:nvGrpSpPr>
        <p:grpSpPr>
          <a:xfrm>
            <a:off x="271322" y="223100"/>
            <a:ext cx="11734941" cy="549069"/>
            <a:chOff x="271322" y="223100"/>
            <a:chExt cx="11734941" cy="549069"/>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21732" y="223100"/>
              <a:ext cx="2061248" cy="439005"/>
            </a:xfrm>
            <a:prstGeom prst="rect">
              <a:avLst/>
            </a:prstGeom>
          </p:spPr>
        </p:pic>
        <p:cxnSp>
          <p:nvCxnSpPr>
            <p:cNvPr id="8" name="Straight Connector 11"/>
            <p:cNvCxnSpPr/>
            <p:nvPr userDrawn="1"/>
          </p:nvCxnSpPr>
          <p:spPr>
            <a:xfrm flipV="1">
              <a:off x="271322" y="771525"/>
              <a:ext cx="11734941" cy="644"/>
            </a:xfrm>
            <a:prstGeom prst="bentConnector3">
              <a:avLst>
                <a:gd name="adj1"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752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hCgPanVBZhhjygjEyg9gh0I7-ZdiJSxb/view?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abgpedia.atlassian.net/jira/software/c/projects/COR/boards/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abgpedia.atlassian.net/jira/software/c/projects/COR/boards/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1338-FA3B-0203-086E-76F15CB94D45}"/>
              </a:ext>
            </a:extLst>
          </p:cNvPr>
          <p:cNvSpPr>
            <a:spLocks noGrp="1"/>
          </p:cNvSpPr>
          <p:nvPr>
            <p:ph type="ctrTitle"/>
          </p:nvPr>
        </p:nvSpPr>
        <p:spPr/>
        <p:txBody>
          <a:bodyPr/>
          <a:lstStyle/>
          <a:p>
            <a:r>
              <a:rPr lang="en-US" dirty="0"/>
              <a:t>Modul </a:t>
            </a:r>
            <a:r>
              <a:rPr lang="en-US" dirty="0" err="1"/>
              <a:t>Aset</a:t>
            </a:r>
            <a:r>
              <a:rPr lang="en-US" dirty="0"/>
              <a:t> </a:t>
            </a:r>
            <a:r>
              <a:rPr lang="en-US" dirty="0" err="1"/>
              <a:t>Versi</a:t>
            </a:r>
            <a:r>
              <a:rPr lang="en-US" dirty="0"/>
              <a:t> 3.3</a:t>
            </a:r>
            <a:endParaRPr lang="en-ID" dirty="0"/>
          </a:p>
        </p:txBody>
      </p:sp>
      <p:sp>
        <p:nvSpPr>
          <p:cNvPr id="3" name="Subtitle 2">
            <a:extLst>
              <a:ext uri="{FF2B5EF4-FFF2-40B4-BE49-F238E27FC236}">
                <a16:creationId xmlns:a16="http://schemas.microsoft.com/office/drawing/2014/main" id="{085B4C7F-A237-D737-4B92-432D2C5CEB3F}"/>
              </a:ext>
            </a:extLst>
          </p:cNvPr>
          <p:cNvSpPr>
            <a:spLocks noGrp="1"/>
          </p:cNvSpPr>
          <p:nvPr>
            <p:ph type="subTitle" idx="1"/>
          </p:nvPr>
        </p:nvSpPr>
        <p:spPr/>
        <p:txBody>
          <a:bodyPr/>
          <a:lstStyle/>
          <a:p>
            <a:r>
              <a:rPr lang="en-US" dirty="0" err="1"/>
              <a:t>Berdasarkan</a:t>
            </a:r>
            <a:r>
              <a:rPr lang="en-US" dirty="0"/>
              <a:t> </a:t>
            </a:r>
            <a:r>
              <a:rPr lang="en-US" dirty="0" err="1"/>
              <a:t>Permendagri</a:t>
            </a:r>
            <a:r>
              <a:rPr lang="en-US" dirty="0"/>
              <a:t> No. 47 </a:t>
            </a:r>
            <a:r>
              <a:rPr lang="en-US" dirty="0" err="1"/>
              <a:t>Tahun</a:t>
            </a:r>
            <a:r>
              <a:rPr lang="en-US" dirty="0"/>
              <a:t> 2021</a:t>
            </a:r>
          </a:p>
          <a:p>
            <a:r>
              <a:rPr lang="en-ID" dirty="0">
                <a:hlinkClick r:id="rId2"/>
              </a:rPr>
              <a:t>https://drive.google.com/file/d/1hCgPanVBZhhjygjEyg9gh0I7-ZdiJSxb/view?usp=sharing</a:t>
            </a:r>
            <a:endParaRPr lang="en-US" dirty="0"/>
          </a:p>
          <a:p>
            <a:endParaRPr lang="en-ID" dirty="0"/>
          </a:p>
        </p:txBody>
      </p:sp>
      <p:sp>
        <p:nvSpPr>
          <p:cNvPr id="4" name="Date Placeholder 3">
            <a:extLst>
              <a:ext uri="{FF2B5EF4-FFF2-40B4-BE49-F238E27FC236}">
                <a16:creationId xmlns:a16="http://schemas.microsoft.com/office/drawing/2014/main" id="{C85922C7-B7CA-35B6-0E25-0A3803A952A5}"/>
              </a:ext>
            </a:extLst>
          </p:cNvPr>
          <p:cNvSpPr>
            <a:spLocks noGrp="1"/>
          </p:cNvSpPr>
          <p:nvPr>
            <p:ph type="dt" sz="half" idx="10"/>
          </p:nvPr>
        </p:nvSpPr>
        <p:spPr/>
        <p:txBody>
          <a:bodyPr/>
          <a:lstStyle/>
          <a:p>
            <a:r>
              <a:rPr lang="en-ID"/>
              <a:t>28/09/2022</a:t>
            </a:r>
          </a:p>
        </p:txBody>
      </p:sp>
    </p:spTree>
    <p:extLst>
      <p:ext uri="{BB962C8B-B14F-4D97-AF65-F5344CB8AC3E}">
        <p14:creationId xmlns:p14="http://schemas.microsoft.com/office/powerpoint/2010/main" val="20180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8D774EB-144F-D911-2130-80D7315F4883}"/>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461B55B-1644-70CD-B5A3-0520046B6C63}"/>
              </a:ext>
            </a:extLst>
          </p:cNvPr>
          <p:cNvSpPr txBox="1"/>
          <p:nvPr/>
        </p:nvSpPr>
        <p:spPr>
          <a:xfrm>
            <a:off x="9060200" y="78195"/>
            <a:ext cx="3246449" cy="707886"/>
          </a:xfrm>
          <a:prstGeom prst="rect">
            <a:avLst/>
          </a:prstGeom>
          <a:noFill/>
        </p:spPr>
        <p:txBody>
          <a:bodyPr wrap="square" rtlCol="0">
            <a:spAutoFit/>
          </a:bodyPr>
          <a:lstStyle/>
          <a:p>
            <a:r>
              <a:rPr lang="en-US" sz="2000" b="1" i="0" dirty="0" err="1">
                <a:solidFill>
                  <a:srgbClr val="172B4D"/>
                </a:solidFill>
                <a:effectLst/>
              </a:rPr>
              <a:t>Perolehan</a:t>
            </a:r>
            <a:r>
              <a:rPr lang="en-US" sz="2000" b="1" i="0" dirty="0">
                <a:solidFill>
                  <a:srgbClr val="172B4D"/>
                </a:solidFill>
                <a:effectLst/>
              </a:rPr>
              <a:t>/</a:t>
            </a:r>
            <a:r>
              <a:rPr lang="en-US" sz="2000" b="1" i="0" dirty="0" err="1">
                <a:solidFill>
                  <a:srgbClr val="172B4D"/>
                </a:solidFill>
                <a:effectLst/>
              </a:rPr>
              <a:t>Penerimaan</a:t>
            </a:r>
            <a:r>
              <a:rPr lang="en-US" sz="2000" b="1" i="0" dirty="0">
                <a:solidFill>
                  <a:srgbClr val="172B4D"/>
                </a:solidFill>
                <a:effectLst/>
              </a:rPr>
              <a:t> </a:t>
            </a:r>
            <a:r>
              <a:rPr lang="en-US" sz="2000" b="1" i="0" dirty="0" err="1">
                <a:solidFill>
                  <a:srgbClr val="172B4D"/>
                </a:solidFill>
                <a:effectLst/>
              </a:rPr>
              <a:t>Lainnya</a:t>
            </a:r>
            <a:endParaRPr lang="en-ID" sz="2000" b="1" i="0" dirty="0">
              <a:solidFill>
                <a:srgbClr val="172B4D"/>
              </a:solidFill>
              <a:effectLst/>
            </a:endParaRPr>
          </a:p>
        </p:txBody>
      </p:sp>
      <p:sp>
        <p:nvSpPr>
          <p:cNvPr id="4" name="TextBox 3">
            <a:extLst>
              <a:ext uri="{FF2B5EF4-FFF2-40B4-BE49-F238E27FC236}">
                <a16:creationId xmlns:a16="http://schemas.microsoft.com/office/drawing/2014/main" id="{70BD991E-51ED-E171-E7B9-E2A9AC19CDA4}"/>
              </a:ext>
            </a:extLst>
          </p:cNvPr>
          <p:cNvSpPr txBox="1"/>
          <p:nvPr/>
        </p:nvSpPr>
        <p:spPr>
          <a:xfrm>
            <a:off x="399874" y="737661"/>
            <a:ext cx="8291120" cy="1477328"/>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04.02.03.11.</a:t>
            </a:r>
          </a:p>
          <a:p>
            <a:pPr marL="742950" lvl="1" indent="-285750">
              <a:buFont typeface="+mj-lt"/>
              <a:buAutoNum type="arabicPeriod"/>
            </a:pPr>
            <a:r>
              <a:rPr lang="en-ID" dirty="0"/>
              <a:t>Olist1 = Usadi.Valid49.BO.BeritaLainnyaControl, Usadi.Valid49.Aset.MAT</a:t>
            </a:r>
          </a:p>
          <a:p>
            <a:pPr>
              <a:buFont typeface="+mj-lt"/>
              <a:buAutoNum type="arabicPeriod"/>
            </a:pPr>
            <a:r>
              <a:rPr lang="en-ID" dirty="0"/>
              <a:t>Create Class </a:t>
            </a:r>
            <a:r>
              <a:rPr lang="en-ID" dirty="0" err="1"/>
              <a:t>BeritaLainnya.cs</a:t>
            </a:r>
            <a:r>
              <a:rPr lang="en-ID" dirty="0"/>
              <a:t> → </a:t>
            </a:r>
            <a:r>
              <a:rPr lang="en-ID" dirty="0" err="1"/>
              <a:t>BeritaLainnyaControl</a:t>
            </a:r>
            <a:endParaRPr lang="en-ID" dirty="0"/>
          </a:p>
          <a:p>
            <a:pPr>
              <a:buFont typeface="+mj-lt"/>
              <a:buAutoNum type="arabicPeriod"/>
            </a:pPr>
            <a:r>
              <a:rPr lang="en-ID" dirty="0" err="1"/>
              <a:t>SetPageKey</a:t>
            </a:r>
            <a:r>
              <a:rPr lang="en-ID" dirty="0"/>
              <a:t> → KDTANS = 125, KDBUKTI = 13</a:t>
            </a:r>
          </a:p>
        </p:txBody>
      </p:sp>
      <p:sp>
        <p:nvSpPr>
          <p:cNvPr id="5" name="AutoShape 4">
            <a:extLst>
              <a:ext uri="{FF2B5EF4-FFF2-40B4-BE49-F238E27FC236}">
                <a16:creationId xmlns:a16="http://schemas.microsoft.com/office/drawing/2014/main" id="{C3C9DC7F-177E-0B92-EF5B-F868469625B7}"/>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B8A814C4-38CF-1B8E-C46F-9C5008D7E086}"/>
              </a:ext>
            </a:extLst>
          </p:cNvPr>
          <p:cNvSpPr txBox="1"/>
          <p:nvPr/>
        </p:nvSpPr>
        <p:spPr>
          <a:xfrm>
            <a:off x="399873" y="2464769"/>
            <a:ext cx="2636941"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7" name="TextBox 6">
            <a:extLst>
              <a:ext uri="{FF2B5EF4-FFF2-40B4-BE49-F238E27FC236}">
                <a16:creationId xmlns:a16="http://schemas.microsoft.com/office/drawing/2014/main" id="{2DB79673-E4C2-C77B-95E3-6475D5B3E3F3}"/>
              </a:ext>
            </a:extLst>
          </p:cNvPr>
          <p:cNvSpPr txBox="1"/>
          <p:nvPr/>
        </p:nvSpPr>
        <p:spPr>
          <a:xfrm>
            <a:off x="399874" y="4561209"/>
            <a:ext cx="2787943"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a:t>Database</a:t>
            </a:r>
            <a:endParaRPr lang="en-ID" dirty="0"/>
          </a:p>
        </p:txBody>
      </p:sp>
      <p:pic>
        <p:nvPicPr>
          <p:cNvPr id="17" name="Picture 16">
            <a:extLst>
              <a:ext uri="{FF2B5EF4-FFF2-40B4-BE49-F238E27FC236}">
                <a16:creationId xmlns:a16="http://schemas.microsoft.com/office/drawing/2014/main" id="{E5672E17-F5F5-A6C6-2734-E841795CEE97}"/>
              </a:ext>
            </a:extLst>
          </p:cNvPr>
          <p:cNvPicPr>
            <a:picLocks noChangeAspect="1"/>
          </p:cNvPicPr>
          <p:nvPr/>
        </p:nvPicPr>
        <p:blipFill>
          <a:blip r:embed="rId2"/>
          <a:stretch>
            <a:fillRect/>
          </a:stretch>
        </p:blipFill>
        <p:spPr>
          <a:xfrm>
            <a:off x="399874" y="2908331"/>
            <a:ext cx="8291121" cy="1632713"/>
          </a:xfrm>
          <a:prstGeom prst="rect">
            <a:avLst/>
          </a:prstGeom>
        </p:spPr>
      </p:pic>
      <p:pic>
        <p:nvPicPr>
          <p:cNvPr id="19" name="Picture 18">
            <a:extLst>
              <a:ext uri="{FF2B5EF4-FFF2-40B4-BE49-F238E27FC236}">
                <a16:creationId xmlns:a16="http://schemas.microsoft.com/office/drawing/2014/main" id="{73D3CE7F-5754-031B-8739-4918F77D398A}"/>
              </a:ext>
            </a:extLst>
          </p:cNvPr>
          <p:cNvPicPr>
            <a:picLocks noChangeAspect="1"/>
          </p:cNvPicPr>
          <p:nvPr/>
        </p:nvPicPr>
        <p:blipFill>
          <a:blip r:embed="rId3"/>
          <a:stretch>
            <a:fillRect/>
          </a:stretch>
        </p:blipFill>
        <p:spPr>
          <a:xfrm>
            <a:off x="399874" y="5024773"/>
            <a:ext cx="10975598" cy="1253846"/>
          </a:xfrm>
          <a:prstGeom prst="rect">
            <a:avLst/>
          </a:prstGeom>
        </p:spPr>
      </p:pic>
    </p:spTree>
    <p:extLst>
      <p:ext uri="{BB962C8B-B14F-4D97-AF65-F5344CB8AC3E}">
        <p14:creationId xmlns:p14="http://schemas.microsoft.com/office/powerpoint/2010/main" val="320928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ACA6870-F4A2-6ADD-1A22-4D1CBE7124C3}"/>
              </a:ext>
            </a:extLst>
          </p:cNvPr>
          <p:cNvPicPr>
            <a:picLocks noChangeAspect="1"/>
          </p:cNvPicPr>
          <p:nvPr/>
        </p:nvPicPr>
        <p:blipFill>
          <a:blip r:embed="rId2"/>
          <a:stretch>
            <a:fillRect/>
          </a:stretch>
        </p:blipFill>
        <p:spPr>
          <a:xfrm>
            <a:off x="474984" y="1412321"/>
            <a:ext cx="3486150" cy="3009900"/>
          </a:xfrm>
          <a:prstGeom prst="rect">
            <a:avLst/>
          </a:prstGeom>
        </p:spPr>
      </p:pic>
      <p:sp>
        <p:nvSpPr>
          <p:cNvPr id="3" name="TextBox 2">
            <a:extLst>
              <a:ext uri="{FF2B5EF4-FFF2-40B4-BE49-F238E27FC236}">
                <a16:creationId xmlns:a16="http://schemas.microsoft.com/office/drawing/2014/main" id="{C156683B-65E8-AD96-F012-86A57452B611}"/>
              </a:ext>
            </a:extLst>
          </p:cNvPr>
          <p:cNvSpPr txBox="1"/>
          <p:nvPr/>
        </p:nvSpPr>
        <p:spPr>
          <a:xfrm>
            <a:off x="474984" y="166316"/>
            <a:ext cx="6269765" cy="589072"/>
          </a:xfrm>
          <a:prstGeom prst="rect">
            <a:avLst/>
          </a:prstGeom>
          <a:noFill/>
        </p:spPr>
        <p:txBody>
          <a:bodyPr wrap="square" rtlCol="0">
            <a:spAutoFit/>
          </a:bodyPr>
          <a:lstStyle/>
          <a:p>
            <a:pPr>
              <a:lnSpc>
                <a:spcPct val="150000"/>
              </a:lnSpc>
            </a:pPr>
            <a:r>
              <a:rPr lang="en-ID" sz="2400" b="0" i="0" u="none" strike="noStrike" dirty="0" err="1">
                <a:solidFill>
                  <a:srgbClr val="000000"/>
                </a:solidFill>
                <a:effectLst/>
              </a:rPr>
              <a:t>Penerimaan</a:t>
            </a:r>
            <a:r>
              <a:rPr lang="en-ID" sz="2400" b="0" i="0" u="none" strike="noStrike" dirty="0">
                <a:solidFill>
                  <a:srgbClr val="000000"/>
                </a:solidFill>
                <a:effectLst/>
              </a:rPr>
              <a:t> BMD Internal </a:t>
            </a:r>
            <a:r>
              <a:rPr lang="en-ID" sz="2400" b="0" i="0" u="none" strike="noStrike" dirty="0" err="1">
                <a:solidFill>
                  <a:srgbClr val="000000"/>
                </a:solidFill>
                <a:effectLst/>
              </a:rPr>
              <a:t>Pengguna</a:t>
            </a:r>
            <a:r>
              <a:rPr lang="en-ID" sz="2400" b="0" i="0" u="none" strike="noStrike" dirty="0">
                <a:solidFill>
                  <a:srgbClr val="000000"/>
                </a:solidFill>
                <a:effectLst/>
              </a:rPr>
              <a:t> </a:t>
            </a:r>
            <a:r>
              <a:rPr lang="en-ID" sz="2400" b="0" i="0" u="none" strike="noStrike" dirty="0" err="1">
                <a:solidFill>
                  <a:srgbClr val="000000"/>
                </a:solidFill>
                <a:effectLst/>
              </a:rPr>
              <a:t>Barang</a:t>
            </a:r>
            <a:endParaRPr lang="en-ID" sz="2400" b="0" i="0" u="none" strike="noStrike" dirty="0">
              <a:solidFill>
                <a:srgbClr val="000000"/>
              </a:solidFill>
              <a:effectLst/>
            </a:endParaRPr>
          </a:p>
        </p:txBody>
      </p:sp>
      <p:cxnSp>
        <p:nvCxnSpPr>
          <p:cNvPr id="4" name="Straight Connector 3">
            <a:extLst>
              <a:ext uri="{FF2B5EF4-FFF2-40B4-BE49-F238E27FC236}">
                <a16:creationId xmlns:a16="http://schemas.microsoft.com/office/drawing/2014/main" id="{5839101A-1EF1-E69B-D705-DBACB2E95727}"/>
              </a:ext>
            </a:extLst>
          </p:cNvPr>
          <p:cNvCxnSpPr>
            <a:cxnSpLocks/>
          </p:cNvCxnSpPr>
          <p:nvPr/>
        </p:nvCxnSpPr>
        <p:spPr>
          <a:xfrm>
            <a:off x="570451" y="755388"/>
            <a:ext cx="584712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5BEC70BC-9DF2-7D22-6DB1-FC8E6D0F621D}"/>
              </a:ext>
            </a:extLst>
          </p:cNvPr>
          <p:cNvCxnSpPr>
            <a:cxnSpLocks/>
          </p:cNvCxnSpPr>
          <p:nvPr/>
        </p:nvCxnSpPr>
        <p:spPr>
          <a:xfrm>
            <a:off x="723856" y="3863827"/>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D6DE13E-439A-16BF-8979-7C42533D810C}"/>
              </a:ext>
            </a:extLst>
          </p:cNvPr>
          <p:cNvCxnSpPr>
            <a:cxnSpLocks/>
          </p:cNvCxnSpPr>
          <p:nvPr/>
        </p:nvCxnSpPr>
        <p:spPr>
          <a:xfrm>
            <a:off x="723856" y="4051182"/>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FC5D808-2FFF-763E-B83F-11E6132E4C92}"/>
              </a:ext>
            </a:extLst>
          </p:cNvPr>
          <p:cNvCxnSpPr>
            <a:cxnSpLocks/>
          </p:cNvCxnSpPr>
          <p:nvPr/>
        </p:nvCxnSpPr>
        <p:spPr>
          <a:xfrm flipV="1">
            <a:off x="2916572" y="3863827"/>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687CC6-F014-C7FA-ABA1-FBF4ACA3D02E}"/>
              </a:ext>
            </a:extLst>
          </p:cNvPr>
          <p:cNvCxnSpPr>
            <a:cxnSpLocks/>
          </p:cNvCxnSpPr>
          <p:nvPr/>
        </p:nvCxnSpPr>
        <p:spPr>
          <a:xfrm flipV="1">
            <a:off x="723856" y="3863827"/>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66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E786503-672B-E129-C492-1DAE433C23B2}"/>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52B60E28-2947-D118-FB41-FADAA97BAFF7}"/>
              </a:ext>
            </a:extLst>
          </p:cNvPr>
          <p:cNvSpPr txBox="1"/>
          <p:nvPr/>
        </p:nvSpPr>
        <p:spPr>
          <a:xfrm>
            <a:off x="9060200" y="303995"/>
            <a:ext cx="3246449" cy="400110"/>
          </a:xfrm>
          <a:prstGeom prst="rect">
            <a:avLst/>
          </a:prstGeom>
          <a:noFill/>
        </p:spPr>
        <p:txBody>
          <a:bodyPr wrap="square" rtlCol="0">
            <a:spAutoFit/>
          </a:bodyPr>
          <a:lstStyle/>
          <a:p>
            <a:r>
              <a:rPr lang="en-ID" sz="2000" b="1" i="0" u="none" strike="noStrike" dirty="0" err="1">
                <a:solidFill>
                  <a:srgbClr val="000000"/>
                </a:solidFill>
                <a:effectLst/>
              </a:rPr>
              <a:t>Penerimaan</a:t>
            </a:r>
            <a:r>
              <a:rPr lang="en-ID" sz="2000" b="1" i="0" u="none" strike="noStrike" dirty="0">
                <a:solidFill>
                  <a:srgbClr val="000000"/>
                </a:solidFill>
                <a:effectLst/>
              </a:rPr>
              <a:t> BMD Internal</a:t>
            </a:r>
            <a:endParaRPr lang="en-ID" sz="2000" b="1" i="0" dirty="0">
              <a:solidFill>
                <a:srgbClr val="172B4D"/>
              </a:solidFill>
              <a:effectLst/>
            </a:endParaRPr>
          </a:p>
        </p:txBody>
      </p:sp>
      <p:sp>
        <p:nvSpPr>
          <p:cNvPr id="4" name="TextBox 3">
            <a:extLst>
              <a:ext uri="{FF2B5EF4-FFF2-40B4-BE49-F238E27FC236}">
                <a16:creationId xmlns:a16="http://schemas.microsoft.com/office/drawing/2014/main" id="{0F6DCBE4-AFB7-E69C-C868-AFB06CBD94E5}"/>
              </a:ext>
            </a:extLst>
          </p:cNvPr>
          <p:cNvSpPr txBox="1"/>
          <p:nvPr/>
        </p:nvSpPr>
        <p:spPr>
          <a:xfrm>
            <a:off x="399874" y="737661"/>
            <a:ext cx="8291120" cy="1754326"/>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04.05.04.</a:t>
            </a:r>
          </a:p>
          <a:p>
            <a:pPr marL="742950" lvl="1" indent="-285750">
              <a:buFont typeface="+mj-lt"/>
              <a:buAutoNum type="arabicPeriod"/>
            </a:pPr>
            <a:r>
              <a:rPr lang="en-ID" dirty="0"/>
              <a:t>Olist1 = Usadi.Valid49.BO.PenerimaanBmdInternalControl, Usadi.Valid49.Aset.MAT</a:t>
            </a:r>
          </a:p>
          <a:p>
            <a:pPr>
              <a:buFont typeface="+mj-lt"/>
              <a:buAutoNum type="arabicPeriod"/>
            </a:pPr>
            <a:r>
              <a:rPr lang="en-ID" dirty="0"/>
              <a:t>Create Class </a:t>
            </a:r>
            <a:r>
              <a:rPr lang="en-ID" dirty="0" err="1"/>
              <a:t>Pengguna.cs</a:t>
            </a:r>
            <a:r>
              <a:rPr lang="en-ID" dirty="0"/>
              <a:t> → </a:t>
            </a:r>
            <a:r>
              <a:rPr lang="en-ID" dirty="0" err="1"/>
              <a:t>PenerimaanBmdInternalControl</a:t>
            </a:r>
            <a:endParaRPr lang="en-ID" dirty="0"/>
          </a:p>
          <a:p>
            <a:pPr>
              <a:buFont typeface="+mj-lt"/>
              <a:buAutoNum type="arabicPeriod"/>
            </a:pPr>
            <a:r>
              <a:rPr lang="en-ID" dirty="0" err="1"/>
              <a:t>SetPageKey</a:t>
            </a:r>
            <a:r>
              <a:rPr lang="en-ID" dirty="0"/>
              <a:t> → KDTANS = 126</a:t>
            </a:r>
          </a:p>
        </p:txBody>
      </p:sp>
      <p:sp>
        <p:nvSpPr>
          <p:cNvPr id="5" name="AutoShape 4">
            <a:extLst>
              <a:ext uri="{FF2B5EF4-FFF2-40B4-BE49-F238E27FC236}">
                <a16:creationId xmlns:a16="http://schemas.microsoft.com/office/drawing/2014/main" id="{EBADABF2-CF2B-7E1A-C29A-8CCB4D7B739A}"/>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D84D3786-4D07-CDFE-C5BA-FC30005423A7}"/>
              </a:ext>
            </a:extLst>
          </p:cNvPr>
          <p:cNvSpPr txBox="1"/>
          <p:nvPr/>
        </p:nvSpPr>
        <p:spPr>
          <a:xfrm>
            <a:off x="399873" y="2464769"/>
            <a:ext cx="2829887"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7" name="TextBox 6">
            <a:extLst>
              <a:ext uri="{FF2B5EF4-FFF2-40B4-BE49-F238E27FC236}">
                <a16:creationId xmlns:a16="http://schemas.microsoft.com/office/drawing/2014/main" id="{8413F7FD-15A4-A5E2-94D1-F7CCA6F4F806}"/>
              </a:ext>
            </a:extLst>
          </p:cNvPr>
          <p:cNvSpPr txBox="1"/>
          <p:nvPr/>
        </p:nvSpPr>
        <p:spPr>
          <a:xfrm>
            <a:off x="399874" y="4561209"/>
            <a:ext cx="2670497"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Database</a:t>
            </a:r>
            <a:endParaRPr lang="en-ID" dirty="0"/>
          </a:p>
        </p:txBody>
      </p:sp>
      <p:pic>
        <p:nvPicPr>
          <p:cNvPr id="11" name="Picture 10">
            <a:extLst>
              <a:ext uri="{FF2B5EF4-FFF2-40B4-BE49-F238E27FC236}">
                <a16:creationId xmlns:a16="http://schemas.microsoft.com/office/drawing/2014/main" id="{5851B6F5-4A0F-AAFC-7044-466B00E769CF}"/>
              </a:ext>
            </a:extLst>
          </p:cNvPr>
          <p:cNvPicPr>
            <a:picLocks noChangeAspect="1"/>
          </p:cNvPicPr>
          <p:nvPr/>
        </p:nvPicPr>
        <p:blipFill>
          <a:blip r:embed="rId2"/>
          <a:stretch>
            <a:fillRect/>
          </a:stretch>
        </p:blipFill>
        <p:spPr>
          <a:xfrm>
            <a:off x="399874" y="2873233"/>
            <a:ext cx="10897299" cy="1492781"/>
          </a:xfrm>
          <a:prstGeom prst="rect">
            <a:avLst/>
          </a:prstGeom>
        </p:spPr>
      </p:pic>
      <p:pic>
        <p:nvPicPr>
          <p:cNvPr id="13" name="Picture 12">
            <a:extLst>
              <a:ext uri="{FF2B5EF4-FFF2-40B4-BE49-F238E27FC236}">
                <a16:creationId xmlns:a16="http://schemas.microsoft.com/office/drawing/2014/main" id="{457185E7-01F2-AD9F-C09A-0A3FE69D55F1}"/>
              </a:ext>
            </a:extLst>
          </p:cNvPr>
          <p:cNvPicPr>
            <a:picLocks noChangeAspect="1"/>
          </p:cNvPicPr>
          <p:nvPr/>
        </p:nvPicPr>
        <p:blipFill>
          <a:blip r:embed="rId3"/>
          <a:stretch>
            <a:fillRect/>
          </a:stretch>
        </p:blipFill>
        <p:spPr>
          <a:xfrm>
            <a:off x="399874" y="5003229"/>
            <a:ext cx="10897299" cy="1356575"/>
          </a:xfrm>
          <a:prstGeom prst="rect">
            <a:avLst/>
          </a:prstGeom>
        </p:spPr>
      </p:pic>
    </p:spTree>
    <p:extLst>
      <p:ext uri="{BB962C8B-B14F-4D97-AF65-F5344CB8AC3E}">
        <p14:creationId xmlns:p14="http://schemas.microsoft.com/office/powerpoint/2010/main" val="167781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B389A8-56F0-16EF-B0F6-1AB089F6E06E}"/>
              </a:ext>
            </a:extLst>
          </p:cNvPr>
          <p:cNvPicPr>
            <a:picLocks noChangeAspect="1"/>
          </p:cNvPicPr>
          <p:nvPr/>
        </p:nvPicPr>
        <p:blipFill>
          <a:blip r:embed="rId2"/>
          <a:stretch>
            <a:fillRect/>
          </a:stretch>
        </p:blipFill>
        <p:spPr>
          <a:xfrm>
            <a:off x="474984" y="1412321"/>
            <a:ext cx="3486150" cy="3009900"/>
          </a:xfrm>
          <a:prstGeom prst="rect">
            <a:avLst/>
          </a:prstGeom>
        </p:spPr>
      </p:pic>
      <p:sp>
        <p:nvSpPr>
          <p:cNvPr id="3" name="TextBox 2">
            <a:extLst>
              <a:ext uri="{FF2B5EF4-FFF2-40B4-BE49-F238E27FC236}">
                <a16:creationId xmlns:a16="http://schemas.microsoft.com/office/drawing/2014/main" id="{4DAFB5FF-4387-A69E-B75B-49B31A14141D}"/>
              </a:ext>
            </a:extLst>
          </p:cNvPr>
          <p:cNvSpPr txBox="1"/>
          <p:nvPr/>
        </p:nvSpPr>
        <p:spPr>
          <a:xfrm>
            <a:off x="474984" y="166316"/>
            <a:ext cx="6269765" cy="589072"/>
          </a:xfrm>
          <a:prstGeom prst="rect">
            <a:avLst/>
          </a:prstGeom>
          <a:noFill/>
        </p:spPr>
        <p:txBody>
          <a:bodyPr wrap="square" rtlCol="0">
            <a:spAutoFit/>
          </a:bodyPr>
          <a:lstStyle/>
          <a:p>
            <a:pPr>
              <a:lnSpc>
                <a:spcPct val="150000"/>
              </a:lnSpc>
            </a:pPr>
            <a:r>
              <a:rPr lang="en-ID" sz="2400" b="0" i="0" u="none" strike="noStrike" dirty="0" err="1">
                <a:solidFill>
                  <a:srgbClr val="000000"/>
                </a:solidFill>
                <a:effectLst/>
              </a:rPr>
              <a:t>Pengeluaran</a:t>
            </a:r>
            <a:r>
              <a:rPr lang="en-ID" sz="2400" b="0" i="0" u="none" strike="noStrike" dirty="0">
                <a:solidFill>
                  <a:srgbClr val="000000"/>
                </a:solidFill>
                <a:effectLst/>
              </a:rPr>
              <a:t> BMD Internal </a:t>
            </a:r>
            <a:r>
              <a:rPr lang="en-ID" sz="2400" b="0" i="0" u="none" strike="noStrike" dirty="0" err="1">
                <a:solidFill>
                  <a:srgbClr val="000000"/>
                </a:solidFill>
                <a:effectLst/>
              </a:rPr>
              <a:t>Pengguna</a:t>
            </a:r>
            <a:r>
              <a:rPr lang="en-ID" sz="2400" b="0" i="0" u="none" strike="noStrike" dirty="0">
                <a:solidFill>
                  <a:srgbClr val="000000"/>
                </a:solidFill>
                <a:effectLst/>
              </a:rPr>
              <a:t> </a:t>
            </a:r>
            <a:r>
              <a:rPr lang="en-ID" sz="2400" b="0" i="0" u="none" strike="noStrike" dirty="0" err="1">
                <a:solidFill>
                  <a:srgbClr val="000000"/>
                </a:solidFill>
                <a:effectLst/>
              </a:rPr>
              <a:t>Barang</a:t>
            </a:r>
            <a:endParaRPr lang="en-ID" sz="2400" b="0" i="0" u="none" strike="noStrike" dirty="0">
              <a:solidFill>
                <a:srgbClr val="000000"/>
              </a:solidFill>
              <a:effectLst/>
            </a:endParaRPr>
          </a:p>
        </p:txBody>
      </p:sp>
      <p:cxnSp>
        <p:nvCxnSpPr>
          <p:cNvPr id="4" name="Straight Connector 3">
            <a:extLst>
              <a:ext uri="{FF2B5EF4-FFF2-40B4-BE49-F238E27FC236}">
                <a16:creationId xmlns:a16="http://schemas.microsoft.com/office/drawing/2014/main" id="{6DEDA327-65E6-CD51-12A5-F81A86B65CB3}"/>
              </a:ext>
            </a:extLst>
          </p:cNvPr>
          <p:cNvCxnSpPr>
            <a:cxnSpLocks/>
          </p:cNvCxnSpPr>
          <p:nvPr/>
        </p:nvCxnSpPr>
        <p:spPr>
          <a:xfrm>
            <a:off x="570451" y="755388"/>
            <a:ext cx="584712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918A0AA-C146-1FE4-ECB5-DB2A5A058168}"/>
              </a:ext>
            </a:extLst>
          </p:cNvPr>
          <p:cNvCxnSpPr>
            <a:cxnSpLocks/>
          </p:cNvCxnSpPr>
          <p:nvPr/>
        </p:nvCxnSpPr>
        <p:spPr>
          <a:xfrm>
            <a:off x="723856" y="4048385"/>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42B96FC-B2FA-2A0E-4A26-9CA22436A502}"/>
              </a:ext>
            </a:extLst>
          </p:cNvPr>
          <p:cNvCxnSpPr>
            <a:cxnSpLocks/>
          </p:cNvCxnSpPr>
          <p:nvPr/>
        </p:nvCxnSpPr>
        <p:spPr>
          <a:xfrm>
            <a:off x="723856" y="4235740"/>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6AE32F0-72E9-1F56-73B5-918CD8682225}"/>
              </a:ext>
            </a:extLst>
          </p:cNvPr>
          <p:cNvCxnSpPr>
            <a:cxnSpLocks/>
          </p:cNvCxnSpPr>
          <p:nvPr/>
        </p:nvCxnSpPr>
        <p:spPr>
          <a:xfrm flipV="1">
            <a:off x="2916572" y="4048385"/>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A462F-8DD6-B4EF-551A-8008EAC95D66}"/>
              </a:ext>
            </a:extLst>
          </p:cNvPr>
          <p:cNvCxnSpPr>
            <a:cxnSpLocks/>
          </p:cNvCxnSpPr>
          <p:nvPr/>
        </p:nvCxnSpPr>
        <p:spPr>
          <a:xfrm flipV="1">
            <a:off x="723856" y="4048385"/>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37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E5B55B-BABE-98CF-CA0D-93609BE791E6}"/>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6706F61-A7FC-0FDC-0464-93D9E53FA7F3}"/>
              </a:ext>
            </a:extLst>
          </p:cNvPr>
          <p:cNvSpPr txBox="1"/>
          <p:nvPr/>
        </p:nvSpPr>
        <p:spPr>
          <a:xfrm>
            <a:off x="9060200" y="303995"/>
            <a:ext cx="3246449" cy="400110"/>
          </a:xfrm>
          <a:prstGeom prst="rect">
            <a:avLst/>
          </a:prstGeom>
          <a:noFill/>
        </p:spPr>
        <p:txBody>
          <a:bodyPr wrap="square" rtlCol="0">
            <a:spAutoFit/>
          </a:bodyPr>
          <a:lstStyle/>
          <a:p>
            <a:r>
              <a:rPr lang="en-ID" sz="2000" b="1" i="0" u="none" strike="noStrike" dirty="0" err="1">
                <a:solidFill>
                  <a:srgbClr val="000000"/>
                </a:solidFill>
                <a:effectLst/>
              </a:rPr>
              <a:t>Pengeluaran</a:t>
            </a:r>
            <a:r>
              <a:rPr lang="en-ID" sz="2000" b="1" i="0" u="none" strike="noStrike" dirty="0">
                <a:solidFill>
                  <a:srgbClr val="000000"/>
                </a:solidFill>
                <a:effectLst/>
              </a:rPr>
              <a:t> BMD Internal</a:t>
            </a:r>
            <a:endParaRPr lang="en-ID" sz="2000" b="1" i="0" dirty="0">
              <a:solidFill>
                <a:srgbClr val="172B4D"/>
              </a:solidFill>
              <a:effectLst/>
            </a:endParaRPr>
          </a:p>
        </p:txBody>
      </p:sp>
      <p:sp>
        <p:nvSpPr>
          <p:cNvPr id="4" name="TextBox 3">
            <a:extLst>
              <a:ext uri="{FF2B5EF4-FFF2-40B4-BE49-F238E27FC236}">
                <a16:creationId xmlns:a16="http://schemas.microsoft.com/office/drawing/2014/main" id="{8E5BF9BA-2B96-530F-075D-E019FF2AC922}"/>
              </a:ext>
            </a:extLst>
          </p:cNvPr>
          <p:cNvSpPr txBox="1"/>
          <p:nvPr/>
        </p:nvSpPr>
        <p:spPr>
          <a:xfrm>
            <a:off x="399874" y="737661"/>
            <a:ext cx="8291120" cy="1754326"/>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04.05.05.</a:t>
            </a:r>
          </a:p>
          <a:p>
            <a:pPr marL="742950" lvl="1" indent="-285750">
              <a:buFont typeface="+mj-lt"/>
              <a:buAutoNum type="arabicPeriod"/>
            </a:pPr>
            <a:r>
              <a:rPr lang="en-ID" dirty="0"/>
              <a:t>Olist1 = Usadi.Valid49.BO.PengeluaranBmdInternalControl, Usadi.Valid49.Aset.MAT</a:t>
            </a:r>
          </a:p>
          <a:p>
            <a:pPr>
              <a:buFont typeface="+mj-lt"/>
              <a:buAutoNum type="arabicPeriod"/>
            </a:pPr>
            <a:r>
              <a:rPr lang="en-ID" dirty="0"/>
              <a:t>Create Class </a:t>
            </a:r>
            <a:r>
              <a:rPr lang="en-ID" dirty="0" err="1"/>
              <a:t>Pengguna.cs</a:t>
            </a:r>
            <a:r>
              <a:rPr lang="en-ID" dirty="0"/>
              <a:t> → </a:t>
            </a:r>
            <a:r>
              <a:rPr lang="en-ID" dirty="0" err="1"/>
              <a:t>PengeluaranBmdInternalControl</a:t>
            </a:r>
            <a:endParaRPr lang="en-ID" dirty="0"/>
          </a:p>
          <a:p>
            <a:pPr>
              <a:buFont typeface="+mj-lt"/>
              <a:buAutoNum type="arabicPeriod"/>
            </a:pPr>
            <a:r>
              <a:rPr lang="en-ID" dirty="0" err="1"/>
              <a:t>SetPageKey</a:t>
            </a:r>
            <a:r>
              <a:rPr lang="en-ID" dirty="0"/>
              <a:t> → KDTANS = </a:t>
            </a:r>
            <a:r>
              <a:rPr lang="en-ID" strike="sngStrike" dirty="0"/>
              <a:t>127</a:t>
            </a:r>
            <a:r>
              <a:rPr lang="en-ID" dirty="0"/>
              <a:t> </a:t>
            </a:r>
            <a:r>
              <a:rPr lang="en-ID" dirty="0">
                <a:sym typeface="Wingdings" panose="05000000000000000000" pitchFamily="2" charset="2"/>
              </a:rPr>
              <a:t> 226</a:t>
            </a:r>
            <a:endParaRPr lang="en-ID" dirty="0"/>
          </a:p>
        </p:txBody>
      </p:sp>
      <p:sp>
        <p:nvSpPr>
          <p:cNvPr id="5" name="AutoShape 4">
            <a:extLst>
              <a:ext uri="{FF2B5EF4-FFF2-40B4-BE49-F238E27FC236}">
                <a16:creationId xmlns:a16="http://schemas.microsoft.com/office/drawing/2014/main" id="{E16192D3-8911-D5EE-5738-638A203A1CB5}"/>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315F4230-3011-32CB-B0CA-FE4345A693B9}"/>
              </a:ext>
            </a:extLst>
          </p:cNvPr>
          <p:cNvSpPr txBox="1"/>
          <p:nvPr/>
        </p:nvSpPr>
        <p:spPr>
          <a:xfrm>
            <a:off x="399874" y="2464769"/>
            <a:ext cx="2678886"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7" name="TextBox 6">
            <a:extLst>
              <a:ext uri="{FF2B5EF4-FFF2-40B4-BE49-F238E27FC236}">
                <a16:creationId xmlns:a16="http://schemas.microsoft.com/office/drawing/2014/main" id="{3E10EA3C-E820-B1DF-1F84-F386B5537CFC}"/>
              </a:ext>
            </a:extLst>
          </p:cNvPr>
          <p:cNvSpPr txBox="1"/>
          <p:nvPr/>
        </p:nvSpPr>
        <p:spPr>
          <a:xfrm>
            <a:off x="399874" y="4561209"/>
            <a:ext cx="2485939"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Database</a:t>
            </a:r>
            <a:endParaRPr lang="en-ID" dirty="0"/>
          </a:p>
        </p:txBody>
      </p:sp>
      <p:pic>
        <p:nvPicPr>
          <p:cNvPr id="11" name="Picture 10">
            <a:extLst>
              <a:ext uri="{FF2B5EF4-FFF2-40B4-BE49-F238E27FC236}">
                <a16:creationId xmlns:a16="http://schemas.microsoft.com/office/drawing/2014/main" id="{94FD661B-3BD0-814E-5B17-61962384BDC6}"/>
              </a:ext>
            </a:extLst>
          </p:cNvPr>
          <p:cNvPicPr>
            <a:picLocks noChangeAspect="1"/>
          </p:cNvPicPr>
          <p:nvPr/>
        </p:nvPicPr>
        <p:blipFill>
          <a:blip r:embed="rId2"/>
          <a:stretch>
            <a:fillRect/>
          </a:stretch>
        </p:blipFill>
        <p:spPr>
          <a:xfrm>
            <a:off x="399874" y="2844894"/>
            <a:ext cx="9773174" cy="1291550"/>
          </a:xfrm>
          <a:prstGeom prst="rect">
            <a:avLst/>
          </a:prstGeom>
        </p:spPr>
      </p:pic>
      <p:pic>
        <p:nvPicPr>
          <p:cNvPr id="13" name="Picture 12">
            <a:extLst>
              <a:ext uri="{FF2B5EF4-FFF2-40B4-BE49-F238E27FC236}">
                <a16:creationId xmlns:a16="http://schemas.microsoft.com/office/drawing/2014/main" id="{43BFA7A5-93A2-2A56-2C0B-7FE16FD27A6F}"/>
              </a:ext>
            </a:extLst>
          </p:cNvPr>
          <p:cNvPicPr>
            <a:picLocks noChangeAspect="1"/>
          </p:cNvPicPr>
          <p:nvPr/>
        </p:nvPicPr>
        <p:blipFill>
          <a:blip r:embed="rId3"/>
          <a:stretch>
            <a:fillRect/>
          </a:stretch>
        </p:blipFill>
        <p:spPr>
          <a:xfrm>
            <a:off x="399874" y="5050506"/>
            <a:ext cx="10245755" cy="1355645"/>
          </a:xfrm>
          <a:prstGeom prst="rect">
            <a:avLst/>
          </a:prstGeom>
        </p:spPr>
      </p:pic>
    </p:spTree>
    <p:extLst>
      <p:ext uri="{BB962C8B-B14F-4D97-AF65-F5344CB8AC3E}">
        <p14:creationId xmlns:p14="http://schemas.microsoft.com/office/powerpoint/2010/main" val="180036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A0997A-9CCE-12F9-5A39-7CC9FB69930E}"/>
              </a:ext>
            </a:extLst>
          </p:cNvPr>
          <p:cNvSpPr txBox="1"/>
          <p:nvPr/>
        </p:nvSpPr>
        <p:spPr>
          <a:xfrm>
            <a:off x="474984" y="166316"/>
            <a:ext cx="7830117" cy="589072"/>
          </a:xfrm>
          <a:prstGeom prst="rect">
            <a:avLst/>
          </a:prstGeom>
          <a:noFill/>
        </p:spPr>
        <p:txBody>
          <a:bodyPr wrap="square" rtlCol="0">
            <a:spAutoFit/>
          </a:bodyPr>
          <a:lstStyle/>
          <a:p>
            <a:pPr>
              <a:lnSpc>
                <a:spcPct val="150000"/>
              </a:lnSpc>
            </a:pPr>
            <a:r>
              <a:rPr lang="en-ID" sz="2400" b="0" i="0" u="none" strike="noStrike" dirty="0" err="1">
                <a:solidFill>
                  <a:srgbClr val="000000"/>
                </a:solidFill>
                <a:effectLst/>
              </a:rPr>
              <a:t>Pemanfaatan</a:t>
            </a:r>
            <a:r>
              <a:rPr lang="en-ID" sz="2400" b="0" i="0" u="none" strike="noStrike" dirty="0">
                <a:solidFill>
                  <a:srgbClr val="000000"/>
                </a:solidFill>
                <a:effectLst/>
              </a:rPr>
              <a:t> &gt; Form </a:t>
            </a:r>
            <a:r>
              <a:rPr lang="en-ID" sz="2400" b="0" i="0" u="none" strike="noStrike" dirty="0" err="1">
                <a:solidFill>
                  <a:srgbClr val="000000"/>
                </a:solidFill>
                <a:effectLst/>
              </a:rPr>
              <a:t>Pemanfaatan</a:t>
            </a:r>
            <a:r>
              <a:rPr lang="en-ID" sz="2400" b="0" i="0" u="none" strike="noStrike" dirty="0">
                <a:solidFill>
                  <a:srgbClr val="000000"/>
                </a:solidFill>
                <a:effectLst/>
              </a:rPr>
              <a:t> </a:t>
            </a:r>
            <a:r>
              <a:rPr lang="en-ID" sz="2400" b="0" i="0" u="none" strike="noStrike" dirty="0" err="1">
                <a:solidFill>
                  <a:srgbClr val="000000"/>
                </a:solidFill>
                <a:effectLst/>
              </a:rPr>
              <a:t>Sewa</a:t>
            </a:r>
            <a:r>
              <a:rPr lang="en-ID" sz="2400" b="0" i="0" u="none" strike="noStrike" dirty="0">
                <a:solidFill>
                  <a:srgbClr val="000000"/>
                </a:solidFill>
                <a:effectLst/>
              </a:rPr>
              <a:t>, KSP, BGS, BSG, KSP</a:t>
            </a:r>
          </a:p>
        </p:txBody>
      </p:sp>
      <p:cxnSp>
        <p:nvCxnSpPr>
          <p:cNvPr id="4" name="Straight Connector 3">
            <a:extLst>
              <a:ext uri="{FF2B5EF4-FFF2-40B4-BE49-F238E27FC236}">
                <a16:creationId xmlns:a16="http://schemas.microsoft.com/office/drawing/2014/main" id="{1C6FF720-1C80-97A3-CC2E-5C6134D999F5}"/>
              </a:ext>
            </a:extLst>
          </p:cNvPr>
          <p:cNvCxnSpPr>
            <a:cxnSpLocks/>
          </p:cNvCxnSpPr>
          <p:nvPr/>
        </p:nvCxnSpPr>
        <p:spPr>
          <a:xfrm>
            <a:off x="562062" y="814111"/>
            <a:ext cx="7407479"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B526E0A-6C55-7522-30CB-F8ADC2994908}"/>
              </a:ext>
            </a:extLst>
          </p:cNvPr>
          <p:cNvSpPr txBox="1"/>
          <p:nvPr/>
        </p:nvSpPr>
        <p:spPr>
          <a:xfrm>
            <a:off x="562062" y="1421812"/>
            <a:ext cx="7961154" cy="1015663"/>
          </a:xfrm>
          <a:prstGeom prst="rect">
            <a:avLst/>
          </a:prstGeom>
          <a:noFill/>
        </p:spPr>
        <p:txBody>
          <a:bodyPr wrap="square" rtlCol="0">
            <a:spAutoFit/>
          </a:bodyPr>
          <a:lstStyle/>
          <a:p>
            <a:pPr>
              <a:buFont typeface="Arial" panose="020B0604020202020204" pitchFamily="34" charset="0"/>
              <a:buChar char="•"/>
            </a:pPr>
            <a:r>
              <a:rPr lang="en-ID" sz="2000" dirty="0"/>
              <a:t>Usadi.Valid49.BO.Daftphk3LookupControl, Usadi.Valid49.Aset.MAT</a:t>
            </a:r>
          </a:p>
          <a:p>
            <a:pPr>
              <a:buFont typeface="Arial" panose="020B0604020202020204" pitchFamily="34" charset="0"/>
              <a:buChar char="•"/>
            </a:pPr>
            <a:r>
              <a:rPr lang="en-ID" sz="2000" dirty="0"/>
              <a:t>Usadi.Valid49.BO.KemitraanControl, Usadi.Valid49.Aset.MAT</a:t>
            </a:r>
          </a:p>
          <a:p>
            <a:pPr>
              <a:buFont typeface="Arial" panose="020B0604020202020204" pitchFamily="34" charset="0"/>
              <a:buChar char="•"/>
            </a:pPr>
            <a:r>
              <a:rPr lang="en-ID" sz="2000" dirty="0"/>
              <a:t>Usadi.Valid49.BO.DaftpenggunaLookupControl, Usadi.Valid49.Aset.MAT</a:t>
            </a:r>
          </a:p>
        </p:txBody>
      </p:sp>
      <p:pic>
        <p:nvPicPr>
          <p:cNvPr id="16" name="Picture 15">
            <a:extLst>
              <a:ext uri="{FF2B5EF4-FFF2-40B4-BE49-F238E27FC236}">
                <a16:creationId xmlns:a16="http://schemas.microsoft.com/office/drawing/2014/main" id="{D3E18845-2619-FCD3-3705-75AD994AC54A}"/>
              </a:ext>
            </a:extLst>
          </p:cNvPr>
          <p:cNvPicPr>
            <a:picLocks noChangeAspect="1"/>
          </p:cNvPicPr>
          <p:nvPr/>
        </p:nvPicPr>
        <p:blipFill>
          <a:blip r:embed="rId2"/>
          <a:stretch>
            <a:fillRect/>
          </a:stretch>
        </p:blipFill>
        <p:spPr>
          <a:xfrm>
            <a:off x="562062" y="3569436"/>
            <a:ext cx="8447714" cy="2630024"/>
          </a:xfrm>
          <a:prstGeom prst="rect">
            <a:avLst/>
          </a:prstGeom>
        </p:spPr>
      </p:pic>
      <p:sp>
        <p:nvSpPr>
          <p:cNvPr id="17" name="TextBox 16">
            <a:extLst>
              <a:ext uri="{FF2B5EF4-FFF2-40B4-BE49-F238E27FC236}">
                <a16:creationId xmlns:a16="http://schemas.microsoft.com/office/drawing/2014/main" id="{D80D8877-4F5D-8A47-ADAC-82C793EF87D9}"/>
              </a:ext>
            </a:extLst>
          </p:cNvPr>
          <p:cNvSpPr txBox="1"/>
          <p:nvPr/>
        </p:nvSpPr>
        <p:spPr>
          <a:xfrm>
            <a:off x="474984" y="2919233"/>
            <a:ext cx="2608977" cy="369332"/>
          </a:xfrm>
          <a:prstGeom prst="rect">
            <a:avLst/>
          </a:prstGeom>
          <a:noFill/>
        </p:spPr>
        <p:txBody>
          <a:bodyPr wrap="square">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Database</a:t>
            </a:r>
            <a:endParaRPr lang="en-ID" dirty="0"/>
          </a:p>
        </p:txBody>
      </p:sp>
    </p:spTree>
    <p:extLst>
      <p:ext uri="{BB962C8B-B14F-4D97-AF65-F5344CB8AC3E}">
        <p14:creationId xmlns:p14="http://schemas.microsoft.com/office/powerpoint/2010/main" val="975227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EBC28-2371-4C4B-FE71-86D30C0491E5}"/>
              </a:ext>
            </a:extLst>
          </p:cNvPr>
          <p:cNvSpPr txBox="1"/>
          <p:nvPr/>
        </p:nvSpPr>
        <p:spPr>
          <a:xfrm>
            <a:off x="815828" y="297254"/>
            <a:ext cx="1113638" cy="369332"/>
          </a:xfrm>
          <a:prstGeom prst="rect">
            <a:avLst/>
          </a:prstGeom>
          <a:noFill/>
        </p:spPr>
        <p:txBody>
          <a:bodyPr wrap="square">
            <a:spAutoFit/>
          </a:bodyPr>
          <a:lstStyle/>
          <a:p>
            <a:pPr marL="285750" indent="-285750">
              <a:buFont typeface="Arial" panose="020B0604020202020204" pitchFamily="34" charset="0"/>
              <a:buChar char="•"/>
            </a:pPr>
            <a:r>
              <a:rPr lang="en-ID" sz="1800" b="0" i="0" u="none" strike="noStrike" dirty="0" err="1">
                <a:solidFill>
                  <a:srgbClr val="000000"/>
                </a:solidFill>
                <a:effectLst/>
              </a:rPr>
              <a:t>Sewa</a:t>
            </a:r>
            <a:endParaRPr lang="en-ID" dirty="0"/>
          </a:p>
        </p:txBody>
      </p:sp>
      <p:sp>
        <p:nvSpPr>
          <p:cNvPr id="4" name="TextBox 3">
            <a:extLst>
              <a:ext uri="{FF2B5EF4-FFF2-40B4-BE49-F238E27FC236}">
                <a16:creationId xmlns:a16="http://schemas.microsoft.com/office/drawing/2014/main" id="{8EB657B0-6653-DC89-5BE8-B7DF6A21393B}"/>
              </a:ext>
            </a:extLst>
          </p:cNvPr>
          <p:cNvSpPr txBox="1"/>
          <p:nvPr/>
        </p:nvSpPr>
        <p:spPr>
          <a:xfrm>
            <a:off x="757104" y="1520782"/>
            <a:ext cx="929081" cy="369332"/>
          </a:xfrm>
          <a:prstGeom prst="rect">
            <a:avLst/>
          </a:prstGeom>
          <a:noFill/>
        </p:spPr>
        <p:txBody>
          <a:bodyPr wrap="square">
            <a:spAutoFit/>
          </a:bodyPr>
          <a:lstStyle/>
          <a:p>
            <a:pPr marL="285750" indent="-285750">
              <a:buFont typeface="Arial" panose="020B0604020202020204" pitchFamily="34" charset="0"/>
              <a:buChar char="•"/>
            </a:pPr>
            <a:r>
              <a:rPr lang="en-ID" sz="1800" b="0" i="0" u="none" strike="noStrike" dirty="0">
                <a:solidFill>
                  <a:srgbClr val="000000"/>
                </a:solidFill>
                <a:effectLst/>
              </a:rPr>
              <a:t>KSP</a:t>
            </a:r>
            <a:endParaRPr lang="en-ID" dirty="0"/>
          </a:p>
        </p:txBody>
      </p:sp>
      <p:sp>
        <p:nvSpPr>
          <p:cNvPr id="5" name="TextBox 4">
            <a:extLst>
              <a:ext uri="{FF2B5EF4-FFF2-40B4-BE49-F238E27FC236}">
                <a16:creationId xmlns:a16="http://schemas.microsoft.com/office/drawing/2014/main" id="{3ABA46D6-17D3-18D4-624D-00965A602AD4}"/>
              </a:ext>
            </a:extLst>
          </p:cNvPr>
          <p:cNvSpPr txBox="1"/>
          <p:nvPr/>
        </p:nvSpPr>
        <p:spPr>
          <a:xfrm>
            <a:off x="757104" y="2829896"/>
            <a:ext cx="1113638" cy="369332"/>
          </a:xfrm>
          <a:prstGeom prst="rect">
            <a:avLst/>
          </a:prstGeom>
          <a:noFill/>
        </p:spPr>
        <p:txBody>
          <a:bodyPr wrap="square">
            <a:spAutoFit/>
          </a:bodyPr>
          <a:lstStyle/>
          <a:p>
            <a:pPr marL="285750" indent="-285750">
              <a:buFont typeface="Arial" panose="020B0604020202020204" pitchFamily="34" charset="0"/>
              <a:buChar char="•"/>
            </a:pPr>
            <a:r>
              <a:rPr lang="en-ID" sz="1800" b="0" i="0" u="none" strike="noStrike" dirty="0">
                <a:solidFill>
                  <a:srgbClr val="000000"/>
                </a:solidFill>
                <a:effectLst/>
              </a:rPr>
              <a:t>BGS</a:t>
            </a:r>
            <a:endParaRPr lang="en-ID" dirty="0"/>
          </a:p>
        </p:txBody>
      </p:sp>
      <p:sp>
        <p:nvSpPr>
          <p:cNvPr id="6" name="TextBox 5">
            <a:extLst>
              <a:ext uri="{FF2B5EF4-FFF2-40B4-BE49-F238E27FC236}">
                <a16:creationId xmlns:a16="http://schemas.microsoft.com/office/drawing/2014/main" id="{4FC0BCE4-8D4E-BBDB-7AFA-EE5879259794}"/>
              </a:ext>
            </a:extLst>
          </p:cNvPr>
          <p:cNvSpPr txBox="1"/>
          <p:nvPr/>
        </p:nvSpPr>
        <p:spPr>
          <a:xfrm>
            <a:off x="757104" y="4057684"/>
            <a:ext cx="1113638" cy="369332"/>
          </a:xfrm>
          <a:prstGeom prst="rect">
            <a:avLst/>
          </a:prstGeom>
          <a:noFill/>
        </p:spPr>
        <p:txBody>
          <a:bodyPr wrap="square">
            <a:spAutoFit/>
          </a:bodyPr>
          <a:lstStyle/>
          <a:p>
            <a:pPr marL="285750" indent="-285750">
              <a:buFont typeface="Arial" panose="020B0604020202020204" pitchFamily="34" charset="0"/>
              <a:buChar char="•"/>
            </a:pPr>
            <a:r>
              <a:rPr lang="en-ID" sz="1800" b="0" i="0" u="none" strike="noStrike" dirty="0">
                <a:solidFill>
                  <a:srgbClr val="000000"/>
                </a:solidFill>
                <a:effectLst/>
              </a:rPr>
              <a:t>BSG</a:t>
            </a:r>
            <a:endParaRPr lang="en-ID" dirty="0"/>
          </a:p>
        </p:txBody>
      </p:sp>
      <p:sp>
        <p:nvSpPr>
          <p:cNvPr id="7" name="TextBox 6">
            <a:extLst>
              <a:ext uri="{FF2B5EF4-FFF2-40B4-BE49-F238E27FC236}">
                <a16:creationId xmlns:a16="http://schemas.microsoft.com/office/drawing/2014/main" id="{CA35ECC4-623A-879E-C41B-1DBEF60B75FA}"/>
              </a:ext>
            </a:extLst>
          </p:cNvPr>
          <p:cNvSpPr txBox="1"/>
          <p:nvPr/>
        </p:nvSpPr>
        <p:spPr>
          <a:xfrm>
            <a:off x="757104" y="5153001"/>
            <a:ext cx="1113638" cy="369332"/>
          </a:xfrm>
          <a:prstGeom prst="rect">
            <a:avLst/>
          </a:prstGeom>
          <a:noFill/>
        </p:spPr>
        <p:txBody>
          <a:bodyPr wrap="square">
            <a:spAutoFit/>
          </a:bodyPr>
          <a:lstStyle/>
          <a:p>
            <a:pPr marL="285750" indent="-285750">
              <a:buFont typeface="Arial" panose="020B0604020202020204" pitchFamily="34" charset="0"/>
              <a:buChar char="•"/>
            </a:pPr>
            <a:r>
              <a:rPr lang="en-ID" sz="1800" b="0" i="0" u="none" strike="noStrike" dirty="0">
                <a:solidFill>
                  <a:srgbClr val="000000"/>
                </a:solidFill>
                <a:effectLst/>
              </a:rPr>
              <a:t>KSPI</a:t>
            </a:r>
            <a:endParaRPr lang="en-ID" dirty="0"/>
          </a:p>
        </p:txBody>
      </p:sp>
      <p:pic>
        <p:nvPicPr>
          <p:cNvPr id="9" name="Picture 8">
            <a:extLst>
              <a:ext uri="{FF2B5EF4-FFF2-40B4-BE49-F238E27FC236}">
                <a16:creationId xmlns:a16="http://schemas.microsoft.com/office/drawing/2014/main" id="{D4624382-B54E-B49D-FA59-782FAF049A36}"/>
              </a:ext>
            </a:extLst>
          </p:cNvPr>
          <p:cNvPicPr>
            <a:picLocks noChangeAspect="1"/>
          </p:cNvPicPr>
          <p:nvPr/>
        </p:nvPicPr>
        <p:blipFill>
          <a:blip r:embed="rId2"/>
          <a:stretch>
            <a:fillRect/>
          </a:stretch>
        </p:blipFill>
        <p:spPr>
          <a:xfrm>
            <a:off x="815829" y="725091"/>
            <a:ext cx="8990902" cy="620062"/>
          </a:xfrm>
          <a:prstGeom prst="rect">
            <a:avLst/>
          </a:prstGeom>
        </p:spPr>
      </p:pic>
      <p:pic>
        <p:nvPicPr>
          <p:cNvPr id="11" name="Picture 10">
            <a:extLst>
              <a:ext uri="{FF2B5EF4-FFF2-40B4-BE49-F238E27FC236}">
                <a16:creationId xmlns:a16="http://schemas.microsoft.com/office/drawing/2014/main" id="{D3202EE4-63DB-BD80-0D5E-3470D35CE6EF}"/>
              </a:ext>
            </a:extLst>
          </p:cNvPr>
          <p:cNvPicPr>
            <a:picLocks noChangeAspect="1"/>
          </p:cNvPicPr>
          <p:nvPr/>
        </p:nvPicPr>
        <p:blipFill>
          <a:blip r:embed="rId3"/>
          <a:stretch>
            <a:fillRect/>
          </a:stretch>
        </p:blipFill>
        <p:spPr>
          <a:xfrm>
            <a:off x="815828" y="1991897"/>
            <a:ext cx="8990902" cy="644348"/>
          </a:xfrm>
          <a:prstGeom prst="rect">
            <a:avLst/>
          </a:prstGeom>
        </p:spPr>
      </p:pic>
      <p:pic>
        <p:nvPicPr>
          <p:cNvPr id="13" name="Picture 12">
            <a:extLst>
              <a:ext uri="{FF2B5EF4-FFF2-40B4-BE49-F238E27FC236}">
                <a16:creationId xmlns:a16="http://schemas.microsoft.com/office/drawing/2014/main" id="{E3D16016-F11E-BFE5-5D40-16F0DC37DAB9}"/>
              </a:ext>
            </a:extLst>
          </p:cNvPr>
          <p:cNvPicPr>
            <a:picLocks noChangeAspect="1"/>
          </p:cNvPicPr>
          <p:nvPr/>
        </p:nvPicPr>
        <p:blipFill>
          <a:blip r:embed="rId4"/>
          <a:stretch>
            <a:fillRect/>
          </a:stretch>
        </p:blipFill>
        <p:spPr>
          <a:xfrm>
            <a:off x="757105" y="3199229"/>
            <a:ext cx="9049626" cy="618582"/>
          </a:xfrm>
          <a:prstGeom prst="rect">
            <a:avLst/>
          </a:prstGeom>
        </p:spPr>
      </p:pic>
      <p:pic>
        <p:nvPicPr>
          <p:cNvPr id="15" name="Picture 14">
            <a:extLst>
              <a:ext uri="{FF2B5EF4-FFF2-40B4-BE49-F238E27FC236}">
                <a16:creationId xmlns:a16="http://schemas.microsoft.com/office/drawing/2014/main" id="{7B3FA628-EEDE-D6A7-9DC9-AB1BC5844C74}"/>
              </a:ext>
            </a:extLst>
          </p:cNvPr>
          <p:cNvPicPr>
            <a:picLocks noChangeAspect="1"/>
          </p:cNvPicPr>
          <p:nvPr/>
        </p:nvPicPr>
        <p:blipFill>
          <a:blip r:embed="rId5"/>
          <a:stretch>
            <a:fillRect/>
          </a:stretch>
        </p:blipFill>
        <p:spPr>
          <a:xfrm>
            <a:off x="757105" y="4379139"/>
            <a:ext cx="9049626" cy="665084"/>
          </a:xfrm>
          <a:prstGeom prst="rect">
            <a:avLst/>
          </a:prstGeom>
        </p:spPr>
      </p:pic>
      <p:pic>
        <p:nvPicPr>
          <p:cNvPr id="17" name="Picture 16">
            <a:extLst>
              <a:ext uri="{FF2B5EF4-FFF2-40B4-BE49-F238E27FC236}">
                <a16:creationId xmlns:a16="http://schemas.microsoft.com/office/drawing/2014/main" id="{D2E3E387-DB8D-80E9-7180-AFD04E2F5A4A}"/>
              </a:ext>
            </a:extLst>
          </p:cNvPr>
          <p:cNvPicPr>
            <a:picLocks noChangeAspect="1"/>
          </p:cNvPicPr>
          <p:nvPr/>
        </p:nvPicPr>
        <p:blipFill>
          <a:blip r:embed="rId6"/>
          <a:stretch>
            <a:fillRect/>
          </a:stretch>
        </p:blipFill>
        <p:spPr>
          <a:xfrm>
            <a:off x="757104" y="5522333"/>
            <a:ext cx="9049626" cy="633321"/>
          </a:xfrm>
          <a:prstGeom prst="rect">
            <a:avLst/>
          </a:prstGeom>
        </p:spPr>
      </p:pic>
    </p:spTree>
    <p:extLst>
      <p:ext uri="{BB962C8B-B14F-4D97-AF65-F5344CB8AC3E}">
        <p14:creationId xmlns:p14="http://schemas.microsoft.com/office/powerpoint/2010/main" val="79234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608B2B-E397-1262-9A72-3C021D8FFCDE}"/>
              </a:ext>
            </a:extLst>
          </p:cNvPr>
          <p:cNvPicPr>
            <a:picLocks noChangeAspect="1"/>
          </p:cNvPicPr>
          <p:nvPr/>
        </p:nvPicPr>
        <p:blipFill>
          <a:blip r:embed="rId2"/>
          <a:stretch>
            <a:fillRect/>
          </a:stretch>
        </p:blipFill>
        <p:spPr>
          <a:xfrm>
            <a:off x="570451" y="1452562"/>
            <a:ext cx="3105150" cy="3952875"/>
          </a:xfrm>
          <a:prstGeom prst="rect">
            <a:avLst/>
          </a:prstGeom>
        </p:spPr>
      </p:pic>
      <p:sp>
        <p:nvSpPr>
          <p:cNvPr id="3" name="TextBox 2">
            <a:extLst>
              <a:ext uri="{FF2B5EF4-FFF2-40B4-BE49-F238E27FC236}">
                <a16:creationId xmlns:a16="http://schemas.microsoft.com/office/drawing/2014/main" id="{8686F6B1-34AF-7613-89C6-591CE73BE9E1}"/>
              </a:ext>
            </a:extLst>
          </p:cNvPr>
          <p:cNvSpPr txBox="1"/>
          <p:nvPr/>
        </p:nvSpPr>
        <p:spPr>
          <a:xfrm>
            <a:off x="474984" y="166316"/>
            <a:ext cx="6932495" cy="830997"/>
          </a:xfrm>
          <a:prstGeom prst="rect">
            <a:avLst/>
          </a:prstGeom>
          <a:noFill/>
        </p:spPr>
        <p:txBody>
          <a:bodyPr wrap="square" rtlCol="0">
            <a:spAutoFit/>
          </a:bodyPr>
          <a:lstStyle/>
          <a:p>
            <a:r>
              <a:rPr lang="en-ID" sz="2400" b="0" i="0" u="none" strike="noStrike" dirty="0" err="1">
                <a:solidFill>
                  <a:srgbClr val="000000"/>
                </a:solidFill>
                <a:effectLst/>
              </a:rPr>
              <a:t>Pemanfaatan</a:t>
            </a:r>
            <a:r>
              <a:rPr lang="en-ID" sz="2400" b="0" i="0" u="none" strike="noStrike" dirty="0">
                <a:solidFill>
                  <a:srgbClr val="000000"/>
                </a:solidFill>
                <a:effectLst/>
              </a:rPr>
              <a:t> &gt; </a:t>
            </a:r>
            <a:r>
              <a:rPr lang="en-ID" sz="2400" b="0" i="0" u="none" strike="noStrike" dirty="0" err="1">
                <a:solidFill>
                  <a:srgbClr val="000000"/>
                </a:solidFill>
                <a:effectLst/>
              </a:rPr>
              <a:t>Tambah</a:t>
            </a:r>
            <a:r>
              <a:rPr lang="en-ID" sz="2400" b="0" i="0" u="none" strike="noStrike" dirty="0">
                <a:solidFill>
                  <a:srgbClr val="000000"/>
                </a:solidFill>
                <a:effectLst/>
              </a:rPr>
              <a:t> KDTANS dan Menu Sub Menu ‘</a:t>
            </a:r>
            <a:r>
              <a:rPr lang="en-ID" sz="2400" b="0" i="0" u="none" strike="noStrike" dirty="0" err="1">
                <a:solidFill>
                  <a:srgbClr val="000000"/>
                </a:solidFill>
                <a:effectLst/>
              </a:rPr>
              <a:t>Pinjam</a:t>
            </a:r>
            <a:r>
              <a:rPr lang="en-ID" sz="2400" b="0" i="0" u="none" strike="noStrike" dirty="0">
                <a:solidFill>
                  <a:srgbClr val="000000"/>
                </a:solidFill>
                <a:effectLst/>
              </a:rPr>
              <a:t> </a:t>
            </a:r>
            <a:r>
              <a:rPr lang="en-ID" sz="2400" b="0" i="0" u="none" strike="noStrike" dirty="0" err="1">
                <a:solidFill>
                  <a:srgbClr val="000000"/>
                </a:solidFill>
                <a:effectLst/>
              </a:rPr>
              <a:t>Pakai</a:t>
            </a:r>
            <a:r>
              <a:rPr lang="en-ID" sz="2400" b="0" i="0" u="none" strike="noStrike" dirty="0">
                <a:solidFill>
                  <a:srgbClr val="000000"/>
                </a:solidFill>
                <a:effectLst/>
              </a:rPr>
              <a:t>’ </a:t>
            </a:r>
            <a:r>
              <a:rPr lang="en-ID" sz="2400" b="0" i="0" u="none" strike="noStrike" dirty="0" err="1">
                <a:solidFill>
                  <a:srgbClr val="000000"/>
                </a:solidFill>
                <a:effectLst/>
              </a:rPr>
              <a:t>dibawah</a:t>
            </a:r>
            <a:r>
              <a:rPr lang="en-ID" sz="2400" b="0" i="0" u="none" strike="noStrike" dirty="0">
                <a:solidFill>
                  <a:srgbClr val="000000"/>
                </a:solidFill>
                <a:effectLst/>
              </a:rPr>
              <a:t> ‘</a:t>
            </a:r>
            <a:r>
              <a:rPr lang="en-ID" sz="2400" b="0" i="0" u="none" strike="noStrike" dirty="0" err="1">
                <a:solidFill>
                  <a:srgbClr val="000000"/>
                </a:solidFill>
                <a:effectLst/>
              </a:rPr>
              <a:t>Sewa</a:t>
            </a:r>
            <a:r>
              <a:rPr lang="en-ID" sz="2400" b="0" i="0" u="none" strike="noStrike" dirty="0">
                <a:solidFill>
                  <a:srgbClr val="000000"/>
                </a:solidFill>
                <a:effectLst/>
              </a:rPr>
              <a:t>’</a:t>
            </a:r>
          </a:p>
        </p:txBody>
      </p:sp>
      <p:cxnSp>
        <p:nvCxnSpPr>
          <p:cNvPr id="4" name="Straight Connector 3">
            <a:extLst>
              <a:ext uri="{FF2B5EF4-FFF2-40B4-BE49-F238E27FC236}">
                <a16:creationId xmlns:a16="http://schemas.microsoft.com/office/drawing/2014/main" id="{6207EBFE-3C05-9EDF-3D9C-29222D1DECEC}"/>
              </a:ext>
            </a:extLst>
          </p:cNvPr>
          <p:cNvCxnSpPr>
            <a:cxnSpLocks/>
          </p:cNvCxnSpPr>
          <p:nvPr/>
        </p:nvCxnSpPr>
        <p:spPr>
          <a:xfrm>
            <a:off x="570451" y="1031248"/>
            <a:ext cx="584712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8C448C00-53FD-0F56-62DF-B3C242F7763A}"/>
              </a:ext>
            </a:extLst>
          </p:cNvPr>
          <p:cNvCxnSpPr>
            <a:cxnSpLocks/>
          </p:cNvCxnSpPr>
          <p:nvPr/>
        </p:nvCxnSpPr>
        <p:spPr>
          <a:xfrm>
            <a:off x="866469" y="4493002"/>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72B7B19-B01D-99EE-5DC2-FE80C74EAAF2}"/>
              </a:ext>
            </a:extLst>
          </p:cNvPr>
          <p:cNvCxnSpPr>
            <a:cxnSpLocks/>
          </p:cNvCxnSpPr>
          <p:nvPr/>
        </p:nvCxnSpPr>
        <p:spPr>
          <a:xfrm>
            <a:off x="866469" y="4680357"/>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43C8D2-C0C8-272A-532E-56C57325A949}"/>
              </a:ext>
            </a:extLst>
          </p:cNvPr>
          <p:cNvCxnSpPr>
            <a:cxnSpLocks/>
          </p:cNvCxnSpPr>
          <p:nvPr/>
        </p:nvCxnSpPr>
        <p:spPr>
          <a:xfrm flipV="1">
            <a:off x="3059185" y="4493002"/>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9182C02-24F1-A486-79A6-6F89D2A0D22F}"/>
              </a:ext>
            </a:extLst>
          </p:cNvPr>
          <p:cNvCxnSpPr>
            <a:cxnSpLocks/>
          </p:cNvCxnSpPr>
          <p:nvPr/>
        </p:nvCxnSpPr>
        <p:spPr>
          <a:xfrm flipV="1">
            <a:off x="866469" y="4493002"/>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57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2F2A526-7D90-4194-C94A-EED9E49FD688}"/>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BD16A1D-C11D-5FBD-4251-F580E7A76F3D}"/>
              </a:ext>
            </a:extLst>
          </p:cNvPr>
          <p:cNvSpPr txBox="1"/>
          <p:nvPr/>
        </p:nvSpPr>
        <p:spPr>
          <a:xfrm>
            <a:off x="9060200" y="303995"/>
            <a:ext cx="3246449" cy="400110"/>
          </a:xfrm>
          <a:prstGeom prst="rect">
            <a:avLst/>
          </a:prstGeom>
          <a:noFill/>
        </p:spPr>
        <p:txBody>
          <a:bodyPr wrap="square" rtlCol="0">
            <a:spAutoFit/>
          </a:bodyPr>
          <a:lstStyle/>
          <a:p>
            <a:r>
              <a:rPr lang="en-US" sz="2000" b="1" i="0" dirty="0" err="1">
                <a:solidFill>
                  <a:srgbClr val="172B4D"/>
                </a:solidFill>
                <a:effectLst/>
              </a:rPr>
              <a:t>Pinjam</a:t>
            </a:r>
            <a:r>
              <a:rPr lang="en-US" sz="2000" b="1" i="0" dirty="0">
                <a:solidFill>
                  <a:srgbClr val="172B4D"/>
                </a:solidFill>
                <a:effectLst/>
              </a:rPr>
              <a:t> </a:t>
            </a:r>
            <a:r>
              <a:rPr lang="en-US" sz="2000" b="1" i="0" dirty="0" err="1">
                <a:solidFill>
                  <a:srgbClr val="172B4D"/>
                </a:solidFill>
                <a:effectLst/>
              </a:rPr>
              <a:t>Pakai</a:t>
            </a:r>
            <a:endParaRPr lang="en-ID" sz="2000" b="1" i="0" dirty="0">
              <a:solidFill>
                <a:srgbClr val="172B4D"/>
              </a:solidFill>
              <a:effectLst/>
            </a:endParaRPr>
          </a:p>
        </p:txBody>
      </p:sp>
      <p:sp>
        <p:nvSpPr>
          <p:cNvPr id="4" name="TextBox 3">
            <a:extLst>
              <a:ext uri="{FF2B5EF4-FFF2-40B4-BE49-F238E27FC236}">
                <a16:creationId xmlns:a16="http://schemas.microsoft.com/office/drawing/2014/main" id="{8C4E45D2-E227-E88D-1BE3-66C5F22F6735}"/>
              </a:ext>
            </a:extLst>
          </p:cNvPr>
          <p:cNvSpPr txBox="1"/>
          <p:nvPr/>
        </p:nvSpPr>
        <p:spPr>
          <a:xfrm>
            <a:off x="399874" y="737661"/>
            <a:ext cx="8291120" cy="1477328"/>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04.10`.02.</a:t>
            </a:r>
          </a:p>
          <a:p>
            <a:pPr marL="742950" lvl="1" indent="-285750">
              <a:buFont typeface="+mj-lt"/>
              <a:buAutoNum type="arabicPeriod"/>
            </a:pPr>
            <a:r>
              <a:rPr lang="en-ID" dirty="0"/>
              <a:t>Olist1 = Usadi.Valid49.BO.PinjamPakaiControl, Usadi.Valid49.Aset.MAT</a:t>
            </a:r>
          </a:p>
          <a:p>
            <a:pPr>
              <a:buFont typeface="+mj-lt"/>
              <a:buAutoNum type="arabicPeriod"/>
            </a:pPr>
            <a:r>
              <a:rPr lang="en-ID" dirty="0"/>
              <a:t>Create Class </a:t>
            </a:r>
            <a:r>
              <a:rPr lang="en-ID" dirty="0" err="1"/>
              <a:t>Kemitraan.cs</a:t>
            </a:r>
            <a:r>
              <a:rPr lang="en-ID" dirty="0"/>
              <a:t> → </a:t>
            </a:r>
            <a:r>
              <a:rPr lang="en-ID" dirty="0" err="1"/>
              <a:t>PinjamPakaiControl</a:t>
            </a:r>
            <a:endParaRPr lang="en-ID" dirty="0"/>
          </a:p>
          <a:p>
            <a:pPr>
              <a:buFont typeface="+mj-lt"/>
              <a:buAutoNum type="arabicPeriod"/>
            </a:pPr>
            <a:r>
              <a:rPr lang="en-ID" dirty="0" err="1"/>
              <a:t>SetPageKey</a:t>
            </a:r>
            <a:r>
              <a:rPr lang="en-ID" dirty="0"/>
              <a:t> → KDTANS = 220</a:t>
            </a:r>
          </a:p>
        </p:txBody>
      </p:sp>
      <p:sp>
        <p:nvSpPr>
          <p:cNvPr id="5" name="AutoShape 4">
            <a:extLst>
              <a:ext uri="{FF2B5EF4-FFF2-40B4-BE49-F238E27FC236}">
                <a16:creationId xmlns:a16="http://schemas.microsoft.com/office/drawing/2014/main" id="{2B8B12EF-C489-4C3C-D47F-2FE5172518C5}"/>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E59AF0AA-6705-7542-310B-E6A49C1FDF1C}"/>
              </a:ext>
            </a:extLst>
          </p:cNvPr>
          <p:cNvSpPr txBox="1"/>
          <p:nvPr/>
        </p:nvSpPr>
        <p:spPr>
          <a:xfrm>
            <a:off x="399873" y="2464769"/>
            <a:ext cx="2586607"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err="1"/>
              <a:t>Aplikasi</a:t>
            </a:r>
            <a:endParaRPr lang="en-ID" dirty="0"/>
          </a:p>
        </p:txBody>
      </p:sp>
      <p:sp>
        <p:nvSpPr>
          <p:cNvPr id="7" name="TextBox 6">
            <a:extLst>
              <a:ext uri="{FF2B5EF4-FFF2-40B4-BE49-F238E27FC236}">
                <a16:creationId xmlns:a16="http://schemas.microsoft.com/office/drawing/2014/main" id="{F60C8EA4-01F2-FDBC-7694-5FA18C555F29}"/>
              </a:ext>
            </a:extLst>
          </p:cNvPr>
          <p:cNvSpPr txBox="1"/>
          <p:nvPr/>
        </p:nvSpPr>
        <p:spPr>
          <a:xfrm>
            <a:off x="399874" y="4561209"/>
            <a:ext cx="2662108"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a:t>Database</a:t>
            </a:r>
            <a:endParaRPr lang="en-ID" dirty="0"/>
          </a:p>
        </p:txBody>
      </p:sp>
      <p:pic>
        <p:nvPicPr>
          <p:cNvPr id="11" name="Picture 10">
            <a:extLst>
              <a:ext uri="{FF2B5EF4-FFF2-40B4-BE49-F238E27FC236}">
                <a16:creationId xmlns:a16="http://schemas.microsoft.com/office/drawing/2014/main" id="{640F54DF-9365-E19D-48F5-4425CFB17CD1}"/>
              </a:ext>
            </a:extLst>
          </p:cNvPr>
          <p:cNvPicPr>
            <a:picLocks noChangeAspect="1"/>
          </p:cNvPicPr>
          <p:nvPr/>
        </p:nvPicPr>
        <p:blipFill>
          <a:blip r:embed="rId2"/>
          <a:stretch>
            <a:fillRect/>
          </a:stretch>
        </p:blipFill>
        <p:spPr>
          <a:xfrm>
            <a:off x="399874" y="2826151"/>
            <a:ext cx="9299284" cy="1604090"/>
          </a:xfrm>
          <a:prstGeom prst="rect">
            <a:avLst/>
          </a:prstGeom>
        </p:spPr>
      </p:pic>
      <p:pic>
        <p:nvPicPr>
          <p:cNvPr id="13" name="Picture 12">
            <a:extLst>
              <a:ext uri="{FF2B5EF4-FFF2-40B4-BE49-F238E27FC236}">
                <a16:creationId xmlns:a16="http://schemas.microsoft.com/office/drawing/2014/main" id="{287ED47A-9AE4-B80B-5A38-4E60EC773C2A}"/>
              </a:ext>
            </a:extLst>
          </p:cNvPr>
          <p:cNvPicPr>
            <a:picLocks noChangeAspect="1"/>
          </p:cNvPicPr>
          <p:nvPr/>
        </p:nvPicPr>
        <p:blipFill>
          <a:blip r:embed="rId3"/>
          <a:stretch>
            <a:fillRect/>
          </a:stretch>
        </p:blipFill>
        <p:spPr>
          <a:xfrm>
            <a:off x="399874" y="5061509"/>
            <a:ext cx="10614871" cy="1316337"/>
          </a:xfrm>
          <a:prstGeom prst="rect">
            <a:avLst/>
          </a:prstGeom>
        </p:spPr>
      </p:pic>
    </p:spTree>
    <p:extLst>
      <p:ext uri="{BB962C8B-B14F-4D97-AF65-F5344CB8AC3E}">
        <p14:creationId xmlns:p14="http://schemas.microsoft.com/office/powerpoint/2010/main" val="2218334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6177709-9E53-941D-F581-398B947880D8}"/>
              </a:ext>
            </a:extLst>
          </p:cNvPr>
          <p:cNvPicPr>
            <a:picLocks noChangeAspect="1"/>
          </p:cNvPicPr>
          <p:nvPr/>
        </p:nvPicPr>
        <p:blipFill>
          <a:blip r:embed="rId2"/>
          <a:stretch>
            <a:fillRect/>
          </a:stretch>
        </p:blipFill>
        <p:spPr>
          <a:xfrm>
            <a:off x="541264" y="1393446"/>
            <a:ext cx="2952750" cy="3467100"/>
          </a:xfrm>
          <a:prstGeom prst="rect">
            <a:avLst/>
          </a:prstGeom>
        </p:spPr>
      </p:pic>
      <p:sp>
        <p:nvSpPr>
          <p:cNvPr id="3" name="TextBox 2">
            <a:extLst>
              <a:ext uri="{FF2B5EF4-FFF2-40B4-BE49-F238E27FC236}">
                <a16:creationId xmlns:a16="http://schemas.microsoft.com/office/drawing/2014/main" id="{B27E166F-396F-0933-A448-B0E7C6F816B7}"/>
              </a:ext>
            </a:extLst>
          </p:cNvPr>
          <p:cNvSpPr txBox="1"/>
          <p:nvPr/>
        </p:nvSpPr>
        <p:spPr>
          <a:xfrm>
            <a:off x="474984" y="166316"/>
            <a:ext cx="6269765" cy="830997"/>
          </a:xfrm>
          <a:prstGeom prst="rect">
            <a:avLst/>
          </a:prstGeom>
          <a:noFill/>
        </p:spPr>
        <p:txBody>
          <a:bodyPr wrap="square" rtlCol="0">
            <a:spAutoFit/>
          </a:bodyPr>
          <a:lstStyle/>
          <a:p>
            <a:r>
              <a:rPr lang="en-ID" sz="2400" b="0" i="0" u="none" strike="noStrike" dirty="0" err="1">
                <a:solidFill>
                  <a:srgbClr val="000000"/>
                </a:solidFill>
                <a:effectLst/>
              </a:rPr>
              <a:t>Reklasifikasi</a:t>
            </a:r>
            <a:r>
              <a:rPr lang="en-ID" sz="2400" b="0" i="0" u="none" strike="noStrike" dirty="0">
                <a:solidFill>
                  <a:srgbClr val="000000"/>
                </a:solidFill>
                <a:effectLst/>
              </a:rPr>
              <a:t> &gt; </a:t>
            </a:r>
            <a:r>
              <a:rPr lang="en-ID" sz="2400" b="0" i="0" u="none" strike="noStrike" dirty="0" err="1">
                <a:solidFill>
                  <a:srgbClr val="000000"/>
                </a:solidFill>
                <a:effectLst/>
              </a:rPr>
              <a:t>Tambah</a:t>
            </a:r>
            <a:r>
              <a:rPr lang="en-ID" sz="2400" b="0" i="0" u="none" strike="noStrike" dirty="0">
                <a:solidFill>
                  <a:srgbClr val="000000"/>
                </a:solidFill>
                <a:effectLst/>
              </a:rPr>
              <a:t> KDTANS dan Sub </a:t>
            </a:r>
            <a:r>
              <a:rPr lang="en-ID" sz="2400" b="0" i="0" u="none" strike="noStrike" dirty="0" err="1">
                <a:solidFill>
                  <a:srgbClr val="000000"/>
                </a:solidFill>
                <a:effectLst/>
              </a:rPr>
              <a:t>Reklasifikasi</a:t>
            </a:r>
            <a:r>
              <a:rPr lang="en-ID" sz="2400" b="0" i="0" u="none" strike="noStrike" dirty="0">
                <a:solidFill>
                  <a:srgbClr val="000000"/>
                </a:solidFill>
                <a:effectLst/>
              </a:rPr>
              <a:t> ‘</a:t>
            </a:r>
            <a:r>
              <a:rPr lang="en-ID" sz="2400" b="0" i="0" u="none" strike="noStrike" dirty="0" err="1">
                <a:solidFill>
                  <a:srgbClr val="000000"/>
                </a:solidFill>
                <a:effectLst/>
              </a:rPr>
              <a:t>Persediaan</a:t>
            </a:r>
            <a:r>
              <a:rPr lang="en-ID" sz="2400" b="0" i="0" u="none" strike="noStrike" dirty="0">
                <a:solidFill>
                  <a:srgbClr val="000000"/>
                </a:solidFill>
                <a:effectLst/>
              </a:rPr>
              <a:t> </a:t>
            </a:r>
            <a:r>
              <a:rPr lang="en-ID" sz="2400" b="0" i="0" u="none" strike="noStrike" dirty="0" err="1">
                <a:solidFill>
                  <a:srgbClr val="000000"/>
                </a:solidFill>
                <a:effectLst/>
              </a:rPr>
              <a:t>ke</a:t>
            </a:r>
            <a:r>
              <a:rPr lang="en-ID" sz="2400" b="0" i="0" u="none" strike="noStrike" dirty="0">
                <a:solidFill>
                  <a:srgbClr val="000000"/>
                </a:solidFill>
                <a:effectLst/>
              </a:rPr>
              <a:t> </a:t>
            </a:r>
            <a:r>
              <a:rPr lang="en-ID" sz="2400" b="0" i="0" u="none" strike="noStrike" dirty="0" err="1">
                <a:solidFill>
                  <a:srgbClr val="000000"/>
                </a:solidFill>
                <a:effectLst/>
              </a:rPr>
              <a:t>Aset</a:t>
            </a:r>
            <a:r>
              <a:rPr lang="en-ID" sz="2400" b="0" i="0" u="none" strike="noStrike" dirty="0">
                <a:solidFill>
                  <a:srgbClr val="000000"/>
                </a:solidFill>
                <a:effectLst/>
              </a:rPr>
              <a:t> </a:t>
            </a:r>
            <a:r>
              <a:rPr lang="en-ID" sz="2400" b="0" i="0" u="none" strike="noStrike" dirty="0" err="1">
                <a:solidFill>
                  <a:srgbClr val="000000"/>
                </a:solidFill>
                <a:effectLst/>
              </a:rPr>
              <a:t>Tetap</a:t>
            </a:r>
            <a:r>
              <a:rPr lang="en-ID" sz="2400" b="0" i="0" u="none" strike="noStrike" dirty="0">
                <a:solidFill>
                  <a:srgbClr val="000000"/>
                </a:solidFill>
                <a:effectLst/>
              </a:rPr>
              <a:t>’</a:t>
            </a:r>
          </a:p>
        </p:txBody>
      </p:sp>
      <p:cxnSp>
        <p:nvCxnSpPr>
          <p:cNvPr id="4" name="Straight Connector 3">
            <a:extLst>
              <a:ext uri="{FF2B5EF4-FFF2-40B4-BE49-F238E27FC236}">
                <a16:creationId xmlns:a16="http://schemas.microsoft.com/office/drawing/2014/main" id="{07D9A351-55EB-8BFF-FE48-D50563E6D455}"/>
              </a:ext>
            </a:extLst>
          </p:cNvPr>
          <p:cNvCxnSpPr>
            <a:cxnSpLocks/>
          </p:cNvCxnSpPr>
          <p:nvPr/>
        </p:nvCxnSpPr>
        <p:spPr>
          <a:xfrm>
            <a:off x="570451" y="997313"/>
            <a:ext cx="584712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F655F719-8886-CDCC-656F-A867D70B6820}"/>
              </a:ext>
            </a:extLst>
          </p:cNvPr>
          <p:cNvCxnSpPr>
            <a:cxnSpLocks/>
          </p:cNvCxnSpPr>
          <p:nvPr/>
        </p:nvCxnSpPr>
        <p:spPr>
          <a:xfrm>
            <a:off x="760600" y="4644002"/>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7B0CBB-CAF2-107F-FBBF-DC76353F445B}"/>
              </a:ext>
            </a:extLst>
          </p:cNvPr>
          <p:cNvCxnSpPr>
            <a:cxnSpLocks/>
          </p:cNvCxnSpPr>
          <p:nvPr/>
        </p:nvCxnSpPr>
        <p:spPr>
          <a:xfrm>
            <a:off x="760600" y="4831357"/>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463F235-08ED-D3CE-1A1E-0DADFE7AF8DC}"/>
              </a:ext>
            </a:extLst>
          </p:cNvPr>
          <p:cNvCxnSpPr>
            <a:cxnSpLocks/>
          </p:cNvCxnSpPr>
          <p:nvPr/>
        </p:nvCxnSpPr>
        <p:spPr>
          <a:xfrm flipV="1">
            <a:off x="2953316" y="4644002"/>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4B1F35-942B-B31B-089A-9024AC691051}"/>
              </a:ext>
            </a:extLst>
          </p:cNvPr>
          <p:cNvCxnSpPr>
            <a:cxnSpLocks/>
          </p:cNvCxnSpPr>
          <p:nvPr/>
        </p:nvCxnSpPr>
        <p:spPr>
          <a:xfrm flipV="1">
            <a:off x="760600" y="4644002"/>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09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5DC8BF-3DB4-B533-E8BE-5918E9EE9709}"/>
              </a:ext>
            </a:extLst>
          </p:cNvPr>
          <p:cNvSpPr txBox="1"/>
          <p:nvPr/>
        </p:nvSpPr>
        <p:spPr>
          <a:xfrm>
            <a:off x="553674" y="142613"/>
            <a:ext cx="1996580" cy="646331"/>
          </a:xfrm>
          <a:prstGeom prst="rect">
            <a:avLst/>
          </a:prstGeom>
          <a:noFill/>
        </p:spPr>
        <p:txBody>
          <a:bodyPr wrap="square" rtlCol="0">
            <a:spAutoFit/>
          </a:bodyPr>
          <a:lstStyle/>
          <a:p>
            <a:r>
              <a:rPr lang="en-ID" sz="3600" dirty="0"/>
              <a:t>Outline</a:t>
            </a:r>
          </a:p>
        </p:txBody>
      </p:sp>
      <p:sp>
        <p:nvSpPr>
          <p:cNvPr id="8" name="TextBox 7">
            <a:extLst>
              <a:ext uri="{FF2B5EF4-FFF2-40B4-BE49-F238E27FC236}">
                <a16:creationId xmlns:a16="http://schemas.microsoft.com/office/drawing/2014/main" id="{6A6D066F-16E6-F547-E31A-0D7E434D208C}"/>
              </a:ext>
            </a:extLst>
          </p:cNvPr>
          <p:cNvSpPr txBox="1"/>
          <p:nvPr/>
        </p:nvSpPr>
        <p:spPr>
          <a:xfrm>
            <a:off x="436228" y="898380"/>
            <a:ext cx="9353724" cy="5584606"/>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D" sz="2000" dirty="0"/>
              <a:t>1. A) </a:t>
            </a:r>
            <a:r>
              <a:rPr lang="en-ID" sz="2000" dirty="0" err="1"/>
              <a:t>Perolehan</a:t>
            </a:r>
            <a:r>
              <a:rPr lang="en-ID" sz="2000" dirty="0"/>
              <a:t>/</a:t>
            </a:r>
            <a:r>
              <a:rPr lang="en-ID" sz="2000" dirty="0" err="1"/>
              <a:t>Penerimaan</a:t>
            </a:r>
            <a:r>
              <a:rPr lang="en-ID" sz="2000" dirty="0"/>
              <a:t> BAST </a:t>
            </a:r>
            <a:r>
              <a:rPr lang="en-ID" sz="2000" dirty="0" err="1"/>
              <a:t>Hibah</a:t>
            </a:r>
            <a:r>
              <a:rPr lang="en-ID" sz="2000" dirty="0"/>
              <a:t> dan </a:t>
            </a:r>
            <a:r>
              <a:rPr lang="en-ID" sz="2000" dirty="0" err="1"/>
              <a:t>Lainnya</a:t>
            </a:r>
            <a:endParaRPr lang="en-ID" sz="2000" dirty="0"/>
          </a:p>
          <a:p>
            <a:pPr marL="800100" lvl="1" indent="-342900">
              <a:lnSpc>
                <a:spcPct val="150000"/>
              </a:lnSpc>
              <a:buFont typeface="Arial" panose="020B0604020202020204" pitchFamily="34" charset="0"/>
              <a:buChar char="•"/>
            </a:pPr>
            <a:r>
              <a:rPr lang="en-ID" sz="2000" dirty="0"/>
              <a:t>BOS </a:t>
            </a:r>
          </a:p>
          <a:p>
            <a:pPr marL="800100" lvl="1" indent="-342900">
              <a:lnSpc>
                <a:spcPct val="150000"/>
              </a:lnSpc>
              <a:buFont typeface="Arial" panose="020B0604020202020204" pitchFamily="34" charset="0"/>
              <a:buChar char="•"/>
            </a:pPr>
            <a:r>
              <a:rPr lang="en-ID" sz="2000" dirty="0"/>
              <a:t>BLUD </a:t>
            </a:r>
          </a:p>
          <a:p>
            <a:pPr marL="800100" lvl="1" indent="-342900">
              <a:lnSpc>
                <a:spcPct val="150000"/>
              </a:lnSpc>
              <a:buFont typeface="Arial" panose="020B0604020202020204" pitchFamily="34" charset="0"/>
              <a:buChar char="•"/>
            </a:pPr>
            <a:r>
              <a:rPr lang="en-ID" sz="2000" dirty="0" err="1"/>
              <a:t>Ketentuan</a:t>
            </a:r>
            <a:r>
              <a:rPr lang="en-ID" sz="2000" dirty="0"/>
              <a:t> </a:t>
            </a:r>
            <a:r>
              <a:rPr lang="en-ID" sz="2000" dirty="0" err="1"/>
              <a:t>Perundang-undangan</a:t>
            </a:r>
            <a:r>
              <a:rPr lang="en-ID" sz="2000" dirty="0"/>
              <a:t> </a:t>
            </a:r>
          </a:p>
          <a:p>
            <a:pPr marL="800100" lvl="1" indent="-342900">
              <a:lnSpc>
                <a:spcPct val="150000"/>
              </a:lnSpc>
              <a:buFont typeface="Arial" panose="020B0604020202020204" pitchFamily="34" charset="0"/>
              <a:buChar char="•"/>
            </a:pPr>
            <a:r>
              <a:rPr lang="en-ID" sz="2000" dirty="0" err="1"/>
              <a:t>Putusan</a:t>
            </a:r>
            <a:r>
              <a:rPr lang="en-ID" sz="2000" dirty="0"/>
              <a:t> </a:t>
            </a:r>
            <a:r>
              <a:rPr lang="en-ID" sz="2000" dirty="0" err="1"/>
              <a:t>Pengadilan</a:t>
            </a:r>
            <a:r>
              <a:rPr lang="en-ID" sz="2000" dirty="0"/>
              <a:t> </a:t>
            </a:r>
          </a:p>
          <a:p>
            <a:pPr marL="800100" lvl="1" indent="-342900">
              <a:lnSpc>
                <a:spcPct val="150000"/>
              </a:lnSpc>
              <a:buFont typeface="Arial" panose="020B0604020202020204" pitchFamily="34" charset="0"/>
              <a:buChar char="•"/>
            </a:pPr>
            <a:r>
              <a:rPr lang="en-ID" sz="2000" dirty="0" err="1"/>
              <a:t>Divestasi</a:t>
            </a:r>
            <a:r>
              <a:rPr lang="en-ID" sz="2000" dirty="0"/>
              <a:t> </a:t>
            </a:r>
          </a:p>
          <a:p>
            <a:pPr marL="800100" lvl="1" indent="-342900">
              <a:lnSpc>
                <a:spcPct val="150000"/>
              </a:lnSpc>
              <a:buFont typeface="Arial" panose="020B0604020202020204" pitchFamily="34" charset="0"/>
              <a:buChar char="•"/>
            </a:pPr>
            <a:r>
              <a:rPr lang="en-ID" sz="2000" dirty="0" err="1"/>
              <a:t>Pembatalan</a:t>
            </a:r>
            <a:r>
              <a:rPr lang="en-ID" sz="2000" dirty="0"/>
              <a:t> </a:t>
            </a:r>
            <a:r>
              <a:rPr lang="en-ID" sz="2000" dirty="0" err="1"/>
              <a:t>Penghapusan</a:t>
            </a:r>
            <a:r>
              <a:rPr lang="en-ID" sz="2000" dirty="0"/>
              <a:t> </a:t>
            </a:r>
          </a:p>
          <a:p>
            <a:pPr marL="800100" lvl="1" indent="-342900">
              <a:lnSpc>
                <a:spcPct val="150000"/>
              </a:lnSpc>
              <a:buFont typeface="Arial" panose="020B0604020202020204" pitchFamily="34" charset="0"/>
              <a:buChar char="•"/>
            </a:pPr>
            <a:r>
              <a:rPr lang="en-ID" sz="2000" dirty="0" err="1"/>
              <a:t>Perolehan</a:t>
            </a:r>
            <a:r>
              <a:rPr lang="en-ID" sz="2000" dirty="0"/>
              <a:t>/</a:t>
            </a:r>
            <a:r>
              <a:rPr lang="en-ID" sz="2000" dirty="0" err="1"/>
              <a:t>Penerimaan</a:t>
            </a:r>
            <a:r>
              <a:rPr lang="en-ID" sz="2000" dirty="0"/>
              <a:t> </a:t>
            </a:r>
            <a:r>
              <a:rPr lang="en-ID" sz="2000" dirty="0" err="1"/>
              <a:t>Lainnya</a:t>
            </a:r>
            <a:endParaRPr lang="en-ID" sz="2000" dirty="0"/>
          </a:p>
          <a:p>
            <a:pPr marL="342900" indent="-342900">
              <a:lnSpc>
                <a:spcPct val="150000"/>
              </a:lnSpc>
              <a:buFont typeface="Wingdings" panose="05000000000000000000" pitchFamily="2" charset="2"/>
              <a:buChar char="v"/>
            </a:pPr>
            <a:r>
              <a:rPr lang="en-ID" sz="2000" dirty="0">
                <a:solidFill>
                  <a:srgbClr val="000000"/>
                </a:solidFill>
              </a:rPr>
              <a:t>3. A) </a:t>
            </a:r>
            <a:r>
              <a:rPr lang="en-ID" sz="2000" b="0" i="0" u="none" strike="noStrike" dirty="0" err="1">
                <a:solidFill>
                  <a:srgbClr val="000000"/>
                </a:solidFill>
                <a:effectLst/>
              </a:rPr>
              <a:t>Penerimaan</a:t>
            </a:r>
            <a:r>
              <a:rPr lang="en-ID" sz="2000" b="0" i="0" u="none" strike="noStrike" dirty="0">
                <a:solidFill>
                  <a:srgbClr val="000000"/>
                </a:solidFill>
                <a:effectLst/>
              </a:rPr>
              <a:t> BMD Internal </a:t>
            </a:r>
            <a:r>
              <a:rPr lang="en-ID" sz="2000" b="0" i="0" u="none" strike="noStrike" dirty="0" err="1">
                <a:solidFill>
                  <a:srgbClr val="000000"/>
                </a:solidFill>
                <a:effectLst/>
              </a:rPr>
              <a:t>Pengguna</a:t>
            </a:r>
            <a:r>
              <a:rPr lang="en-ID" sz="2000" b="0" i="0" u="none" strike="noStrike" dirty="0">
                <a:solidFill>
                  <a:srgbClr val="000000"/>
                </a:solidFill>
                <a:effectLst/>
              </a:rPr>
              <a:t> </a:t>
            </a:r>
            <a:r>
              <a:rPr lang="en-ID" sz="2000" b="0" i="0" u="none" strike="noStrike" dirty="0" err="1">
                <a:solidFill>
                  <a:srgbClr val="000000"/>
                </a:solidFill>
                <a:effectLst/>
              </a:rPr>
              <a:t>Barang</a:t>
            </a:r>
            <a:r>
              <a:rPr lang="en-ID" sz="2000" b="0" i="0" u="none" strike="noStrike" dirty="0">
                <a:solidFill>
                  <a:srgbClr val="000000"/>
                </a:solidFill>
                <a:effectLst/>
              </a:rPr>
              <a:t> &gt;</a:t>
            </a:r>
            <a:r>
              <a:rPr lang="en-ID" sz="2000" b="0" i="0" u="none" strike="noStrike" dirty="0" err="1">
                <a:solidFill>
                  <a:srgbClr val="000000"/>
                </a:solidFill>
                <a:effectLst/>
              </a:rPr>
              <a:t>Tambah</a:t>
            </a:r>
            <a:r>
              <a:rPr lang="en-ID" sz="2000" b="0" i="0" u="none" strike="noStrike" dirty="0">
                <a:solidFill>
                  <a:srgbClr val="000000"/>
                </a:solidFill>
                <a:effectLst/>
              </a:rPr>
              <a:t> KDTANS dan Menu </a:t>
            </a:r>
            <a:r>
              <a:rPr lang="en-ID" sz="2000" b="0" i="0" u="none" strike="noStrike" dirty="0" err="1">
                <a:solidFill>
                  <a:srgbClr val="000000"/>
                </a:solidFill>
                <a:effectLst/>
              </a:rPr>
              <a:t>Penerimaan</a:t>
            </a:r>
            <a:r>
              <a:rPr lang="en-ID" sz="2000" b="0" i="0" u="none" strike="noStrike" dirty="0">
                <a:solidFill>
                  <a:srgbClr val="000000"/>
                </a:solidFill>
                <a:effectLst/>
              </a:rPr>
              <a:t> BMD</a:t>
            </a:r>
          </a:p>
          <a:p>
            <a:pPr marL="342900" indent="-342900">
              <a:lnSpc>
                <a:spcPct val="150000"/>
              </a:lnSpc>
              <a:buFont typeface="Wingdings" panose="05000000000000000000" pitchFamily="2" charset="2"/>
              <a:buChar char="v"/>
            </a:pPr>
            <a:r>
              <a:rPr lang="en-ID" sz="2000" dirty="0">
                <a:solidFill>
                  <a:srgbClr val="000000"/>
                </a:solidFill>
              </a:rPr>
              <a:t>4. A</a:t>
            </a:r>
            <a:r>
              <a:rPr lang="en-ID" sz="2000" b="0" i="0" u="none" strike="noStrike" dirty="0">
                <a:solidFill>
                  <a:srgbClr val="000000"/>
                </a:solidFill>
                <a:effectLst/>
              </a:rPr>
              <a:t>) </a:t>
            </a:r>
            <a:r>
              <a:rPr lang="en-ID" sz="2000" b="0" i="0" u="none" strike="noStrike" dirty="0" err="1">
                <a:solidFill>
                  <a:srgbClr val="000000"/>
                </a:solidFill>
                <a:effectLst/>
              </a:rPr>
              <a:t>Pengeluaran</a:t>
            </a:r>
            <a:r>
              <a:rPr lang="en-ID" sz="2000" b="0" i="0" u="none" strike="noStrike" dirty="0">
                <a:solidFill>
                  <a:srgbClr val="000000"/>
                </a:solidFill>
                <a:effectLst/>
              </a:rPr>
              <a:t> BMD Internal </a:t>
            </a:r>
            <a:r>
              <a:rPr lang="en-ID" sz="2000" b="0" i="0" u="none" strike="noStrike" dirty="0" err="1">
                <a:solidFill>
                  <a:srgbClr val="000000"/>
                </a:solidFill>
                <a:effectLst/>
              </a:rPr>
              <a:t>Pengguna</a:t>
            </a:r>
            <a:r>
              <a:rPr lang="en-ID" sz="2000" b="0" i="0" u="none" strike="noStrike" dirty="0">
                <a:solidFill>
                  <a:srgbClr val="000000"/>
                </a:solidFill>
                <a:effectLst/>
              </a:rPr>
              <a:t> </a:t>
            </a:r>
            <a:r>
              <a:rPr lang="en-ID" sz="2000" b="0" i="0" u="none" strike="noStrike" dirty="0" err="1">
                <a:solidFill>
                  <a:srgbClr val="000000"/>
                </a:solidFill>
                <a:effectLst/>
              </a:rPr>
              <a:t>Barang</a:t>
            </a:r>
            <a:r>
              <a:rPr lang="en-ID" sz="2000" b="0" i="0" u="none" strike="noStrike" dirty="0">
                <a:solidFill>
                  <a:srgbClr val="000000"/>
                </a:solidFill>
                <a:effectLst/>
              </a:rPr>
              <a:t> &gt; </a:t>
            </a:r>
            <a:r>
              <a:rPr lang="en-ID" sz="2000" b="0" i="0" u="none" strike="noStrike" dirty="0" err="1">
                <a:solidFill>
                  <a:srgbClr val="000000"/>
                </a:solidFill>
                <a:effectLst/>
              </a:rPr>
              <a:t>Tambah</a:t>
            </a:r>
            <a:r>
              <a:rPr lang="en-ID" sz="2000" b="0" i="0" u="none" strike="noStrike" dirty="0">
                <a:solidFill>
                  <a:srgbClr val="000000"/>
                </a:solidFill>
                <a:effectLst/>
              </a:rPr>
              <a:t> KDTANS dan Menu </a:t>
            </a:r>
            <a:r>
              <a:rPr lang="en-ID" sz="2000" b="0" i="0" u="none" strike="noStrike" dirty="0" err="1">
                <a:solidFill>
                  <a:srgbClr val="000000"/>
                </a:solidFill>
                <a:effectLst/>
              </a:rPr>
              <a:t>Pengeluaran</a:t>
            </a:r>
            <a:r>
              <a:rPr lang="en-ID" sz="2000" b="0" i="0" u="none" strike="noStrike" dirty="0">
                <a:solidFill>
                  <a:srgbClr val="000000"/>
                </a:solidFill>
                <a:effectLst/>
              </a:rPr>
              <a:t> BMD Internal (NOT OK, KDTANS=226 vs 3.A 126)</a:t>
            </a:r>
          </a:p>
        </p:txBody>
      </p:sp>
      <p:cxnSp>
        <p:nvCxnSpPr>
          <p:cNvPr id="11" name="Straight Connector 10">
            <a:extLst>
              <a:ext uri="{FF2B5EF4-FFF2-40B4-BE49-F238E27FC236}">
                <a16:creationId xmlns:a16="http://schemas.microsoft.com/office/drawing/2014/main" id="{60477640-7769-4D1D-1C85-69896AD399EA}"/>
              </a:ext>
            </a:extLst>
          </p:cNvPr>
          <p:cNvCxnSpPr>
            <a:cxnSpLocks/>
          </p:cNvCxnSpPr>
          <p:nvPr/>
        </p:nvCxnSpPr>
        <p:spPr>
          <a:xfrm>
            <a:off x="553674" y="890370"/>
            <a:ext cx="58471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0805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BB9FC99-3C7A-1CDA-AE7A-836510870A02}"/>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17904C59-7D47-F0B0-D789-CEE7344B765A}"/>
              </a:ext>
            </a:extLst>
          </p:cNvPr>
          <p:cNvSpPr txBox="1"/>
          <p:nvPr/>
        </p:nvSpPr>
        <p:spPr>
          <a:xfrm>
            <a:off x="9060200" y="303995"/>
            <a:ext cx="3246449" cy="400110"/>
          </a:xfrm>
          <a:prstGeom prst="rect">
            <a:avLst/>
          </a:prstGeom>
          <a:noFill/>
        </p:spPr>
        <p:txBody>
          <a:bodyPr wrap="square" rtlCol="0">
            <a:spAutoFit/>
          </a:bodyPr>
          <a:lstStyle/>
          <a:p>
            <a:r>
              <a:rPr lang="en-US" sz="2000" b="1" i="0" dirty="0" err="1">
                <a:solidFill>
                  <a:srgbClr val="172B4D"/>
                </a:solidFill>
                <a:effectLst/>
              </a:rPr>
              <a:t>Persediaan</a:t>
            </a:r>
            <a:r>
              <a:rPr lang="en-US" sz="2000" b="1" i="0" dirty="0">
                <a:solidFill>
                  <a:srgbClr val="172B4D"/>
                </a:solidFill>
                <a:effectLst/>
              </a:rPr>
              <a:t> </a:t>
            </a:r>
            <a:r>
              <a:rPr lang="en-US" sz="2000" b="1" i="0" dirty="0" err="1">
                <a:solidFill>
                  <a:srgbClr val="172B4D"/>
                </a:solidFill>
                <a:effectLst/>
              </a:rPr>
              <a:t>Ke</a:t>
            </a:r>
            <a:r>
              <a:rPr lang="en-US" sz="2000" b="1" i="0" dirty="0">
                <a:solidFill>
                  <a:srgbClr val="172B4D"/>
                </a:solidFill>
                <a:effectLst/>
              </a:rPr>
              <a:t> </a:t>
            </a:r>
            <a:r>
              <a:rPr lang="en-US" sz="2000" b="1" i="0" dirty="0" err="1">
                <a:solidFill>
                  <a:srgbClr val="172B4D"/>
                </a:solidFill>
                <a:effectLst/>
              </a:rPr>
              <a:t>Aset</a:t>
            </a:r>
            <a:r>
              <a:rPr lang="en-US" sz="2000" b="1" i="0" dirty="0">
                <a:solidFill>
                  <a:srgbClr val="172B4D"/>
                </a:solidFill>
                <a:effectLst/>
              </a:rPr>
              <a:t> </a:t>
            </a:r>
            <a:r>
              <a:rPr lang="en-US" sz="2000" b="1" i="0" dirty="0" err="1">
                <a:solidFill>
                  <a:srgbClr val="172B4D"/>
                </a:solidFill>
                <a:effectLst/>
              </a:rPr>
              <a:t>Tetap</a:t>
            </a:r>
            <a:endParaRPr lang="en-ID" sz="2000" b="1" i="0" dirty="0">
              <a:solidFill>
                <a:srgbClr val="172B4D"/>
              </a:solidFill>
              <a:effectLst/>
            </a:endParaRPr>
          </a:p>
        </p:txBody>
      </p:sp>
      <p:sp>
        <p:nvSpPr>
          <p:cNvPr id="4" name="TextBox 3">
            <a:extLst>
              <a:ext uri="{FF2B5EF4-FFF2-40B4-BE49-F238E27FC236}">
                <a16:creationId xmlns:a16="http://schemas.microsoft.com/office/drawing/2014/main" id="{3BF7087C-4D3D-F03C-5C75-38D7952C9DAA}"/>
              </a:ext>
            </a:extLst>
          </p:cNvPr>
          <p:cNvSpPr txBox="1"/>
          <p:nvPr/>
        </p:nvSpPr>
        <p:spPr>
          <a:xfrm>
            <a:off x="399874" y="737661"/>
            <a:ext cx="8291120" cy="2031325"/>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04.07.05.</a:t>
            </a:r>
          </a:p>
          <a:p>
            <a:pPr marL="742950" lvl="1" indent="-285750">
              <a:buFont typeface="+mj-lt"/>
              <a:buAutoNum type="arabicPeriod"/>
            </a:pPr>
            <a:r>
              <a:rPr lang="en-ID" dirty="0"/>
              <a:t>Olist1 = Usadi.Valid49.BO.ReklasPersediaanToTetapControl, Usadi.Valid49.Aset.MAT</a:t>
            </a:r>
          </a:p>
          <a:p>
            <a:pPr marL="742950" lvl="1" indent="-285750">
              <a:buFont typeface="+mj-lt"/>
              <a:buAutoNum type="arabicPeriod"/>
            </a:pPr>
            <a:r>
              <a:rPr lang="en-ID" dirty="0"/>
              <a:t>KDTANS </a:t>
            </a:r>
            <a:r>
              <a:rPr lang="en-ID" dirty="0" err="1"/>
              <a:t>Kebalikan</a:t>
            </a:r>
            <a:r>
              <a:rPr lang="en-ID" dirty="0"/>
              <a:t> </a:t>
            </a:r>
            <a:r>
              <a:rPr lang="en-ID" dirty="0" err="1"/>
              <a:t>dari</a:t>
            </a:r>
            <a:r>
              <a:rPr lang="en-ID" dirty="0"/>
              <a:t> </a:t>
            </a:r>
            <a:r>
              <a:rPr lang="en-ID" dirty="0" err="1"/>
              <a:t>AsetTetap</a:t>
            </a:r>
            <a:r>
              <a:rPr lang="en-ID" dirty="0"/>
              <a:t> </a:t>
            </a:r>
            <a:r>
              <a:rPr lang="en-ID" dirty="0" err="1"/>
              <a:t>ke</a:t>
            </a:r>
            <a:r>
              <a:rPr lang="en-ID" dirty="0"/>
              <a:t> </a:t>
            </a:r>
            <a:r>
              <a:rPr lang="en-ID" dirty="0" err="1"/>
              <a:t>Persediaan</a:t>
            </a:r>
            <a:endParaRPr lang="en-ID" dirty="0"/>
          </a:p>
          <a:p>
            <a:pPr>
              <a:buFont typeface="+mj-lt"/>
              <a:buAutoNum type="arabicPeriod"/>
            </a:pPr>
            <a:r>
              <a:rPr lang="en-ID" dirty="0"/>
              <a:t>Create Class </a:t>
            </a:r>
            <a:r>
              <a:rPr lang="en-ID" dirty="0" err="1"/>
              <a:t>Reklas.cs</a:t>
            </a:r>
            <a:r>
              <a:rPr lang="en-ID" dirty="0"/>
              <a:t> → </a:t>
            </a:r>
            <a:r>
              <a:rPr lang="en-ID" dirty="0" err="1"/>
              <a:t>ReklasPersediaanToTetapControl</a:t>
            </a:r>
            <a:r>
              <a:rPr lang="en-ID" dirty="0"/>
              <a:t> (209)</a:t>
            </a:r>
          </a:p>
          <a:p>
            <a:pPr>
              <a:buFont typeface="+mj-lt"/>
              <a:buAutoNum type="arabicPeriod"/>
            </a:pPr>
            <a:r>
              <a:rPr lang="en-ID" dirty="0" err="1"/>
              <a:t>SetPageKey</a:t>
            </a:r>
            <a:r>
              <a:rPr lang="en-ID" dirty="0"/>
              <a:t> → KDTANS = </a:t>
            </a:r>
            <a:r>
              <a:rPr lang="en-ID" strike="sngStrike" dirty="0"/>
              <a:t>129</a:t>
            </a:r>
            <a:r>
              <a:rPr lang="en-ID" dirty="0"/>
              <a:t> </a:t>
            </a:r>
            <a:r>
              <a:rPr lang="en-ID" dirty="0">
                <a:sym typeface="Wingdings" panose="05000000000000000000" pitchFamily="2" charset="2"/>
              </a:rPr>
              <a:t> </a:t>
            </a:r>
            <a:r>
              <a:rPr lang="en-ID" strike="sngStrike" dirty="0">
                <a:sym typeface="Wingdings" panose="05000000000000000000" pitchFamily="2" charset="2"/>
              </a:rPr>
              <a:t>109</a:t>
            </a:r>
            <a:r>
              <a:rPr lang="en-ID" dirty="0">
                <a:sym typeface="Wingdings" panose="05000000000000000000" pitchFamily="2" charset="2"/>
              </a:rPr>
              <a:t>  1XX</a:t>
            </a:r>
            <a:endParaRPr lang="en-ID" dirty="0"/>
          </a:p>
        </p:txBody>
      </p:sp>
      <p:sp>
        <p:nvSpPr>
          <p:cNvPr id="5" name="AutoShape 4">
            <a:extLst>
              <a:ext uri="{FF2B5EF4-FFF2-40B4-BE49-F238E27FC236}">
                <a16:creationId xmlns:a16="http://schemas.microsoft.com/office/drawing/2014/main" id="{57015DDC-FD10-1D42-E60A-57DF7754865D}"/>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8404644A-293D-70EF-7F48-8D2B9051E8AF}"/>
              </a:ext>
            </a:extLst>
          </p:cNvPr>
          <p:cNvSpPr txBox="1"/>
          <p:nvPr/>
        </p:nvSpPr>
        <p:spPr>
          <a:xfrm>
            <a:off x="399874" y="2464769"/>
            <a:ext cx="2955722"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7" name="TextBox 6">
            <a:extLst>
              <a:ext uri="{FF2B5EF4-FFF2-40B4-BE49-F238E27FC236}">
                <a16:creationId xmlns:a16="http://schemas.microsoft.com/office/drawing/2014/main" id="{5E320F1C-6600-1A34-25AA-BC3D4F0EF273}"/>
              </a:ext>
            </a:extLst>
          </p:cNvPr>
          <p:cNvSpPr txBox="1"/>
          <p:nvPr/>
        </p:nvSpPr>
        <p:spPr>
          <a:xfrm>
            <a:off x="399874" y="4561209"/>
            <a:ext cx="2594996"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Database</a:t>
            </a:r>
            <a:endParaRPr lang="en-ID" dirty="0"/>
          </a:p>
        </p:txBody>
      </p:sp>
      <p:pic>
        <p:nvPicPr>
          <p:cNvPr id="11" name="Picture 10">
            <a:extLst>
              <a:ext uri="{FF2B5EF4-FFF2-40B4-BE49-F238E27FC236}">
                <a16:creationId xmlns:a16="http://schemas.microsoft.com/office/drawing/2014/main" id="{F0A02B7C-C5AE-5D47-E07F-93C5930F1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74" y="2879079"/>
            <a:ext cx="6584746" cy="1682130"/>
          </a:xfrm>
          <a:prstGeom prst="rect">
            <a:avLst/>
          </a:prstGeom>
        </p:spPr>
      </p:pic>
      <p:pic>
        <p:nvPicPr>
          <p:cNvPr id="13" name="Picture 12">
            <a:extLst>
              <a:ext uri="{FF2B5EF4-FFF2-40B4-BE49-F238E27FC236}">
                <a16:creationId xmlns:a16="http://schemas.microsoft.com/office/drawing/2014/main" id="{9757B215-EAAA-2F11-E0B6-878E65B6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74" y="4930541"/>
            <a:ext cx="8172450" cy="1476375"/>
          </a:xfrm>
          <a:prstGeom prst="rect">
            <a:avLst/>
          </a:prstGeom>
        </p:spPr>
      </p:pic>
    </p:spTree>
    <p:extLst>
      <p:ext uri="{BB962C8B-B14F-4D97-AF65-F5344CB8AC3E}">
        <p14:creationId xmlns:p14="http://schemas.microsoft.com/office/powerpoint/2010/main" val="406314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E6D172D-E5F7-E716-0B9D-1EFB9956354C}"/>
              </a:ext>
            </a:extLst>
          </p:cNvPr>
          <p:cNvPicPr>
            <a:picLocks noChangeAspect="1"/>
          </p:cNvPicPr>
          <p:nvPr/>
        </p:nvPicPr>
        <p:blipFill>
          <a:blip r:embed="rId2"/>
          <a:stretch>
            <a:fillRect/>
          </a:stretch>
        </p:blipFill>
        <p:spPr>
          <a:xfrm>
            <a:off x="561866" y="1342709"/>
            <a:ext cx="3048000" cy="3143250"/>
          </a:xfrm>
          <a:prstGeom prst="rect">
            <a:avLst/>
          </a:prstGeom>
        </p:spPr>
      </p:pic>
      <p:sp>
        <p:nvSpPr>
          <p:cNvPr id="11" name="TextBox 10">
            <a:extLst>
              <a:ext uri="{FF2B5EF4-FFF2-40B4-BE49-F238E27FC236}">
                <a16:creationId xmlns:a16="http://schemas.microsoft.com/office/drawing/2014/main" id="{C46AC7E4-2C8A-1B83-EAD8-896A86B029BF}"/>
              </a:ext>
            </a:extLst>
          </p:cNvPr>
          <p:cNvSpPr txBox="1"/>
          <p:nvPr/>
        </p:nvSpPr>
        <p:spPr>
          <a:xfrm>
            <a:off x="474984" y="166316"/>
            <a:ext cx="6269765" cy="830997"/>
          </a:xfrm>
          <a:prstGeom prst="rect">
            <a:avLst/>
          </a:prstGeom>
          <a:noFill/>
        </p:spPr>
        <p:txBody>
          <a:bodyPr wrap="square" rtlCol="0">
            <a:spAutoFit/>
          </a:bodyPr>
          <a:lstStyle/>
          <a:p>
            <a:r>
              <a:rPr lang="sv-SE" sz="2400" b="0" i="0" u="none" strike="noStrike" dirty="0">
                <a:solidFill>
                  <a:srgbClr val="000000"/>
                </a:solidFill>
                <a:effectLst/>
              </a:rPr>
              <a:t>Koreksi &gt; Tambah KDTANS dan Sub Menu ‘Koreksi Pencatatan Ganda’</a:t>
            </a:r>
            <a:endParaRPr lang="en-ID" sz="2400" b="0" i="0" u="none" strike="noStrike" dirty="0">
              <a:solidFill>
                <a:srgbClr val="000000"/>
              </a:solidFill>
              <a:effectLst/>
            </a:endParaRPr>
          </a:p>
        </p:txBody>
      </p:sp>
      <p:cxnSp>
        <p:nvCxnSpPr>
          <p:cNvPr id="12" name="Straight Connector 11">
            <a:extLst>
              <a:ext uri="{FF2B5EF4-FFF2-40B4-BE49-F238E27FC236}">
                <a16:creationId xmlns:a16="http://schemas.microsoft.com/office/drawing/2014/main" id="{E2BF659D-5F3F-4C9D-6BDE-F84E29275664}"/>
              </a:ext>
            </a:extLst>
          </p:cNvPr>
          <p:cNvCxnSpPr>
            <a:cxnSpLocks/>
          </p:cNvCxnSpPr>
          <p:nvPr/>
        </p:nvCxnSpPr>
        <p:spPr>
          <a:xfrm>
            <a:off x="570451" y="997313"/>
            <a:ext cx="584712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DFB0838-6745-001E-64E9-CE9854CD597E}"/>
              </a:ext>
            </a:extLst>
          </p:cNvPr>
          <p:cNvCxnSpPr>
            <a:cxnSpLocks/>
          </p:cNvCxnSpPr>
          <p:nvPr/>
        </p:nvCxnSpPr>
        <p:spPr>
          <a:xfrm>
            <a:off x="743822" y="3905771"/>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746FEB-7A17-C6DA-B53F-303E6DEB05C8}"/>
              </a:ext>
            </a:extLst>
          </p:cNvPr>
          <p:cNvCxnSpPr>
            <a:cxnSpLocks/>
          </p:cNvCxnSpPr>
          <p:nvPr/>
        </p:nvCxnSpPr>
        <p:spPr>
          <a:xfrm>
            <a:off x="743822" y="4093126"/>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F6037C-FFDC-B487-CF64-343B5C04A05C}"/>
              </a:ext>
            </a:extLst>
          </p:cNvPr>
          <p:cNvCxnSpPr>
            <a:cxnSpLocks/>
          </p:cNvCxnSpPr>
          <p:nvPr/>
        </p:nvCxnSpPr>
        <p:spPr>
          <a:xfrm flipV="1">
            <a:off x="2936538" y="3905771"/>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AE337C-C4EE-C226-7D61-1D72FA45E827}"/>
              </a:ext>
            </a:extLst>
          </p:cNvPr>
          <p:cNvCxnSpPr>
            <a:cxnSpLocks/>
          </p:cNvCxnSpPr>
          <p:nvPr/>
        </p:nvCxnSpPr>
        <p:spPr>
          <a:xfrm flipV="1">
            <a:off x="743822" y="3905771"/>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494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0960E29-A62C-4870-3927-192AC4B45E76}"/>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EEC16B1-FA66-48D1-4B42-EA7A64FBC7E7}"/>
              </a:ext>
            </a:extLst>
          </p:cNvPr>
          <p:cNvSpPr txBox="1"/>
          <p:nvPr/>
        </p:nvSpPr>
        <p:spPr>
          <a:xfrm>
            <a:off x="9060200" y="303995"/>
            <a:ext cx="3246449" cy="400110"/>
          </a:xfrm>
          <a:prstGeom prst="rect">
            <a:avLst/>
          </a:prstGeom>
          <a:noFill/>
        </p:spPr>
        <p:txBody>
          <a:bodyPr wrap="square" rtlCol="0">
            <a:spAutoFit/>
          </a:bodyPr>
          <a:lstStyle/>
          <a:p>
            <a:r>
              <a:rPr lang="en-US" sz="2000" b="1" i="0" dirty="0" err="1">
                <a:solidFill>
                  <a:srgbClr val="172B4D"/>
                </a:solidFill>
                <a:effectLst/>
              </a:rPr>
              <a:t>Koreksi</a:t>
            </a:r>
            <a:r>
              <a:rPr lang="en-US" sz="2000" b="1" i="0" dirty="0">
                <a:solidFill>
                  <a:srgbClr val="172B4D"/>
                </a:solidFill>
                <a:effectLst/>
              </a:rPr>
              <a:t> </a:t>
            </a:r>
            <a:r>
              <a:rPr lang="en-US" sz="2000" b="1" i="0" dirty="0" err="1">
                <a:solidFill>
                  <a:srgbClr val="172B4D"/>
                </a:solidFill>
                <a:effectLst/>
              </a:rPr>
              <a:t>Pencatatan</a:t>
            </a:r>
            <a:r>
              <a:rPr lang="en-US" sz="2000" b="1" i="0" dirty="0">
                <a:solidFill>
                  <a:srgbClr val="172B4D"/>
                </a:solidFill>
                <a:effectLst/>
              </a:rPr>
              <a:t> Ganda</a:t>
            </a:r>
            <a:endParaRPr lang="en-ID" sz="2000" b="1" i="0" dirty="0">
              <a:solidFill>
                <a:srgbClr val="172B4D"/>
              </a:solidFill>
              <a:effectLst/>
            </a:endParaRPr>
          </a:p>
        </p:txBody>
      </p:sp>
      <p:sp>
        <p:nvSpPr>
          <p:cNvPr id="4" name="TextBox 3">
            <a:extLst>
              <a:ext uri="{FF2B5EF4-FFF2-40B4-BE49-F238E27FC236}">
                <a16:creationId xmlns:a16="http://schemas.microsoft.com/office/drawing/2014/main" id="{1F7745E6-7954-FE93-987F-C97D4D87D877}"/>
              </a:ext>
            </a:extLst>
          </p:cNvPr>
          <p:cNvSpPr txBox="1"/>
          <p:nvPr/>
        </p:nvSpPr>
        <p:spPr>
          <a:xfrm>
            <a:off x="399874" y="737661"/>
            <a:ext cx="8291120" cy="1477328"/>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04.15.02.</a:t>
            </a:r>
          </a:p>
          <a:p>
            <a:pPr marL="742950" lvl="1" indent="-285750">
              <a:buFont typeface="+mj-lt"/>
              <a:buAutoNum type="arabicPeriod"/>
            </a:pPr>
            <a:r>
              <a:rPr lang="en-ID" dirty="0"/>
              <a:t>Olist1 = Usadi.Valid49.BO.KoreksiGandaControl, Usadi.Valid49.Aset.MAT</a:t>
            </a:r>
          </a:p>
          <a:p>
            <a:pPr>
              <a:buFont typeface="+mj-lt"/>
              <a:buAutoNum type="arabicPeriod"/>
            </a:pPr>
            <a:r>
              <a:rPr lang="en-ID" dirty="0"/>
              <a:t>Create Class </a:t>
            </a:r>
            <a:r>
              <a:rPr lang="en-ID" dirty="0" err="1"/>
              <a:t>Koreksi.cs</a:t>
            </a:r>
            <a:r>
              <a:rPr lang="en-ID" dirty="0"/>
              <a:t> → </a:t>
            </a:r>
            <a:r>
              <a:rPr lang="en-ID" dirty="0" err="1"/>
              <a:t>KoreksiGandaControl</a:t>
            </a:r>
            <a:endParaRPr lang="en-ID" dirty="0"/>
          </a:p>
          <a:p>
            <a:pPr>
              <a:buFont typeface="+mj-lt"/>
              <a:buAutoNum type="arabicPeriod"/>
            </a:pPr>
            <a:r>
              <a:rPr lang="en-ID" dirty="0" err="1"/>
              <a:t>SetPageKey</a:t>
            </a:r>
            <a:r>
              <a:rPr lang="en-ID" dirty="0"/>
              <a:t> → KDTANS = 130</a:t>
            </a:r>
          </a:p>
        </p:txBody>
      </p:sp>
      <p:sp>
        <p:nvSpPr>
          <p:cNvPr id="5" name="AutoShape 4">
            <a:extLst>
              <a:ext uri="{FF2B5EF4-FFF2-40B4-BE49-F238E27FC236}">
                <a16:creationId xmlns:a16="http://schemas.microsoft.com/office/drawing/2014/main" id="{537FF0A4-7225-DABB-B3A7-783CB7930810}"/>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C7D42169-71D7-C954-FF34-AC660071C6BD}"/>
              </a:ext>
            </a:extLst>
          </p:cNvPr>
          <p:cNvSpPr txBox="1"/>
          <p:nvPr/>
        </p:nvSpPr>
        <p:spPr>
          <a:xfrm>
            <a:off x="399874" y="2464769"/>
            <a:ext cx="2838276"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7" name="TextBox 6">
            <a:extLst>
              <a:ext uri="{FF2B5EF4-FFF2-40B4-BE49-F238E27FC236}">
                <a16:creationId xmlns:a16="http://schemas.microsoft.com/office/drawing/2014/main" id="{FDBB43DB-62A4-471B-45DA-538C2A9EB4BF}"/>
              </a:ext>
            </a:extLst>
          </p:cNvPr>
          <p:cNvSpPr txBox="1"/>
          <p:nvPr/>
        </p:nvSpPr>
        <p:spPr>
          <a:xfrm>
            <a:off x="399874" y="4561209"/>
            <a:ext cx="2754387"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a:t>Database</a:t>
            </a:r>
            <a:endParaRPr lang="en-ID" dirty="0"/>
          </a:p>
        </p:txBody>
      </p:sp>
      <p:pic>
        <p:nvPicPr>
          <p:cNvPr id="11" name="Picture 10">
            <a:extLst>
              <a:ext uri="{FF2B5EF4-FFF2-40B4-BE49-F238E27FC236}">
                <a16:creationId xmlns:a16="http://schemas.microsoft.com/office/drawing/2014/main" id="{5D37F00E-579B-E3E7-4445-6041D95A5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97" y="2834101"/>
            <a:ext cx="6764324" cy="1671995"/>
          </a:xfrm>
          <a:prstGeom prst="rect">
            <a:avLst/>
          </a:prstGeom>
        </p:spPr>
      </p:pic>
      <p:pic>
        <p:nvPicPr>
          <p:cNvPr id="13" name="Picture 12">
            <a:extLst>
              <a:ext uri="{FF2B5EF4-FFF2-40B4-BE49-F238E27FC236}">
                <a16:creationId xmlns:a16="http://schemas.microsoft.com/office/drawing/2014/main" id="{6680ECB5-7502-3B90-D981-877E46C51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97" y="4875428"/>
            <a:ext cx="9077325" cy="1597552"/>
          </a:xfrm>
          <a:prstGeom prst="rect">
            <a:avLst/>
          </a:prstGeom>
        </p:spPr>
      </p:pic>
    </p:spTree>
    <p:extLst>
      <p:ext uri="{BB962C8B-B14F-4D97-AF65-F5344CB8AC3E}">
        <p14:creationId xmlns:p14="http://schemas.microsoft.com/office/powerpoint/2010/main" val="204429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9E2AB2-1BA7-B780-3F3E-65413B473BC7}"/>
              </a:ext>
            </a:extLst>
          </p:cNvPr>
          <p:cNvPicPr>
            <a:picLocks noChangeAspect="1"/>
          </p:cNvPicPr>
          <p:nvPr/>
        </p:nvPicPr>
        <p:blipFill>
          <a:blip r:embed="rId2"/>
          <a:stretch>
            <a:fillRect/>
          </a:stretch>
        </p:blipFill>
        <p:spPr>
          <a:xfrm>
            <a:off x="561866" y="1342709"/>
            <a:ext cx="3048000" cy="3143250"/>
          </a:xfrm>
          <a:prstGeom prst="rect">
            <a:avLst/>
          </a:prstGeom>
        </p:spPr>
      </p:pic>
      <p:sp>
        <p:nvSpPr>
          <p:cNvPr id="3" name="TextBox 2">
            <a:extLst>
              <a:ext uri="{FF2B5EF4-FFF2-40B4-BE49-F238E27FC236}">
                <a16:creationId xmlns:a16="http://schemas.microsoft.com/office/drawing/2014/main" id="{62237B11-07A7-D71C-9A3F-52F2B10EBEF3}"/>
              </a:ext>
            </a:extLst>
          </p:cNvPr>
          <p:cNvSpPr txBox="1"/>
          <p:nvPr/>
        </p:nvSpPr>
        <p:spPr>
          <a:xfrm>
            <a:off x="474984" y="166316"/>
            <a:ext cx="6269765" cy="830997"/>
          </a:xfrm>
          <a:prstGeom prst="rect">
            <a:avLst/>
          </a:prstGeom>
          <a:noFill/>
        </p:spPr>
        <p:txBody>
          <a:bodyPr wrap="square" rtlCol="0">
            <a:spAutoFit/>
          </a:bodyPr>
          <a:lstStyle/>
          <a:p>
            <a:r>
              <a:rPr lang="nn-NO" sz="2400" b="0" i="0" u="none" strike="noStrike" dirty="0">
                <a:solidFill>
                  <a:srgbClr val="000000"/>
                </a:solidFill>
                <a:effectLst/>
              </a:rPr>
              <a:t>Koreksi &gt; Tambah KDTANS dan Sub Menu ‘Koreksi Spesifikasi</a:t>
            </a:r>
            <a:endParaRPr lang="en-ID" sz="2400" b="0" i="0" u="none" strike="noStrike" dirty="0">
              <a:solidFill>
                <a:srgbClr val="000000"/>
              </a:solidFill>
              <a:effectLst/>
            </a:endParaRPr>
          </a:p>
        </p:txBody>
      </p:sp>
      <p:cxnSp>
        <p:nvCxnSpPr>
          <p:cNvPr id="4" name="Straight Connector 3">
            <a:extLst>
              <a:ext uri="{FF2B5EF4-FFF2-40B4-BE49-F238E27FC236}">
                <a16:creationId xmlns:a16="http://schemas.microsoft.com/office/drawing/2014/main" id="{D505D74E-FCA9-1FB6-DAD8-8832112C8458}"/>
              </a:ext>
            </a:extLst>
          </p:cNvPr>
          <p:cNvCxnSpPr>
            <a:cxnSpLocks/>
          </p:cNvCxnSpPr>
          <p:nvPr/>
        </p:nvCxnSpPr>
        <p:spPr>
          <a:xfrm>
            <a:off x="570451" y="997313"/>
            <a:ext cx="584712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A290FCF9-A2D5-DE63-36F9-D8616C5943DF}"/>
              </a:ext>
            </a:extLst>
          </p:cNvPr>
          <p:cNvCxnSpPr>
            <a:cxnSpLocks/>
          </p:cNvCxnSpPr>
          <p:nvPr/>
        </p:nvCxnSpPr>
        <p:spPr>
          <a:xfrm>
            <a:off x="743822" y="4065162"/>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E339ACB-E8BF-FA0E-B2B9-2F0C3D0DB7EA}"/>
              </a:ext>
            </a:extLst>
          </p:cNvPr>
          <p:cNvCxnSpPr>
            <a:cxnSpLocks/>
          </p:cNvCxnSpPr>
          <p:nvPr/>
        </p:nvCxnSpPr>
        <p:spPr>
          <a:xfrm>
            <a:off x="743822" y="4252517"/>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CE70ECE-8747-3FED-2EA2-B116D8DE976A}"/>
              </a:ext>
            </a:extLst>
          </p:cNvPr>
          <p:cNvCxnSpPr>
            <a:cxnSpLocks/>
          </p:cNvCxnSpPr>
          <p:nvPr/>
        </p:nvCxnSpPr>
        <p:spPr>
          <a:xfrm flipV="1">
            <a:off x="2936538" y="4065162"/>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79FB17-7E42-202E-EB9C-7C6EB0E9B155}"/>
              </a:ext>
            </a:extLst>
          </p:cNvPr>
          <p:cNvCxnSpPr>
            <a:cxnSpLocks/>
          </p:cNvCxnSpPr>
          <p:nvPr/>
        </p:nvCxnSpPr>
        <p:spPr>
          <a:xfrm flipV="1">
            <a:off x="743822" y="4065162"/>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3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D7445C3-3C22-6A69-0A9E-00FCBA461F33}"/>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40ECA132-10D5-3ED8-E8FD-F40CFC4B102E}"/>
              </a:ext>
            </a:extLst>
          </p:cNvPr>
          <p:cNvSpPr txBox="1"/>
          <p:nvPr/>
        </p:nvSpPr>
        <p:spPr>
          <a:xfrm>
            <a:off x="9060200" y="303995"/>
            <a:ext cx="3246449" cy="400110"/>
          </a:xfrm>
          <a:prstGeom prst="rect">
            <a:avLst/>
          </a:prstGeom>
          <a:noFill/>
        </p:spPr>
        <p:txBody>
          <a:bodyPr wrap="square" rtlCol="0">
            <a:spAutoFit/>
          </a:bodyPr>
          <a:lstStyle/>
          <a:p>
            <a:r>
              <a:rPr lang="en-US" sz="2000" b="1" i="0" dirty="0" err="1">
                <a:solidFill>
                  <a:srgbClr val="172B4D"/>
                </a:solidFill>
                <a:effectLst/>
              </a:rPr>
              <a:t>Koreksi</a:t>
            </a:r>
            <a:r>
              <a:rPr lang="en-US" sz="2000" b="1" i="0" dirty="0">
                <a:solidFill>
                  <a:srgbClr val="172B4D"/>
                </a:solidFill>
                <a:effectLst/>
              </a:rPr>
              <a:t> </a:t>
            </a:r>
            <a:r>
              <a:rPr lang="en-US" sz="2000" b="1" i="0" dirty="0" err="1">
                <a:solidFill>
                  <a:srgbClr val="172B4D"/>
                </a:solidFill>
                <a:effectLst/>
              </a:rPr>
              <a:t>Spesifikasi</a:t>
            </a:r>
            <a:endParaRPr lang="en-ID" sz="2000" b="1" i="0" dirty="0">
              <a:solidFill>
                <a:srgbClr val="172B4D"/>
              </a:solidFill>
              <a:effectLst/>
            </a:endParaRPr>
          </a:p>
        </p:txBody>
      </p:sp>
      <p:sp>
        <p:nvSpPr>
          <p:cNvPr id="4" name="TextBox 3">
            <a:extLst>
              <a:ext uri="{FF2B5EF4-FFF2-40B4-BE49-F238E27FC236}">
                <a16:creationId xmlns:a16="http://schemas.microsoft.com/office/drawing/2014/main" id="{4CDCD86D-5FFF-E6D7-E5B0-CD906969B4C8}"/>
              </a:ext>
            </a:extLst>
          </p:cNvPr>
          <p:cNvSpPr txBox="1"/>
          <p:nvPr/>
        </p:nvSpPr>
        <p:spPr>
          <a:xfrm>
            <a:off x="399874" y="737661"/>
            <a:ext cx="8291120" cy="1477328"/>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04.15.03.</a:t>
            </a:r>
          </a:p>
          <a:p>
            <a:pPr marL="742950" lvl="1" indent="-285750">
              <a:buFont typeface="+mj-lt"/>
              <a:buAutoNum type="arabicPeriod"/>
            </a:pPr>
            <a:r>
              <a:rPr lang="en-ID" dirty="0"/>
              <a:t>Olist1 = Usadi.Valid49.BO.KoreksiSpesifikasiControl, Usadi.Valid49.Aset.MAT</a:t>
            </a:r>
          </a:p>
          <a:p>
            <a:pPr>
              <a:buFont typeface="+mj-lt"/>
              <a:buAutoNum type="arabicPeriod"/>
            </a:pPr>
            <a:r>
              <a:rPr lang="en-ID" dirty="0"/>
              <a:t>Create Class </a:t>
            </a:r>
            <a:r>
              <a:rPr lang="en-ID" dirty="0" err="1"/>
              <a:t>Koreksi.cs</a:t>
            </a:r>
            <a:r>
              <a:rPr lang="en-ID" dirty="0"/>
              <a:t> → </a:t>
            </a:r>
            <a:r>
              <a:rPr lang="en-ID" dirty="0" err="1"/>
              <a:t>KoreksiSpesifikasiControl</a:t>
            </a:r>
            <a:endParaRPr lang="en-ID" dirty="0"/>
          </a:p>
          <a:p>
            <a:pPr>
              <a:buFont typeface="+mj-lt"/>
              <a:buAutoNum type="arabicPeriod"/>
            </a:pPr>
            <a:r>
              <a:rPr lang="en-ID" dirty="0" err="1"/>
              <a:t>SetPageKey</a:t>
            </a:r>
            <a:r>
              <a:rPr lang="en-ID" dirty="0"/>
              <a:t> → KDTANS = 131</a:t>
            </a:r>
          </a:p>
        </p:txBody>
      </p:sp>
      <p:sp>
        <p:nvSpPr>
          <p:cNvPr id="5" name="AutoShape 4">
            <a:extLst>
              <a:ext uri="{FF2B5EF4-FFF2-40B4-BE49-F238E27FC236}">
                <a16:creationId xmlns:a16="http://schemas.microsoft.com/office/drawing/2014/main" id="{CAFC21E0-59E9-F4CC-75BE-253EF7E305B0}"/>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B2EECE02-E997-3630-03D7-7D036C7331A3}"/>
              </a:ext>
            </a:extLst>
          </p:cNvPr>
          <p:cNvSpPr txBox="1"/>
          <p:nvPr/>
        </p:nvSpPr>
        <p:spPr>
          <a:xfrm>
            <a:off x="399874" y="2464769"/>
            <a:ext cx="2779554"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7" name="TextBox 6">
            <a:extLst>
              <a:ext uri="{FF2B5EF4-FFF2-40B4-BE49-F238E27FC236}">
                <a16:creationId xmlns:a16="http://schemas.microsoft.com/office/drawing/2014/main" id="{E0CE6323-5823-291F-FCD8-C1675B133921}"/>
              </a:ext>
            </a:extLst>
          </p:cNvPr>
          <p:cNvSpPr txBox="1"/>
          <p:nvPr/>
        </p:nvSpPr>
        <p:spPr>
          <a:xfrm>
            <a:off x="399874" y="4561209"/>
            <a:ext cx="2519495"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a:t>Database</a:t>
            </a:r>
            <a:endParaRPr lang="en-ID" dirty="0"/>
          </a:p>
        </p:txBody>
      </p:sp>
      <p:pic>
        <p:nvPicPr>
          <p:cNvPr id="13" name="Picture 12">
            <a:extLst>
              <a:ext uri="{FF2B5EF4-FFF2-40B4-BE49-F238E27FC236}">
                <a16:creationId xmlns:a16="http://schemas.microsoft.com/office/drawing/2014/main" id="{7F14EDB0-0753-8783-7AAA-ACE3E5A84C70}"/>
              </a:ext>
            </a:extLst>
          </p:cNvPr>
          <p:cNvPicPr>
            <a:picLocks noChangeAspect="1"/>
          </p:cNvPicPr>
          <p:nvPr/>
        </p:nvPicPr>
        <p:blipFill>
          <a:blip r:embed="rId2"/>
          <a:stretch>
            <a:fillRect/>
          </a:stretch>
        </p:blipFill>
        <p:spPr>
          <a:xfrm>
            <a:off x="458598" y="2834101"/>
            <a:ext cx="7083106" cy="1643831"/>
          </a:xfrm>
          <a:prstGeom prst="rect">
            <a:avLst/>
          </a:prstGeom>
        </p:spPr>
      </p:pic>
      <p:pic>
        <p:nvPicPr>
          <p:cNvPr id="15" name="Picture 14">
            <a:extLst>
              <a:ext uri="{FF2B5EF4-FFF2-40B4-BE49-F238E27FC236}">
                <a16:creationId xmlns:a16="http://schemas.microsoft.com/office/drawing/2014/main" id="{0178DD67-D0AC-D960-58E3-71A87DE51112}"/>
              </a:ext>
            </a:extLst>
          </p:cNvPr>
          <p:cNvPicPr>
            <a:picLocks noChangeAspect="1"/>
          </p:cNvPicPr>
          <p:nvPr/>
        </p:nvPicPr>
        <p:blipFill>
          <a:blip r:embed="rId3"/>
          <a:stretch>
            <a:fillRect/>
          </a:stretch>
        </p:blipFill>
        <p:spPr>
          <a:xfrm>
            <a:off x="458598" y="4952674"/>
            <a:ext cx="8582025" cy="1400175"/>
          </a:xfrm>
          <a:prstGeom prst="rect">
            <a:avLst/>
          </a:prstGeom>
        </p:spPr>
      </p:pic>
    </p:spTree>
    <p:extLst>
      <p:ext uri="{BB962C8B-B14F-4D97-AF65-F5344CB8AC3E}">
        <p14:creationId xmlns:p14="http://schemas.microsoft.com/office/powerpoint/2010/main" val="2022150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D1B7EC-BFD3-85C4-F30B-58543294F710}"/>
              </a:ext>
            </a:extLst>
          </p:cNvPr>
          <p:cNvPicPr>
            <a:picLocks noChangeAspect="1"/>
          </p:cNvPicPr>
          <p:nvPr/>
        </p:nvPicPr>
        <p:blipFill>
          <a:blip r:embed="rId2"/>
          <a:stretch>
            <a:fillRect/>
          </a:stretch>
        </p:blipFill>
        <p:spPr>
          <a:xfrm>
            <a:off x="561866" y="1342709"/>
            <a:ext cx="3048000" cy="3143250"/>
          </a:xfrm>
          <a:prstGeom prst="rect">
            <a:avLst/>
          </a:prstGeom>
        </p:spPr>
      </p:pic>
      <p:sp>
        <p:nvSpPr>
          <p:cNvPr id="3" name="TextBox 2">
            <a:extLst>
              <a:ext uri="{FF2B5EF4-FFF2-40B4-BE49-F238E27FC236}">
                <a16:creationId xmlns:a16="http://schemas.microsoft.com/office/drawing/2014/main" id="{CB9C8CE2-32AF-D773-E00F-C6D06E8C8321}"/>
              </a:ext>
            </a:extLst>
          </p:cNvPr>
          <p:cNvSpPr txBox="1"/>
          <p:nvPr/>
        </p:nvSpPr>
        <p:spPr>
          <a:xfrm>
            <a:off x="474984" y="166316"/>
            <a:ext cx="6269765" cy="830997"/>
          </a:xfrm>
          <a:prstGeom prst="rect">
            <a:avLst/>
          </a:prstGeom>
          <a:noFill/>
        </p:spPr>
        <p:txBody>
          <a:bodyPr wrap="square" rtlCol="0">
            <a:spAutoFit/>
          </a:bodyPr>
          <a:lstStyle/>
          <a:p>
            <a:r>
              <a:rPr lang="en-ID" sz="2400" b="0" i="0" u="none" strike="noStrike" dirty="0" err="1">
                <a:solidFill>
                  <a:srgbClr val="000000"/>
                </a:solidFill>
                <a:effectLst/>
              </a:rPr>
              <a:t>Koreksi</a:t>
            </a:r>
            <a:r>
              <a:rPr lang="en-ID" sz="2400" b="0" i="0" u="none" strike="noStrike" dirty="0">
                <a:solidFill>
                  <a:srgbClr val="000000"/>
                </a:solidFill>
                <a:effectLst/>
              </a:rPr>
              <a:t> &gt; </a:t>
            </a:r>
            <a:r>
              <a:rPr lang="en-ID" sz="2400" b="0" i="0" u="none" strike="noStrike" dirty="0" err="1">
                <a:solidFill>
                  <a:srgbClr val="000000"/>
                </a:solidFill>
                <a:effectLst/>
              </a:rPr>
              <a:t>Tambah</a:t>
            </a:r>
            <a:r>
              <a:rPr lang="en-ID" sz="2400" b="0" i="0" u="none" strike="noStrike" dirty="0">
                <a:solidFill>
                  <a:srgbClr val="000000"/>
                </a:solidFill>
                <a:effectLst/>
              </a:rPr>
              <a:t> KDTANS dan Sub Menu ‘</a:t>
            </a:r>
            <a:r>
              <a:rPr lang="en-ID" sz="2400" b="0" i="0" u="none" strike="noStrike" dirty="0" err="1">
                <a:solidFill>
                  <a:srgbClr val="000000"/>
                </a:solidFill>
                <a:effectLst/>
              </a:rPr>
              <a:t>Koreksi</a:t>
            </a:r>
            <a:r>
              <a:rPr lang="en-ID" sz="2400" b="0" i="0" u="none" strike="noStrike" dirty="0">
                <a:solidFill>
                  <a:srgbClr val="000000"/>
                </a:solidFill>
                <a:effectLst/>
              </a:rPr>
              <a:t> </a:t>
            </a:r>
            <a:r>
              <a:rPr lang="en-ID" sz="2400" b="0" i="0" u="none" strike="noStrike" dirty="0" err="1">
                <a:solidFill>
                  <a:srgbClr val="000000"/>
                </a:solidFill>
                <a:effectLst/>
              </a:rPr>
              <a:t>Lainnya</a:t>
            </a:r>
            <a:r>
              <a:rPr lang="en-ID" sz="2400" b="0" i="0" u="none" strike="noStrike" dirty="0">
                <a:solidFill>
                  <a:srgbClr val="000000"/>
                </a:solidFill>
                <a:effectLst/>
              </a:rPr>
              <a:t>’</a:t>
            </a:r>
          </a:p>
        </p:txBody>
      </p:sp>
      <p:cxnSp>
        <p:nvCxnSpPr>
          <p:cNvPr id="4" name="Straight Connector 3">
            <a:extLst>
              <a:ext uri="{FF2B5EF4-FFF2-40B4-BE49-F238E27FC236}">
                <a16:creationId xmlns:a16="http://schemas.microsoft.com/office/drawing/2014/main" id="{0F1DDD09-B7D6-C69B-42A4-72EA7FB76E3D}"/>
              </a:ext>
            </a:extLst>
          </p:cNvPr>
          <p:cNvCxnSpPr>
            <a:cxnSpLocks/>
          </p:cNvCxnSpPr>
          <p:nvPr/>
        </p:nvCxnSpPr>
        <p:spPr>
          <a:xfrm>
            <a:off x="570451" y="997313"/>
            <a:ext cx="584712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15655F18-F37C-1203-C461-C16F87F8C1F7}"/>
              </a:ext>
            </a:extLst>
          </p:cNvPr>
          <p:cNvCxnSpPr>
            <a:cxnSpLocks/>
          </p:cNvCxnSpPr>
          <p:nvPr/>
        </p:nvCxnSpPr>
        <p:spPr>
          <a:xfrm>
            <a:off x="768989" y="4249719"/>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F01B455-35CA-8B3A-4EA4-225914FBE43D}"/>
              </a:ext>
            </a:extLst>
          </p:cNvPr>
          <p:cNvCxnSpPr>
            <a:cxnSpLocks/>
          </p:cNvCxnSpPr>
          <p:nvPr/>
        </p:nvCxnSpPr>
        <p:spPr>
          <a:xfrm>
            <a:off x="768989" y="4437074"/>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01EF43-91F0-DF20-94EF-E8CC8E1B1666}"/>
              </a:ext>
            </a:extLst>
          </p:cNvPr>
          <p:cNvCxnSpPr>
            <a:cxnSpLocks/>
          </p:cNvCxnSpPr>
          <p:nvPr/>
        </p:nvCxnSpPr>
        <p:spPr>
          <a:xfrm flipV="1">
            <a:off x="2961705" y="4249719"/>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7267ED1-91C5-D4F8-C8DF-8A9EB60C0B3C}"/>
              </a:ext>
            </a:extLst>
          </p:cNvPr>
          <p:cNvCxnSpPr>
            <a:cxnSpLocks/>
          </p:cNvCxnSpPr>
          <p:nvPr/>
        </p:nvCxnSpPr>
        <p:spPr>
          <a:xfrm flipV="1">
            <a:off x="768989" y="4249719"/>
            <a:ext cx="0" cy="1873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61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5030ADA-A9C8-AD3D-8F08-2D6147AD680C}"/>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A451665-F295-D958-B9BE-D5CA741483A3}"/>
              </a:ext>
            </a:extLst>
          </p:cNvPr>
          <p:cNvSpPr txBox="1"/>
          <p:nvPr/>
        </p:nvSpPr>
        <p:spPr>
          <a:xfrm>
            <a:off x="9060200" y="303995"/>
            <a:ext cx="3246449" cy="400110"/>
          </a:xfrm>
          <a:prstGeom prst="rect">
            <a:avLst/>
          </a:prstGeom>
          <a:noFill/>
        </p:spPr>
        <p:txBody>
          <a:bodyPr wrap="square" rtlCol="0">
            <a:spAutoFit/>
          </a:bodyPr>
          <a:lstStyle/>
          <a:p>
            <a:r>
              <a:rPr lang="en-US" sz="2000" b="1" i="0" dirty="0" err="1">
                <a:solidFill>
                  <a:srgbClr val="172B4D"/>
                </a:solidFill>
                <a:effectLst/>
              </a:rPr>
              <a:t>Koreksi</a:t>
            </a:r>
            <a:r>
              <a:rPr lang="en-US" sz="2000" b="1" i="0" dirty="0">
                <a:solidFill>
                  <a:srgbClr val="172B4D"/>
                </a:solidFill>
                <a:effectLst/>
              </a:rPr>
              <a:t> </a:t>
            </a:r>
            <a:r>
              <a:rPr lang="en-US" sz="2000" b="1" i="0" dirty="0" err="1">
                <a:solidFill>
                  <a:srgbClr val="172B4D"/>
                </a:solidFill>
                <a:effectLst/>
              </a:rPr>
              <a:t>Lainnya</a:t>
            </a:r>
            <a:endParaRPr lang="en-ID" sz="2000" b="1" i="0" dirty="0">
              <a:solidFill>
                <a:srgbClr val="172B4D"/>
              </a:solidFill>
              <a:effectLst/>
            </a:endParaRPr>
          </a:p>
        </p:txBody>
      </p:sp>
      <p:sp>
        <p:nvSpPr>
          <p:cNvPr id="4" name="TextBox 3">
            <a:extLst>
              <a:ext uri="{FF2B5EF4-FFF2-40B4-BE49-F238E27FC236}">
                <a16:creationId xmlns:a16="http://schemas.microsoft.com/office/drawing/2014/main" id="{090CE542-59BA-9959-E615-CEC1F7384F5F}"/>
              </a:ext>
            </a:extLst>
          </p:cNvPr>
          <p:cNvSpPr txBox="1"/>
          <p:nvPr/>
        </p:nvSpPr>
        <p:spPr>
          <a:xfrm>
            <a:off x="399874" y="737661"/>
            <a:ext cx="8291120" cy="1477328"/>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04.15.04.</a:t>
            </a:r>
          </a:p>
          <a:p>
            <a:pPr marL="742950" lvl="1" indent="-285750">
              <a:buFont typeface="+mj-lt"/>
              <a:buAutoNum type="arabicPeriod"/>
            </a:pPr>
            <a:r>
              <a:rPr lang="en-ID" dirty="0"/>
              <a:t>Olist1 = Usadi.Valid49.BO.KoreksiLainnyaControl, Usadi.Valid49.Aset.MAT</a:t>
            </a:r>
          </a:p>
          <a:p>
            <a:pPr>
              <a:buFont typeface="+mj-lt"/>
              <a:buAutoNum type="arabicPeriod"/>
            </a:pPr>
            <a:r>
              <a:rPr lang="en-ID" dirty="0"/>
              <a:t>Create Class </a:t>
            </a:r>
            <a:r>
              <a:rPr lang="en-ID" dirty="0" err="1"/>
              <a:t>Koreksi.cs</a:t>
            </a:r>
            <a:r>
              <a:rPr lang="en-ID" dirty="0"/>
              <a:t> → </a:t>
            </a:r>
            <a:r>
              <a:rPr lang="en-ID" dirty="0" err="1"/>
              <a:t>KoreksiLainnyaControl</a:t>
            </a:r>
            <a:endParaRPr lang="en-ID" dirty="0"/>
          </a:p>
          <a:p>
            <a:pPr>
              <a:buFont typeface="+mj-lt"/>
              <a:buAutoNum type="arabicPeriod"/>
            </a:pPr>
            <a:r>
              <a:rPr lang="en-ID" dirty="0" err="1"/>
              <a:t>SetPageKey</a:t>
            </a:r>
            <a:r>
              <a:rPr lang="en-ID" dirty="0"/>
              <a:t> → KDTANS = 132</a:t>
            </a:r>
          </a:p>
        </p:txBody>
      </p:sp>
      <p:sp>
        <p:nvSpPr>
          <p:cNvPr id="5" name="AutoShape 4">
            <a:extLst>
              <a:ext uri="{FF2B5EF4-FFF2-40B4-BE49-F238E27FC236}">
                <a16:creationId xmlns:a16="http://schemas.microsoft.com/office/drawing/2014/main" id="{4AB7B0E7-8433-5C70-5447-04D825CB0180}"/>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E439732B-F1A6-4E92-0993-E992D811A9F8}"/>
              </a:ext>
            </a:extLst>
          </p:cNvPr>
          <p:cNvSpPr txBox="1"/>
          <p:nvPr/>
        </p:nvSpPr>
        <p:spPr>
          <a:xfrm>
            <a:off x="399873" y="2464769"/>
            <a:ext cx="2318159"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err="1"/>
              <a:t>Aplikasi</a:t>
            </a:r>
            <a:endParaRPr lang="en-ID" dirty="0"/>
          </a:p>
        </p:txBody>
      </p:sp>
      <p:sp>
        <p:nvSpPr>
          <p:cNvPr id="7" name="TextBox 6">
            <a:extLst>
              <a:ext uri="{FF2B5EF4-FFF2-40B4-BE49-F238E27FC236}">
                <a16:creationId xmlns:a16="http://schemas.microsoft.com/office/drawing/2014/main" id="{36F1297C-7351-FE2E-37F2-5EE926984501}"/>
              </a:ext>
            </a:extLst>
          </p:cNvPr>
          <p:cNvSpPr txBox="1"/>
          <p:nvPr/>
        </p:nvSpPr>
        <p:spPr>
          <a:xfrm>
            <a:off x="399874" y="4561209"/>
            <a:ext cx="2695664"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Database</a:t>
            </a:r>
            <a:endParaRPr lang="en-ID" dirty="0"/>
          </a:p>
        </p:txBody>
      </p:sp>
      <p:pic>
        <p:nvPicPr>
          <p:cNvPr id="11" name="Picture 10">
            <a:extLst>
              <a:ext uri="{FF2B5EF4-FFF2-40B4-BE49-F238E27FC236}">
                <a16:creationId xmlns:a16="http://schemas.microsoft.com/office/drawing/2014/main" id="{F3019047-468E-B7FA-1383-8E80364E6529}"/>
              </a:ext>
            </a:extLst>
          </p:cNvPr>
          <p:cNvPicPr>
            <a:picLocks noChangeAspect="1"/>
          </p:cNvPicPr>
          <p:nvPr/>
        </p:nvPicPr>
        <p:blipFill rotWithShape="1">
          <a:blip r:embed="rId2">
            <a:extLst>
              <a:ext uri="{28A0092B-C50C-407E-A947-70E740481C1C}">
                <a14:useLocalDpi xmlns:a14="http://schemas.microsoft.com/office/drawing/2010/main" val="0"/>
              </a:ext>
            </a:extLst>
          </a:blip>
          <a:srcRect t="-3078" b="37880"/>
          <a:stretch/>
        </p:blipFill>
        <p:spPr>
          <a:xfrm>
            <a:off x="399874" y="2832311"/>
            <a:ext cx="8098174" cy="1728898"/>
          </a:xfrm>
          <a:prstGeom prst="rect">
            <a:avLst/>
          </a:prstGeom>
        </p:spPr>
      </p:pic>
      <p:pic>
        <p:nvPicPr>
          <p:cNvPr id="13" name="Picture 12">
            <a:extLst>
              <a:ext uri="{FF2B5EF4-FFF2-40B4-BE49-F238E27FC236}">
                <a16:creationId xmlns:a16="http://schemas.microsoft.com/office/drawing/2014/main" id="{8A744089-0CF6-A1FA-0E65-2FE825282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74" y="4928125"/>
            <a:ext cx="8505825" cy="1800225"/>
          </a:xfrm>
          <a:prstGeom prst="rect">
            <a:avLst/>
          </a:prstGeom>
        </p:spPr>
      </p:pic>
    </p:spTree>
    <p:extLst>
      <p:ext uri="{BB962C8B-B14F-4D97-AF65-F5344CB8AC3E}">
        <p14:creationId xmlns:p14="http://schemas.microsoft.com/office/powerpoint/2010/main" val="1725907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F61B75-4F64-0FAB-EF23-3D46D38C2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4" y="1220166"/>
            <a:ext cx="4324350" cy="4286250"/>
          </a:xfrm>
          <a:prstGeom prst="rect">
            <a:avLst/>
          </a:prstGeom>
        </p:spPr>
      </p:pic>
      <p:sp>
        <p:nvSpPr>
          <p:cNvPr id="6" name="TextBox 5">
            <a:extLst>
              <a:ext uri="{FF2B5EF4-FFF2-40B4-BE49-F238E27FC236}">
                <a16:creationId xmlns:a16="http://schemas.microsoft.com/office/drawing/2014/main" id="{8B44319D-4B4F-0DC5-5185-A162C0D4CA14}"/>
              </a:ext>
            </a:extLst>
          </p:cNvPr>
          <p:cNvSpPr txBox="1"/>
          <p:nvPr/>
        </p:nvSpPr>
        <p:spPr>
          <a:xfrm>
            <a:off x="474984" y="166316"/>
            <a:ext cx="6269765" cy="461665"/>
          </a:xfrm>
          <a:prstGeom prst="rect">
            <a:avLst/>
          </a:prstGeom>
          <a:noFill/>
        </p:spPr>
        <p:txBody>
          <a:bodyPr wrap="square" rtlCol="0">
            <a:spAutoFit/>
          </a:bodyPr>
          <a:lstStyle/>
          <a:p>
            <a:pPr algn="l"/>
            <a:r>
              <a:rPr lang="en-ID" sz="2400" b="0" i="0" dirty="0" err="1">
                <a:effectLst/>
                <a:latin typeface="-apple-system"/>
              </a:rPr>
              <a:t>Penghapusan</a:t>
            </a:r>
            <a:r>
              <a:rPr lang="en-ID" sz="2400" b="0" i="0" dirty="0">
                <a:effectLst/>
                <a:latin typeface="-apple-system"/>
              </a:rPr>
              <a:t> (Form </a:t>
            </a:r>
            <a:r>
              <a:rPr lang="en-ID" sz="2400" b="0" i="0" dirty="0" err="1">
                <a:effectLst/>
                <a:latin typeface="-apple-system"/>
              </a:rPr>
              <a:t>Penghapusan</a:t>
            </a:r>
            <a:r>
              <a:rPr lang="en-ID" sz="2400" b="0" i="0" dirty="0">
                <a:effectLst/>
                <a:latin typeface="-apple-system"/>
              </a:rPr>
              <a:t>)</a:t>
            </a:r>
          </a:p>
        </p:txBody>
      </p:sp>
      <p:cxnSp>
        <p:nvCxnSpPr>
          <p:cNvPr id="7" name="Straight Connector 6">
            <a:extLst>
              <a:ext uri="{FF2B5EF4-FFF2-40B4-BE49-F238E27FC236}">
                <a16:creationId xmlns:a16="http://schemas.microsoft.com/office/drawing/2014/main" id="{58C330D3-A538-A5EF-E12B-BE71744A890A}"/>
              </a:ext>
            </a:extLst>
          </p:cNvPr>
          <p:cNvCxnSpPr>
            <a:cxnSpLocks/>
          </p:cNvCxnSpPr>
          <p:nvPr/>
        </p:nvCxnSpPr>
        <p:spPr>
          <a:xfrm>
            <a:off x="474984" y="762421"/>
            <a:ext cx="58471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090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34CCA3-5D8C-60C2-953A-0425234B7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10" y="4486578"/>
            <a:ext cx="7133439" cy="2154893"/>
          </a:xfrm>
          <a:prstGeom prst="rect">
            <a:avLst/>
          </a:prstGeom>
        </p:spPr>
      </p:pic>
      <p:cxnSp>
        <p:nvCxnSpPr>
          <p:cNvPr id="3" name="Straight Connector 2">
            <a:extLst>
              <a:ext uri="{FF2B5EF4-FFF2-40B4-BE49-F238E27FC236}">
                <a16:creationId xmlns:a16="http://schemas.microsoft.com/office/drawing/2014/main" id="{D75EEFC2-C941-CDF2-D308-9E62AF8DCF95}"/>
              </a:ext>
            </a:extLst>
          </p:cNvPr>
          <p:cNvCxnSpPr>
            <a:cxnSpLocks/>
          </p:cNvCxnSpPr>
          <p:nvPr/>
        </p:nvCxnSpPr>
        <p:spPr>
          <a:xfrm>
            <a:off x="9166369" y="836415"/>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A365E61-7D78-5193-F55D-586527913DEF}"/>
              </a:ext>
            </a:extLst>
          </p:cNvPr>
          <p:cNvSpPr txBox="1"/>
          <p:nvPr/>
        </p:nvSpPr>
        <p:spPr>
          <a:xfrm>
            <a:off x="9060200" y="354329"/>
            <a:ext cx="3246449" cy="400110"/>
          </a:xfrm>
          <a:prstGeom prst="rect">
            <a:avLst/>
          </a:prstGeom>
          <a:noFill/>
        </p:spPr>
        <p:txBody>
          <a:bodyPr wrap="square" rtlCol="0">
            <a:spAutoFit/>
          </a:bodyPr>
          <a:lstStyle/>
          <a:p>
            <a:r>
              <a:rPr lang="en-US" sz="2000" b="1" dirty="0" err="1">
                <a:solidFill>
                  <a:srgbClr val="172B4D"/>
                </a:solidFill>
              </a:rPr>
              <a:t>Penghapusan</a:t>
            </a:r>
            <a:endParaRPr lang="en-ID" sz="2000" b="1" i="0" dirty="0">
              <a:solidFill>
                <a:srgbClr val="172B4D"/>
              </a:solidFill>
              <a:effectLst/>
            </a:endParaRPr>
          </a:p>
        </p:txBody>
      </p:sp>
      <p:sp>
        <p:nvSpPr>
          <p:cNvPr id="5" name="TextBox 4">
            <a:extLst>
              <a:ext uri="{FF2B5EF4-FFF2-40B4-BE49-F238E27FC236}">
                <a16:creationId xmlns:a16="http://schemas.microsoft.com/office/drawing/2014/main" id="{6BEDB02E-FE04-AC32-FED2-E0EE762E1445}"/>
              </a:ext>
            </a:extLst>
          </p:cNvPr>
          <p:cNvSpPr txBox="1"/>
          <p:nvPr/>
        </p:nvSpPr>
        <p:spPr>
          <a:xfrm>
            <a:off x="399874" y="737661"/>
            <a:ext cx="8291120" cy="1477328"/>
          </a:xfrm>
          <a:prstGeom prst="rect">
            <a:avLst/>
          </a:prstGeom>
          <a:noFill/>
        </p:spPr>
        <p:txBody>
          <a:bodyPr wrap="square">
            <a:spAutoFit/>
          </a:bodyPr>
          <a:lstStyle/>
          <a:p>
            <a:pPr>
              <a:buFont typeface="+mj-lt"/>
              <a:buAutoNum type="arabicPeriod"/>
            </a:pPr>
            <a:r>
              <a:rPr lang="en-ID" dirty="0" err="1"/>
              <a:t>Tambah</a:t>
            </a:r>
            <a:r>
              <a:rPr lang="en-ID" dirty="0"/>
              <a:t> KDTANS </a:t>
            </a:r>
            <a:r>
              <a:rPr lang="en-ID" dirty="0" err="1"/>
              <a:t>Untuk</a:t>
            </a:r>
            <a:r>
              <a:rPr lang="en-ID" dirty="0"/>
              <a:t> Field Option→ Script Update Modul </a:t>
            </a:r>
            <a:r>
              <a:rPr lang="en-ID" dirty="0" err="1"/>
              <a:t>Aset</a:t>
            </a:r>
            <a:r>
              <a:rPr lang="en-ID" dirty="0"/>
              <a:t> PP47_2021.sql </a:t>
            </a:r>
          </a:p>
          <a:p>
            <a:pPr marL="742950" lvl="1" indent="-285750">
              <a:buFont typeface="+mj-lt"/>
              <a:buAutoNum type="arabicPeriod"/>
            </a:pPr>
            <a:r>
              <a:rPr lang="en-ID" dirty="0"/>
              <a:t>KDMENU = </a:t>
            </a:r>
            <a:r>
              <a:rPr lang="en-ID" b="0" i="0" dirty="0">
                <a:solidFill>
                  <a:srgbClr val="000000"/>
                </a:solidFill>
                <a:effectLst/>
                <a:latin typeface="docs-Calibri"/>
              </a:rPr>
              <a:t>04.13.</a:t>
            </a:r>
          </a:p>
          <a:p>
            <a:pPr marL="742950" lvl="1" indent="-285750">
              <a:buFont typeface="+mj-lt"/>
              <a:buAutoNum type="arabicPeriod"/>
            </a:pPr>
            <a:r>
              <a:rPr lang="en-ID" dirty="0"/>
              <a:t>Olist1 = Usadi.Valid49.BO.HapusskControl, Usadi.Valid49.Aset.MAT</a:t>
            </a:r>
          </a:p>
          <a:p>
            <a:pPr marL="742950" lvl="1" indent="-285750">
              <a:buFont typeface="+mj-lt"/>
              <a:buAutoNum type="arabicPeriod"/>
            </a:pPr>
            <a:r>
              <a:rPr lang="en-ID" dirty="0">
                <a:solidFill>
                  <a:srgbClr val="FF0000"/>
                </a:solidFill>
              </a:rPr>
              <a:t>KDTANS = 2XX</a:t>
            </a:r>
          </a:p>
          <a:p>
            <a:pPr>
              <a:buFont typeface="+mj-lt"/>
              <a:buAutoNum type="arabicPeriod"/>
            </a:pPr>
            <a:r>
              <a:rPr lang="en-ID" dirty="0"/>
              <a:t> Class </a:t>
            </a:r>
            <a:r>
              <a:rPr lang="en-ID" dirty="0" err="1"/>
              <a:t>Hapussk.cs</a:t>
            </a:r>
            <a:r>
              <a:rPr lang="en-ID" dirty="0"/>
              <a:t> → </a:t>
            </a:r>
            <a:r>
              <a:rPr lang="en-ID" dirty="0" err="1"/>
              <a:t>HapusskControl</a:t>
            </a:r>
            <a:endParaRPr lang="en-ID" dirty="0"/>
          </a:p>
        </p:txBody>
      </p:sp>
      <p:pic>
        <p:nvPicPr>
          <p:cNvPr id="7" name="Picture 6">
            <a:extLst>
              <a:ext uri="{FF2B5EF4-FFF2-40B4-BE49-F238E27FC236}">
                <a16:creationId xmlns:a16="http://schemas.microsoft.com/office/drawing/2014/main" id="{B1604C6A-8CAC-9F82-0DD9-62A502167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10" y="2371422"/>
            <a:ext cx="7463451" cy="1875902"/>
          </a:xfrm>
          <a:prstGeom prst="rect">
            <a:avLst/>
          </a:prstGeom>
        </p:spPr>
      </p:pic>
    </p:spTree>
    <p:extLst>
      <p:ext uri="{BB962C8B-B14F-4D97-AF65-F5344CB8AC3E}">
        <p14:creationId xmlns:p14="http://schemas.microsoft.com/office/powerpoint/2010/main" val="2519353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0F95-4436-16A5-9404-541DFD1B9582}"/>
              </a:ext>
            </a:extLst>
          </p:cNvPr>
          <p:cNvSpPr>
            <a:spLocks noGrp="1"/>
          </p:cNvSpPr>
          <p:nvPr>
            <p:ph type="title"/>
          </p:nvPr>
        </p:nvSpPr>
        <p:spPr/>
        <p:txBody>
          <a:bodyPr/>
          <a:lstStyle/>
          <a:p>
            <a:r>
              <a:rPr lang="en-US" dirty="0" err="1"/>
              <a:t>Rencana</a:t>
            </a:r>
            <a:r>
              <a:rPr lang="en-US" dirty="0"/>
              <a:t> </a:t>
            </a:r>
            <a:r>
              <a:rPr lang="en-US" dirty="0" err="1"/>
              <a:t>Pengembangan</a:t>
            </a:r>
            <a:r>
              <a:rPr lang="en-US" dirty="0"/>
              <a:t> Report Modul </a:t>
            </a:r>
            <a:r>
              <a:rPr lang="en-US" dirty="0" err="1"/>
              <a:t>Aset</a:t>
            </a:r>
            <a:r>
              <a:rPr lang="en-US" dirty="0"/>
              <a:t> </a:t>
            </a:r>
            <a:r>
              <a:rPr lang="en-US" dirty="0" err="1"/>
              <a:t>sesuai</a:t>
            </a:r>
            <a:r>
              <a:rPr lang="en-US" dirty="0"/>
              <a:t> </a:t>
            </a:r>
            <a:r>
              <a:rPr lang="en-US" dirty="0" err="1"/>
              <a:t>Permendagri</a:t>
            </a:r>
            <a:r>
              <a:rPr lang="en-US" dirty="0"/>
              <a:t> No 47/2021</a:t>
            </a:r>
            <a:endParaRPr lang="en-ID" dirty="0"/>
          </a:p>
        </p:txBody>
      </p:sp>
      <p:sp>
        <p:nvSpPr>
          <p:cNvPr id="3" name="Content Placeholder 2">
            <a:extLst>
              <a:ext uri="{FF2B5EF4-FFF2-40B4-BE49-F238E27FC236}">
                <a16:creationId xmlns:a16="http://schemas.microsoft.com/office/drawing/2014/main" id="{BB5689F4-3C5A-9D9E-2372-C5B9B3751359}"/>
              </a:ext>
            </a:extLst>
          </p:cNvPr>
          <p:cNvSpPr>
            <a:spLocks noGrp="1"/>
          </p:cNvSpPr>
          <p:nvPr>
            <p:ph idx="1"/>
          </p:nvPr>
        </p:nvSpPr>
        <p:spPr/>
        <p:txBody>
          <a:bodyPr>
            <a:normAutofit/>
          </a:bodyPr>
          <a:lstStyle/>
          <a:p>
            <a:r>
              <a:rPr lang="en-US" dirty="0" err="1"/>
              <a:t>Struktur</a:t>
            </a:r>
            <a:r>
              <a:rPr lang="en-US" dirty="0"/>
              <a:t> Tim Modul </a:t>
            </a:r>
            <a:r>
              <a:rPr lang="en-US" dirty="0" err="1"/>
              <a:t>Aset</a:t>
            </a:r>
            <a:endParaRPr lang="en-US" dirty="0"/>
          </a:p>
          <a:p>
            <a:pPr lvl="1"/>
            <a:r>
              <a:rPr lang="en-US" dirty="0"/>
              <a:t>Technical Leader: Hendi Wibowo</a:t>
            </a:r>
          </a:p>
          <a:p>
            <a:pPr lvl="1"/>
            <a:r>
              <a:rPr lang="en-US" dirty="0"/>
              <a:t>Product Owner: Shaiful</a:t>
            </a:r>
          </a:p>
          <a:p>
            <a:pPr lvl="1"/>
            <a:r>
              <a:rPr lang="en-US" dirty="0"/>
              <a:t>Developer: Julian, </a:t>
            </a:r>
            <a:r>
              <a:rPr lang="en-US" dirty="0" err="1"/>
              <a:t>Wuri</a:t>
            </a:r>
            <a:r>
              <a:rPr lang="en-US" dirty="0"/>
              <a:t>, </a:t>
            </a:r>
            <a:r>
              <a:rPr lang="en-US" dirty="0" err="1"/>
              <a:t>Risma</a:t>
            </a:r>
            <a:endParaRPr lang="en-US" dirty="0"/>
          </a:p>
          <a:p>
            <a:r>
              <a:rPr lang="en-US" dirty="0">
                <a:hlinkClick r:id="rId2"/>
              </a:rPr>
              <a:t>Scrum Board - Scrum Board - Agile Board - Jira (atlassian.net)</a:t>
            </a:r>
            <a:endParaRPr lang="en-US" dirty="0"/>
          </a:p>
          <a:p>
            <a:r>
              <a:rPr lang="en-US" dirty="0"/>
              <a:t>PI Planning </a:t>
            </a:r>
            <a:r>
              <a:rPr lang="en-US" dirty="0">
                <a:sym typeface="Wingdings" panose="05000000000000000000" pitchFamily="2" charset="2"/>
              </a:rPr>
              <a:t> </a:t>
            </a:r>
            <a:r>
              <a:rPr lang="en-US" dirty="0" err="1"/>
              <a:t>Oktober-Desember</a:t>
            </a:r>
            <a:r>
              <a:rPr lang="en-US" dirty="0"/>
              <a:t> 2022, </a:t>
            </a:r>
            <a:r>
              <a:rPr lang="en-US" dirty="0" err="1"/>
              <a:t>untuk</a:t>
            </a:r>
            <a:r>
              <a:rPr lang="en-US" dirty="0"/>
              <a:t> </a:t>
            </a:r>
            <a:r>
              <a:rPr lang="en-US" dirty="0" err="1"/>
              <a:t>pengembangan</a:t>
            </a:r>
            <a:r>
              <a:rPr lang="en-US" dirty="0"/>
              <a:t> report</a:t>
            </a:r>
          </a:p>
          <a:p>
            <a:r>
              <a:rPr lang="en-US" dirty="0"/>
              <a:t>10 </a:t>
            </a:r>
            <a:r>
              <a:rPr lang="en-US" dirty="0" err="1"/>
              <a:t>minggu</a:t>
            </a:r>
            <a:r>
              <a:rPr lang="en-US" dirty="0"/>
              <a:t> ~ 10 sprints</a:t>
            </a:r>
          </a:p>
          <a:p>
            <a:r>
              <a:rPr lang="en-US" dirty="0"/>
              <a:t>Demo </a:t>
            </a:r>
            <a:r>
              <a:rPr lang="en-US" dirty="0" err="1"/>
              <a:t>setiap</a:t>
            </a:r>
            <a:r>
              <a:rPr lang="en-US" dirty="0"/>
              <a:t> 2 </a:t>
            </a:r>
            <a:r>
              <a:rPr lang="en-US" dirty="0" err="1"/>
              <a:t>minggu</a:t>
            </a:r>
            <a:r>
              <a:rPr lang="en-US" dirty="0"/>
              <a:t> </a:t>
            </a:r>
            <a:r>
              <a:rPr lang="en-US" dirty="0" err="1"/>
              <a:t>sekali</a:t>
            </a:r>
            <a:endParaRPr lang="en-US" dirty="0"/>
          </a:p>
          <a:p>
            <a:r>
              <a:rPr lang="en-US" dirty="0"/>
              <a:t>Development/Demo Server </a:t>
            </a:r>
            <a:r>
              <a:rPr lang="en-US" dirty="0">
                <a:sym typeface="Wingdings" panose="05000000000000000000" pitchFamily="2" charset="2"/>
              </a:rPr>
              <a:t> Server Demo </a:t>
            </a:r>
            <a:r>
              <a:rPr lang="en-US" dirty="0" err="1">
                <a:sym typeface="Wingdings" panose="05000000000000000000" pitchFamily="2" charset="2"/>
              </a:rPr>
              <a:t>Usadi</a:t>
            </a:r>
            <a:r>
              <a:rPr lang="en-US" dirty="0">
                <a:sym typeface="Wingdings" panose="05000000000000000000" pitchFamily="2" charset="2"/>
              </a:rPr>
              <a:t>, </a:t>
            </a:r>
            <a:r>
              <a:rPr lang="en-US" dirty="0" err="1">
                <a:sym typeface="Wingdings" panose="05000000000000000000" pitchFamily="2" charset="2"/>
              </a:rPr>
              <a:t>Zacki</a:t>
            </a:r>
            <a:endParaRPr lang="en-US" dirty="0"/>
          </a:p>
          <a:p>
            <a:endParaRPr lang="en-US" dirty="0"/>
          </a:p>
          <a:p>
            <a:pPr lvl="1"/>
            <a:endParaRPr lang="en-ID" dirty="0"/>
          </a:p>
        </p:txBody>
      </p:sp>
    </p:spTree>
    <p:extLst>
      <p:ext uri="{BB962C8B-B14F-4D97-AF65-F5344CB8AC3E}">
        <p14:creationId xmlns:p14="http://schemas.microsoft.com/office/powerpoint/2010/main" val="427156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EE4FA-BDB1-6C66-0C2E-4123A8E2CB07}"/>
              </a:ext>
            </a:extLst>
          </p:cNvPr>
          <p:cNvSpPr txBox="1"/>
          <p:nvPr/>
        </p:nvSpPr>
        <p:spPr>
          <a:xfrm>
            <a:off x="471880" y="1198646"/>
            <a:ext cx="10240861" cy="3737946"/>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D" sz="2000" b="0" i="0" u="none" strike="noStrike" dirty="0">
                <a:solidFill>
                  <a:srgbClr val="000000"/>
                </a:solidFill>
                <a:effectLst/>
              </a:rPr>
              <a:t>5. A) </a:t>
            </a:r>
            <a:r>
              <a:rPr lang="en-ID" sz="2000" b="0" i="0" u="none" strike="noStrike" dirty="0" err="1">
                <a:solidFill>
                  <a:srgbClr val="000000"/>
                </a:solidFill>
                <a:effectLst/>
              </a:rPr>
              <a:t>Pemanfaatan</a:t>
            </a:r>
            <a:r>
              <a:rPr lang="en-ID" sz="2000" b="0" i="0" u="none" strike="noStrike" dirty="0">
                <a:solidFill>
                  <a:srgbClr val="000000"/>
                </a:solidFill>
                <a:effectLst/>
              </a:rPr>
              <a:t> &gt; Form </a:t>
            </a:r>
            <a:r>
              <a:rPr lang="en-ID" sz="2000" b="0" i="0" u="none" strike="noStrike" dirty="0" err="1">
                <a:solidFill>
                  <a:srgbClr val="000000"/>
                </a:solidFill>
                <a:effectLst/>
              </a:rPr>
              <a:t>Pemanfaatan</a:t>
            </a:r>
            <a:r>
              <a:rPr lang="en-ID" sz="2000" b="0" i="0" u="none" strike="noStrike" dirty="0">
                <a:solidFill>
                  <a:srgbClr val="000000"/>
                </a:solidFill>
                <a:effectLst/>
              </a:rPr>
              <a:t> </a:t>
            </a:r>
            <a:r>
              <a:rPr lang="en-ID" sz="2000" b="0" i="0" u="none" strike="noStrike" dirty="0" err="1">
                <a:solidFill>
                  <a:srgbClr val="000000"/>
                </a:solidFill>
                <a:effectLst/>
              </a:rPr>
              <a:t>Sewa</a:t>
            </a:r>
            <a:r>
              <a:rPr lang="en-ID" sz="2000" b="0" i="0" u="none" strike="noStrike" dirty="0">
                <a:solidFill>
                  <a:srgbClr val="000000"/>
                </a:solidFill>
                <a:effectLst/>
              </a:rPr>
              <a:t>, KSP, BGS, BSG, KSP</a:t>
            </a:r>
            <a:br>
              <a:rPr lang="en-ID" sz="2000" b="0" i="0" u="none" strike="noStrike" dirty="0">
                <a:solidFill>
                  <a:srgbClr val="000000"/>
                </a:solidFill>
                <a:effectLst/>
              </a:rPr>
            </a:br>
            <a:r>
              <a:rPr lang="en-ID" sz="2000" b="0" i="0" u="none" strike="noStrike" dirty="0">
                <a:solidFill>
                  <a:srgbClr val="000000"/>
                </a:solidFill>
                <a:effectLst/>
              </a:rPr>
              <a:t>    C) </a:t>
            </a:r>
            <a:r>
              <a:rPr lang="en-ID" sz="2000" b="0" i="0" u="none" strike="noStrike" dirty="0" err="1">
                <a:solidFill>
                  <a:srgbClr val="000000"/>
                </a:solidFill>
                <a:effectLst/>
              </a:rPr>
              <a:t>Pemanfaatan</a:t>
            </a:r>
            <a:r>
              <a:rPr lang="en-ID" sz="2000" b="0" i="0" u="none" strike="noStrike" dirty="0">
                <a:solidFill>
                  <a:srgbClr val="000000"/>
                </a:solidFill>
                <a:effectLst/>
              </a:rPr>
              <a:t> &gt; </a:t>
            </a:r>
            <a:r>
              <a:rPr lang="en-ID" sz="2000" b="0" i="0" u="none" strike="noStrike" dirty="0" err="1">
                <a:solidFill>
                  <a:srgbClr val="000000"/>
                </a:solidFill>
                <a:effectLst/>
              </a:rPr>
              <a:t>Tambah</a:t>
            </a:r>
            <a:r>
              <a:rPr lang="en-ID" sz="2000" b="0" i="0" u="none" strike="noStrike" dirty="0">
                <a:solidFill>
                  <a:srgbClr val="000000"/>
                </a:solidFill>
                <a:effectLst/>
              </a:rPr>
              <a:t> KDTANS dan Menu Sub Menu ‘</a:t>
            </a:r>
            <a:r>
              <a:rPr lang="en-ID" sz="2000" b="0" i="0" u="none" strike="noStrike" dirty="0" err="1">
                <a:solidFill>
                  <a:srgbClr val="000000"/>
                </a:solidFill>
                <a:effectLst/>
              </a:rPr>
              <a:t>Pinjam</a:t>
            </a:r>
            <a:r>
              <a:rPr lang="en-ID" sz="2000" b="0" i="0" u="none" strike="noStrike" dirty="0">
                <a:solidFill>
                  <a:srgbClr val="000000"/>
                </a:solidFill>
                <a:effectLst/>
              </a:rPr>
              <a:t> </a:t>
            </a:r>
            <a:r>
              <a:rPr lang="en-ID" sz="2000" b="0" i="0" u="none" strike="noStrike" dirty="0" err="1">
                <a:solidFill>
                  <a:srgbClr val="000000"/>
                </a:solidFill>
                <a:effectLst/>
              </a:rPr>
              <a:t>Pakai</a:t>
            </a:r>
            <a:r>
              <a:rPr lang="en-ID" sz="2000" b="0" i="0" u="none" strike="noStrike" dirty="0">
                <a:solidFill>
                  <a:srgbClr val="000000"/>
                </a:solidFill>
                <a:effectLst/>
              </a:rPr>
              <a:t>’ </a:t>
            </a:r>
            <a:r>
              <a:rPr lang="en-ID" sz="2000" b="0" i="0" u="none" strike="noStrike" dirty="0" err="1">
                <a:solidFill>
                  <a:srgbClr val="000000"/>
                </a:solidFill>
                <a:effectLst/>
              </a:rPr>
              <a:t>dibawah</a:t>
            </a:r>
            <a:r>
              <a:rPr lang="en-ID" sz="2000" b="0" i="0" u="none" strike="noStrike" dirty="0">
                <a:solidFill>
                  <a:srgbClr val="000000"/>
                </a:solidFill>
                <a:effectLst/>
              </a:rPr>
              <a:t>  ‘</a:t>
            </a:r>
            <a:r>
              <a:rPr lang="en-ID" sz="2000" b="0" i="0" u="none" strike="noStrike" dirty="0" err="1">
                <a:solidFill>
                  <a:srgbClr val="000000"/>
                </a:solidFill>
                <a:effectLst/>
              </a:rPr>
              <a:t>Sewa</a:t>
            </a:r>
            <a:r>
              <a:rPr lang="en-ID" sz="2000" b="0" i="0" u="none" strike="noStrike" dirty="0">
                <a:solidFill>
                  <a:srgbClr val="000000"/>
                </a:solidFill>
                <a:effectLst/>
              </a:rPr>
              <a:t>’</a:t>
            </a:r>
          </a:p>
          <a:p>
            <a:pPr marL="342900" indent="-342900">
              <a:lnSpc>
                <a:spcPct val="150000"/>
              </a:lnSpc>
              <a:buFont typeface="Wingdings" panose="05000000000000000000" pitchFamily="2" charset="2"/>
              <a:buChar char="v"/>
            </a:pPr>
            <a:r>
              <a:rPr lang="en-ID" sz="2000" b="0" i="0" u="none" strike="noStrike" dirty="0">
                <a:solidFill>
                  <a:srgbClr val="000000"/>
                </a:solidFill>
                <a:effectLst/>
              </a:rPr>
              <a:t>6. A) </a:t>
            </a:r>
            <a:r>
              <a:rPr lang="en-ID" sz="2000" b="0" i="0" u="none" strike="noStrike" dirty="0" err="1">
                <a:solidFill>
                  <a:srgbClr val="000000"/>
                </a:solidFill>
                <a:effectLst/>
              </a:rPr>
              <a:t>Reklasifikasi</a:t>
            </a:r>
            <a:r>
              <a:rPr lang="en-ID" sz="2000" b="0" i="0" u="none" strike="noStrike" dirty="0">
                <a:solidFill>
                  <a:srgbClr val="000000"/>
                </a:solidFill>
                <a:effectLst/>
              </a:rPr>
              <a:t> &gt; </a:t>
            </a:r>
            <a:r>
              <a:rPr lang="en-ID" sz="2000" b="0" i="0" u="none" strike="noStrike" dirty="0" err="1">
                <a:solidFill>
                  <a:srgbClr val="000000"/>
                </a:solidFill>
                <a:effectLst/>
              </a:rPr>
              <a:t>Tambah</a:t>
            </a:r>
            <a:r>
              <a:rPr lang="en-ID" sz="2000" b="0" i="0" u="none" strike="noStrike" dirty="0">
                <a:solidFill>
                  <a:srgbClr val="000000"/>
                </a:solidFill>
                <a:effectLst/>
              </a:rPr>
              <a:t> KDTANS dan Sub </a:t>
            </a:r>
            <a:r>
              <a:rPr lang="en-ID" sz="2000" b="0" i="0" u="none" strike="noStrike" dirty="0" err="1">
                <a:solidFill>
                  <a:srgbClr val="000000"/>
                </a:solidFill>
                <a:effectLst/>
              </a:rPr>
              <a:t>Reklasifikasi</a:t>
            </a:r>
            <a:r>
              <a:rPr lang="en-ID" sz="2000" b="0" i="0" u="none" strike="noStrike" dirty="0">
                <a:solidFill>
                  <a:srgbClr val="000000"/>
                </a:solidFill>
                <a:effectLst/>
              </a:rPr>
              <a:t> ‘</a:t>
            </a:r>
            <a:r>
              <a:rPr lang="en-ID" sz="2000" b="0" i="0" u="none" strike="noStrike" dirty="0" err="1">
                <a:solidFill>
                  <a:srgbClr val="000000"/>
                </a:solidFill>
                <a:effectLst/>
              </a:rPr>
              <a:t>Persediaan</a:t>
            </a:r>
            <a:r>
              <a:rPr lang="en-ID" sz="2000" b="0" i="0" u="none" strike="noStrike" dirty="0">
                <a:solidFill>
                  <a:srgbClr val="000000"/>
                </a:solidFill>
                <a:effectLst/>
              </a:rPr>
              <a:t> </a:t>
            </a:r>
            <a:r>
              <a:rPr lang="en-ID" sz="2000" b="0" i="0" u="none" strike="noStrike" dirty="0" err="1">
                <a:solidFill>
                  <a:srgbClr val="000000"/>
                </a:solidFill>
                <a:effectLst/>
              </a:rPr>
              <a:t>ke</a:t>
            </a:r>
            <a:r>
              <a:rPr lang="en-ID" sz="2000" b="0" i="0" u="none" strike="noStrike" dirty="0">
                <a:solidFill>
                  <a:srgbClr val="000000"/>
                </a:solidFill>
                <a:effectLst/>
              </a:rPr>
              <a:t> </a:t>
            </a:r>
            <a:r>
              <a:rPr lang="en-ID" sz="2000" b="0" i="0" u="none" strike="noStrike" dirty="0" err="1">
                <a:solidFill>
                  <a:srgbClr val="000000"/>
                </a:solidFill>
                <a:effectLst/>
              </a:rPr>
              <a:t>Aset</a:t>
            </a:r>
            <a:r>
              <a:rPr lang="en-ID" sz="2000" b="0" i="0" u="none" strike="noStrike" dirty="0">
                <a:solidFill>
                  <a:srgbClr val="000000"/>
                </a:solidFill>
                <a:effectLst/>
              </a:rPr>
              <a:t> </a:t>
            </a:r>
            <a:r>
              <a:rPr lang="en-ID" sz="2000" b="0" i="0" u="none" strike="noStrike" dirty="0" err="1">
                <a:solidFill>
                  <a:srgbClr val="000000"/>
                </a:solidFill>
                <a:effectLst/>
              </a:rPr>
              <a:t>Tetap</a:t>
            </a:r>
            <a:r>
              <a:rPr lang="en-ID" sz="2000" b="0" i="0" u="none" strike="noStrike" dirty="0">
                <a:solidFill>
                  <a:srgbClr val="000000"/>
                </a:solidFill>
                <a:effectLst/>
              </a:rPr>
              <a:t>’</a:t>
            </a:r>
          </a:p>
          <a:p>
            <a:pPr marL="342900" indent="-342900">
              <a:lnSpc>
                <a:spcPct val="150000"/>
              </a:lnSpc>
              <a:buFont typeface="Wingdings" panose="05000000000000000000" pitchFamily="2" charset="2"/>
              <a:buChar char="v"/>
            </a:pPr>
            <a:r>
              <a:rPr lang="sv-SE" sz="2000" b="0" i="0" u="none" strike="noStrike" dirty="0">
                <a:solidFill>
                  <a:srgbClr val="000000"/>
                </a:solidFill>
                <a:effectLst/>
              </a:rPr>
              <a:t>7. A) Koreksi &gt; Tambah KDTANS dan Sub Menu ‘Koreksi Pencatatan Ganda’ </a:t>
            </a:r>
            <a:br>
              <a:rPr lang="sv-SE" sz="2000" b="0" i="0" u="none" strike="noStrike" dirty="0">
                <a:solidFill>
                  <a:srgbClr val="000000"/>
                </a:solidFill>
                <a:effectLst/>
              </a:rPr>
            </a:br>
            <a:r>
              <a:rPr lang="sv-SE" sz="2000" b="0" i="0" u="none" strike="noStrike" dirty="0">
                <a:solidFill>
                  <a:srgbClr val="000000"/>
                </a:solidFill>
                <a:effectLst/>
              </a:rPr>
              <a:t>     B) </a:t>
            </a:r>
            <a:r>
              <a:rPr lang="nn-NO" sz="2000" b="0" i="0" u="none" strike="noStrike" dirty="0">
                <a:solidFill>
                  <a:srgbClr val="000000"/>
                </a:solidFill>
                <a:effectLst/>
              </a:rPr>
              <a:t>Koreksi &gt; Tambah KDTANS dan Sub Menu ‘Koreksi Spesifikasi</a:t>
            </a:r>
            <a:br>
              <a:rPr lang="nn-NO" sz="2000" b="0" i="0" u="none" strike="noStrike" dirty="0">
                <a:solidFill>
                  <a:srgbClr val="000000"/>
                </a:solidFill>
                <a:effectLst/>
              </a:rPr>
            </a:br>
            <a:r>
              <a:rPr lang="nn-NO" sz="2000" b="0" i="0" u="none" strike="noStrike" dirty="0">
                <a:solidFill>
                  <a:srgbClr val="000000"/>
                </a:solidFill>
                <a:effectLst/>
              </a:rPr>
              <a:t>     </a:t>
            </a:r>
            <a:r>
              <a:rPr lang="en-ID" sz="2000" b="0" i="0" u="none" strike="noStrike" dirty="0">
                <a:solidFill>
                  <a:srgbClr val="000000"/>
                </a:solidFill>
                <a:effectLst/>
              </a:rPr>
              <a:t>C) </a:t>
            </a:r>
            <a:r>
              <a:rPr lang="en-ID" sz="2000" b="0" i="0" u="none" strike="noStrike" dirty="0" err="1">
                <a:solidFill>
                  <a:srgbClr val="000000"/>
                </a:solidFill>
                <a:effectLst/>
              </a:rPr>
              <a:t>Koreksi</a:t>
            </a:r>
            <a:r>
              <a:rPr lang="en-ID" sz="2000" b="0" i="0" u="none" strike="noStrike" dirty="0">
                <a:solidFill>
                  <a:srgbClr val="000000"/>
                </a:solidFill>
                <a:effectLst/>
              </a:rPr>
              <a:t> &gt; </a:t>
            </a:r>
            <a:r>
              <a:rPr lang="en-ID" sz="2000" b="0" i="0" u="none" strike="noStrike" dirty="0" err="1">
                <a:solidFill>
                  <a:srgbClr val="000000"/>
                </a:solidFill>
                <a:effectLst/>
              </a:rPr>
              <a:t>Tambah</a:t>
            </a:r>
            <a:r>
              <a:rPr lang="en-ID" sz="2000" b="0" i="0" u="none" strike="noStrike" dirty="0">
                <a:solidFill>
                  <a:srgbClr val="000000"/>
                </a:solidFill>
                <a:effectLst/>
              </a:rPr>
              <a:t> KDTANS dan Sub Menu ‘</a:t>
            </a:r>
            <a:r>
              <a:rPr lang="en-ID" sz="2000" b="0" i="0" u="none" strike="noStrike" dirty="0" err="1">
                <a:solidFill>
                  <a:srgbClr val="000000"/>
                </a:solidFill>
                <a:effectLst/>
              </a:rPr>
              <a:t>Koreksi</a:t>
            </a:r>
            <a:r>
              <a:rPr lang="en-ID" sz="2000" b="0" i="0" u="none" strike="noStrike" dirty="0">
                <a:solidFill>
                  <a:srgbClr val="000000"/>
                </a:solidFill>
                <a:effectLst/>
              </a:rPr>
              <a:t> </a:t>
            </a:r>
            <a:r>
              <a:rPr lang="en-ID" sz="2000" b="0" i="0" u="none" strike="noStrike" dirty="0" err="1">
                <a:solidFill>
                  <a:srgbClr val="000000"/>
                </a:solidFill>
                <a:effectLst/>
              </a:rPr>
              <a:t>Lainnya</a:t>
            </a:r>
            <a:r>
              <a:rPr lang="en-ID" sz="2000" b="0" i="0" u="none" strike="noStrike" dirty="0">
                <a:solidFill>
                  <a:srgbClr val="000000"/>
                </a:solidFill>
                <a:effectLst/>
              </a:rPr>
              <a:t>’</a:t>
            </a:r>
          </a:p>
          <a:p>
            <a:pPr marL="342900" indent="-342900">
              <a:lnSpc>
                <a:spcPct val="150000"/>
              </a:lnSpc>
              <a:buFont typeface="Wingdings" panose="05000000000000000000" pitchFamily="2" charset="2"/>
              <a:buChar char="v"/>
            </a:pPr>
            <a:r>
              <a:rPr lang="en-ID" sz="2000" dirty="0">
                <a:solidFill>
                  <a:srgbClr val="000000"/>
                </a:solidFill>
              </a:rPr>
              <a:t>8. A) </a:t>
            </a:r>
            <a:r>
              <a:rPr lang="en-ID" sz="2000" dirty="0" err="1">
                <a:solidFill>
                  <a:srgbClr val="000000"/>
                </a:solidFill>
              </a:rPr>
              <a:t>Penghapusan</a:t>
            </a:r>
            <a:r>
              <a:rPr lang="en-ID" sz="2000" dirty="0">
                <a:solidFill>
                  <a:srgbClr val="000000"/>
                </a:solidFill>
              </a:rPr>
              <a:t> &gt; </a:t>
            </a:r>
            <a:r>
              <a:rPr lang="en-ID" sz="2000" dirty="0" err="1">
                <a:solidFill>
                  <a:srgbClr val="000000"/>
                </a:solidFill>
              </a:rPr>
              <a:t>Tambah</a:t>
            </a:r>
            <a:r>
              <a:rPr lang="en-ID" sz="2000" dirty="0">
                <a:solidFill>
                  <a:srgbClr val="000000"/>
                </a:solidFill>
              </a:rPr>
              <a:t> Field Option DI Form </a:t>
            </a:r>
            <a:r>
              <a:rPr lang="en-ID" sz="2000" dirty="0" err="1">
                <a:solidFill>
                  <a:srgbClr val="000000"/>
                </a:solidFill>
              </a:rPr>
              <a:t>Penghapusan</a:t>
            </a:r>
            <a:endParaRPr lang="en-ID" sz="2000" dirty="0">
              <a:solidFill>
                <a:srgbClr val="000000"/>
              </a:solidFill>
            </a:endParaRPr>
          </a:p>
          <a:p>
            <a:pPr marL="342900" indent="-342900">
              <a:lnSpc>
                <a:spcPct val="150000"/>
              </a:lnSpc>
              <a:buFont typeface="Wingdings" panose="05000000000000000000" pitchFamily="2" charset="2"/>
              <a:buChar char="v"/>
            </a:pPr>
            <a:r>
              <a:rPr lang="en-ID" sz="2000" dirty="0" err="1">
                <a:solidFill>
                  <a:srgbClr val="000000"/>
                </a:solidFill>
              </a:rPr>
              <a:t>Rencana</a:t>
            </a:r>
            <a:r>
              <a:rPr lang="en-ID" sz="2000" dirty="0">
                <a:solidFill>
                  <a:srgbClr val="000000"/>
                </a:solidFill>
              </a:rPr>
              <a:t> </a:t>
            </a:r>
            <a:r>
              <a:rPr lang="en-ID" sz="2000" dirty="0" err="1">
                <a:solidFill>
                  <a:srgbClr val="000000"/>
                </a:solidFill>
              </a:rPr>
              <a:t>Pengembangan</a:t>
            </a:r>
            <a:r>
              <a:rPr lang="en-ID" sz="2000" dirty="0">
                <a:solidFill>
                  <a:srgbClr val="000000"/>
                </a:solidFill>
              </a:rPr>
              <a:t> </a:t>
            </a:r>
            <a:r>
              <a:rPr lang="en-ID" sz="2000" dirty="0" err="1">
                <a:solidFill>
                  <a:srgbClr val="000000"/>
                </a:solidFill>
              </a:rPr>
              <a:t>Lanjutan</a:t>
            </a:r>
            <a:endParaRPr lang="en-ID" sz="2000" dirty="0"/>
          </a:p>
        </p:txBody>
      </p:sp>
      <p:sp>
        <p:nvSpPr>
          <p:cNvPr id="4" name="TextBox 3">
            <a:extLst>
              <a:ext uri="{FF2B5EF4-FFF2-40B4-BE49-F238E27FC236}">
                <a16:creationId xmlns:a16="http://schemas.microsoft.com/office/drawing/2014/main" id="{D2A8D363-165E-B1D0-0BF8-99F5AE5B7251}"/>
              </a:ext>
            </a:extLst>
          </p:cNvPr>
          <p:cNvSpPr txBox="1"/>
          <p:nvPr/>
        </p:nvSpPr>
        <p:spPr>
          <a:xfrm>
            <a:off x="471880" y="226503"/>
            <a:ext cx="1996580" cy="646331"/>
          </a:xfrm>
          <a:prstGeom prst="rect">
            <a:avLst/>
          </a:prstGeom>
          <a:noFill/>
        </p:spPr>
        <p:txBody>
          <a:bodyPr wrap="square" rtlCol="0">
            <a:spAutoFit/>
          </a:bodyPr>
          <a:lstStyle/>
          <a:p>
            <a:r>
              <a:rPr lang="en-ID" sz="3600" dirty="0"/>
              <a:t>Outline</a:t>
            </a:r>
          </a:p>
        </p:txBody>
      </p:sp>
      <p:cxnSp>
        <p:nvCxnSpPr>
          <p:cNvPr id="6" name="Straight Connector 5">
            <a:extLst>
              <a:ext uri="{FF2B5EF4-FFF2-40B4-BE49-F238E27FC236}">
                <a16:creationId xmlns:a16="http://schemas.microsoft.com/office/drawing/2014/main" id="{4FEDBC4E-1477-C4B1-57F3-F3CD6688F708}"/>
              </a:ext>
            </a:extLst>
          </p:cNvPr>
          <p:cNvCxnSpPr>
            <a:cxnSpLocks/>
          </p:cNvCxnSpPr>
          <p:nvPr/>
        </p:nvCxnSpPr>
        <p:spPr>
          <a:xfrm>
            <a:off x="536895" y="931557"/>
            <a:ext cx="58471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6857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A720-8A60-2ABC-85CF-6A9A2E44AF82}"/>
              </a:ext>
            </a:extLst>
          </p:cNvPr>
          <p:cNvSpPr>
            <a:spLocks noGrp="1"/>
          </p:cNvSpPr>
          <p:nvPr>
            <p:ph type="title"/>
          </p:nvPr>
        </p:nvSpPr>
        <p:spPr/>
        <p:txBody>
          <a:bodyPr/>
          <a:lstStyle/>
          <a:p>
            <a:r>
              <a:rPr lang="en-US" dirty="0"/>
              <a:t>Action Item</a:t>
            </a:r>
            <a:endParaRPr lang="en-ID" dirty="0"/>
          </a:p>
        </p:txBody>
      </p:sp>
      <p:sp>
        <p:nvSpPr>
          <p:cNvPr id="3" name="Content Placeholder 2">
            <a:extLst>
              <a:ext uri="{FF2B5EF4-FFF2-40B4-BE49-F238E27FC236}">
                <a16:creationId xmlns:a16="http://schemas.microsoft.com/office/drawing/2014/main" id="{46226609-AD88-9970-DFC8-59A51A58EB4D}"/>
              </a:ext>
            </a:extLst>
          </p:cNvPr>
          <p:cNvSpPr>
            <a:spLocks noGrp="1"/>
          </p:cNvSpPr>
          <p:nvPr>
            <p:ph idx="1"/>
          </p:nvPr>
        </p:nvSpPr>
        <p:spPr/>
        <p:txBody>
          <a:bodyPr>
            <a:normAutofit fontScale="85000" lnSpcReduction="20000"/>
          </a:bodyPr>
          <a:lstStyle/>
          <a:p>
            <a:r>
              <a:rPr lang="en-US" dirty="0"/>
              <a:t>30/09. Shaiful, </a:t>
            </a:r>
            <a:r>
              <a:rPr lang="en-US" dirty="0" err="1"/>
              <a:t>dibantu</a:t>
            </a:r>
            <a:r>
              <a:rPr lang="en-US" dirty="0"/>
              <a:t> </a:t>
            </a:r>
            <a:r>
              <a:rPr lang="en-US" dirty="0" err="1"/>
              <a:t>Risma</a:t>
            </a:r>
            <a:r>
              <a:rPr lang="en-US" dirty="0"/>
              <a:t> dan </a:t>
            </a:r>
            <a:r>
              <a:rPr lang="en-US" dirty="0" err="1"/>
              <a:t>Wuri</a:t>
            </a:r>
            <a:r>
              <a:rPr lang="en-US" dirty="0"/>
              <a:t>, </a:t>
            </a:r>
            <a:r>
              <a:rPr lang="en-US" dirty="0" err="1"/>
              <a:t>menambahkan</a:t>
            </a:r>
            <a:r>
              <a:rPr lang="en-US" dirty="0"/>
              <a:t> backlog Modul </a:t>
            </a:r>
            <a:r>
              <a:rPr lang="en-US" dirty="0" err="1"/>
              <a:t>Aset</a:t>
            </a:r>
            <a:r>
              <a:rPr lang="en-US" dirty="0"/>
              <a:t> di </a:t>
            </a:r>
            <a:r>
              <a:rPr lang="en-US" dirty="0">
                <a:hlinkClick r:id="rId2"/>
              </a:rPr>
              <a:t>Scrum Board - Scrum Board - Agile Board - Jira (atlassian.net)</a:t>
            </a:r>
            <a:r>
              <a:rPr lang="en-US" dirty="0"/>
              <a:t>, </a:t>
            </a:r>
            <a:r>
              <a:rPr lang="en-US" dirty="0" err="1"/>
              <a:t>dibagi</a:t>
            </a:r>
            <a:r>
              <a:rPr lang="en-US" dirty="0"/>
              <a:t> </a:t>
            </a:r>
            <a:r>
              <a:rPr lang="en-US" dirty="0" err="1"/>
              <a:t>ke</a:t>
            </a:r>
            <a:r>
              <a:rPr lang="en-US" dirty="0"/>
              <a:t> </a:t>
            </a:r>
            <a:r>
              <a:rPr lang="en-US" dirty="0" err="1"/>
              <a:t>dalam</a:t>
            </a:r>
            <a:r>
              <a:rPr lang="en-US" dirty="0"/>
              <a:t> Sprint 5 </a:t>
            </a:r>
            <a:r>
              <a:rPr lang="en-US" dirty="0" err="1"/>
              <a:t>s.d</a:t>
            </a:r>
            <a:r>
              <a:rPr lang="en-US" dirty="0"/>
              <a:t> Sprint 15 (paling </a:t>
            </a:r>
            <a:r>
              <a:rPr lang="en-US" dirty="0" err="1"/>
              <a:t>banyak</a:t>
            </a:r>
            <a:r>
              <a:rPr lang="en-US" dirty="0"/>
              <a:t>, </a:t>
            </a:r>
            <a:r>
              <a:rPr lang="en-US" dirty="0" err="1"/>
              <a:t>boleh</a:t>
            </a:r>
            <a:r>
              <a:rPr lang="en-US" dirty="0"/>
              <a:t> </a:t>
            </a:r>
            <a:r>
              <a:rPr lang="en-US" dirty="0" err="1"/>
              <a:t>lebih</a:t>
            </a:r>
            <a:r>
              <a:rPr lang="en-US" dirty="0"/>
              <a:t> </a:t>
            </a:r>
            <a:r>
              <a:rPr lang="en-US" dirty="0" err="1"/>
              <a:t>sedikit</a:t>
            </a:r>
            <a:r>
              <a:rPr lang="en-US" dirty="0"/>
              <a:t>)</a:t>
            </a:r>
          </a:p>
          <a:p>
            <a:pPr lvl="1"/>
            <a:r>
              <a:rPr lang="en-US" dirty="0"/>
              <a:t>Fitur UI </a:t>
            </a:r>
            <a:r>
              <a:rPr lang="en-US" dirty="0" err="1"/>
              <a:t>klo</a:t>
            </a:r>
            <a:r>
              <a:rPr lang="en-US" dirty="0"/>
              <a:t> </a:t>
            </a:r>
            <a:r>
              <a:rPr lang="en-US" dirty="0" err="1"/>
              <a:t>ada</a:t>
            </a:r>
            <a:r>
              <a:rPr lang="en-US" dirty="0"/>
              <a:t> </a:t>
            </a:r>
            <a:r>
              <a:rPr lang="en-US" dirty="0" err="1"/>
              <a:t>yg</a:t>
            </a:r>
            <a:r>
              <a:rPr lang="en-US" dirty="0"/>
              <a:t> </a:t>
            </a:r>
            <a:r>
              <a:rPr lang="en-US" dirty="0" err="1"/>
              <a:t>kurang</a:t>
            </a:r>
            <a:r>
              <a:rPr lang="en-US" dirty="0"/>
              <a:t> (</a:t>
            </a:r>
            <a:r>
              <a:rPr lang="en-US" dirty="0" err="1"/>
              <a:t>Permen</a:t>
            </a:r>
            <a:r>
              <a:rPr lang="en-US" dirty="0"/>
              <a:t> 47/2021)</a:t>
            </a:r>
          </a:p>
          <a:p>
            <a:pPr lvl="1"/>
            <a:r>
              <a:rPr lang="en-US" dirty="0"/>
              <a:t>Report2 </a:t>
            </a:r>
            <a:r>
              <a:rPr lang="en-US" dirty="0" err="1"/>
              <a:t>Permen</a:t>
            </a:r>
            <a:r>
              <a:rPr lang="en-US" dirty="0"/>
              <a:t> 47/2021</a:t>
            </a:r>
          </a:p>
          <a:p>
            <a:pPr lvl="1"/>
            <a:r>
              <a:rPr lang="en-US" dirty="0"/>
              <a:t>Bug di UI/report</a:t>
            </a:r>
          </a:p>
          <a:p>
            <a:pPr lvl="1"/>
            <a:r>
              <a:rPr lang="en-US" dirty="0"/>
              <a:t>Performance</a:t>
            </a:r>
          </a:p>
          <a:p>
            <a:r>
              <a:rPr lang="en-US" dirty="0"/>
              <a:t>30/09. </a:t>
            </a:r>
            <a:r>
              <a:rPr lang="en-US" dirty="0" err="1"/>
              <a:t>Menyiapkan</a:t>
            </a:r>
            <a:r>
              <a:rPr lang="en-US" dirty="0"/>
              <a:t> installer/update Modul </a:t>
            </a:r>
            <a:r>
              <a:rPr lang="en-US" dirty="0" err="1"/>
              <a:t>Aset</a:t>
            </a:r>
            <a:r>
              <a:rPr lang="en-US" dirty="0"/>
              <a:t> 3.3. (Hendi/Julian)</a:t>
            </a:r>
          </a:p>
          <a:p>
            <a:pPr lvl="1"/>
            <a:r>
              <a:rPr lang="en-US" dirty="0" err="1"/>
              <a:t>Aplikasi</a:t>
            </a:r>
            <a:r>
              <a:rPr lang="en-US" dirty="0"/>
              <a:t> (</a:t>
            </a:r>
            <a:r>
              <a:rPr lang="en-US" dirty="0" err="1"/>
              <a:t>ZipExtractor</a:t>
            </a:r>
            <a:r>
              <a:rPr lang="en-US" dirty="0"/>
              <a:t>, *.exe), wizard </a:t>
            </a:r>
            <a:r>
              <a:rPr lang="en-US" dirty="0" err="1"/>
              <a:t>untuk</a:t>
            </a:r>
            <a:r>
              <a:rPr lang="en-US" dirty="0"/>
              <a:t> update files</a:t>
            </a:r>
          </a:p>
          <a:p>
            <a:pPr lvl="1"/>
            <a:r>
              <a:rPr lang="en-US" dirty="0"/>
              <a:t>Scripts (SMARTSYS, VALID49XXX)</a:t>
            </a:r>
          </a:p>
          <a:p>
            <a:r>
              <a:rPr lang="en-US" dirty="0"/>
              <a:t>30/09. Shaiful request update Modul </a:t>
            </a:r>
            <a:r>
              <a:rPr lang="en-US" dirty="0" err="1"/>
              <a:t>Aset</a:t>
            </a:r>
            <a:r>
              <a:rPr lang="en-US" dirty="0"/>
              <a:t> di Server Demo </a:t>
            </a:r>
            <a:r>
              <a:rPr lang="en-US" dirty="0" err="1"/>
              <a:t>ke</a:t>
            </a:r>
            <a:r>
              <a:rPr lang="en-US" dirty="0"/>
              <a:t> </a:t>
            </a:r>
            <a:r>
              <a:rPr lang="en-US" dirty="0" err="1"/>
              <a:t>Zacki</a:t>
            </a:r>
            <a:endParaRPr lang="en-US" dirty="0"/>
          </a:p>
          <a:p>
            <a:r>
              <a:rPr lang="en-US" dirty="0"/>
              <a:t>29/09. Shaiful </a:t>
            </a:r>
            <a:r>
              <a:rPr lang="en-US" dirty="0" err="1"/>
              <a:t>memanage</a:t>
            </a:r>
            <a:r>
              <a:rPr lang="en-US" dirty="0"/>
              <a:t> WAG</a:t>
            </a:r>
          </a:p>
          <a:p>
            <a:r>
              <a:rPr lang="en-US" dirty="0"/>
              <a:t>30/09. Kick of </a:t>
            </a:r>
            <a:r>
              <a:rPr lang="en-US" dirty="0" err="1"/>
              <a:t>Pengembangan</a:t>
            </a:r>
            <a:r>
              <a:rPr lang="en-US" dirty="0"/>
              <a:t> Report Modul </a:t>
            </a:r>
            <a:r>
              <a:rPr lang="en-US" dirty="0" err="1"/>
              <a:t>Aset</a:t>
            </a:r>
            <a:r>
              <a:rPr lang="en-US" dirty="0"/>
              <a:t> </a:t>
            </a:r>
            <a:r>
              <a:rPr lang="en-US" dirty="0">
                <a:sym typeface="Wingdings" panose="05000000000000000000" pitchFamily="2" charset="2"/>
              </a:rPr>
              <a:t> </a:t>
            </a:r>
            <a:r>
              <a:rPr lang="en-US" dirty="0"/>
              <a:t>Sprint planning (</a:t>
            </a:r>
            <a:r>
              <a:rPr lang="en-US" dirty="0" err="1"/>
              <a:t>Semua</a:t>
            </a:r>
            <a:r>
              <a:rPr lang="en-US" dirty="0"/>
              <a:t> Tim)</a:t>
            </a:r>
          </a:p>
          <a:p>
            <a:pPr lvl="1"/>
            <a:r>
              <a:rPr lang="en-US" dirty="0"/>
              <a:t> Scoping: </a:t>
            </a:r>
            <a:r>
              <a:rPr lang="en-US" dirty="0" err="1"/>
              <a:t>Analisis&amp;Perancangan</a:t>
            </a:r>
            <a:r>
              <a:rPr lang="en-US" dirty="0"/>
              <a:t>:  </a:t>
            </a:r>
            <a:r>
              <a:rPr lang="en-US" dirty="0" err="1"/>
              <a:t>mirip</a:t>
            </a:r>
            <a:r>
              <a:rPr lang="en-US" dirty="0"/>
              <a:t> </a:t>
            </a:r>
            <a:r>
              <a:rPr lang="en-US" dirty="0" err="1"/>
              <a:t>dgn</a:t>
            </a:r>
            <a:r>
              <a:rPr lang="en-US" dirty="0"/>
              <a:t> report </a:t>
            </a:r>
            <a:r>
              <a:rPr lang="en-US" dirty="0" err="1"/>
              <a:t>yg</a:t>
            </a:r>
            <a:r>
              <a:rPr lang="en-US" dirty="0"/>
              <a:t> mana </a:t>
            </a:r>
            <a:r>
              <a:rPr lang="en-US" dirty="0" err="1"/>
              <a:t>aja</a:t>
            </a:r>
            <a:r>
              <a:rPr lang="en-US" dirty="0"/>
              <a:t>, SP </a:t>
            </a:r>
            <a:r>
              <a:rPr lang="en-US" dirty="0" err="1"/>
              <a:t>baru</a:t>
            </a:r>
            <a:r>
              <a:rPr lang="en-US" dirty="0"/>
              <a:t> </a:t>
            </a:r>
            <a:r>
              <a:rPr lang="en-US" dirty="0" err="1"/>
              <a:t>atau</a:t>
            </a:r>
            <a:r>
              <a:rPr lang="en-US" dirty="0"/>
              <a:t> </a:t>
            </a:r>
            <a:r>
              <a:rPr lang="en-US" dirty="0" err="1"/>
              <a:t>yg</a:t>
            </a:r>
            <a:r>
              <a:rPr lang="en-US" dirty="0"/>
              <a:t> </a:t>
            </a:r>
            <a:r>
              <a:rPr lang="en-US" dirty="0" err="1"/>
              <a:t>sdh</a:t>
            </a:r>
            <a:r>
              <a:rPr lang="en-US" dirty="0"/>
              <a:t> </a:t>
            </a:r>
            <a:r>
              <a:rPr lang="en-US" dirty="0" err="1"/>
              <a:t>ada</a:t>
            </a:r>
            <a:endParaRPr lang="en-US" dirty="0"/>
          </a:p>
        </p:txBody>
      </p:sp>
    </p:spTree>
    <p:extLst>
      <p:ext uri="{BB962C8B-B14F-4D97-AF65-F5344CB8AC3E}">
        <p14:creationId xmlns:p14="http://schemas.microsoft.com/office/powerpoint/2010/main" val="1086860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5FFE-3040-892D-7242-188740079FAF}"/>
              </a:ext>
            </a:extLst>
          </p:cNvPr>
          <p:cNvSpPr>
            <a:spLocks noGrp="1"/>
          </p:cNvSpPr>
          <p:nvPr>
            <p:ph type="title"/>
          </p:nvPr>
        </p:nvSpPr>
        <p:spPr/>
        <p:txBody>
          <a:bodyPr/>
          <a:lstStyle/>
          <a:p>
            <a:r>
              <a:rPr lang="en-US" dirty="0"/>
              <a:t>Scale Agile Framework (</a:t>
            </a:r>
            <a:r>
              <a:rPr lang="en-US" dirty="0" err="1"/>
              <a:t>SAFe</a:t>
            </a:r>
            <a:r>
              <a:rPr lang="en-US" dirty="0"/>
              <a:t>)</a:t>
            </a:r>
            <a:endParaRPr lang="en-ID" dirty="0"/>
          </a:p>
        </p:txBody>
      </p:sp>
      <p:pic>
        <p:nvPicPr>
          <p:cNvPr id="1028" name="Picture 4" descr="Que Es Un Feature En Scrum">
            <a:extLst>
              <a:ext uri="{FF2B5EF4-FFF2-40B4-BE49-F238E27FC236}">
                <a16:creationId xmlns:a16="http://schemas.microsoft.com/office/drawing/2014/main" id="{1FC03E29-F321-B798-C603-FC2B41D55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978" y="1438274"/>
            <a:ext cx="8615022" cy="4501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97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5FFE-3040-892D-7242-188740079FAF}"/>
              </a:ext>
            </a:extLst>
          </p:cNvPr>
          <p:cNvSpPr>
            <a:spLocks noGrp="1"/>
          </p:cNvSpPr>
          <p:nvPr>
            <p:ph type="title"/>
          </p:nvPr>
        </p:nvSpPr>
        <p:spPr/>
        <p:txBody>
          <a:bodyPr/>
          <a:lstStyle/>
          <a:p>
            <a:r>
              <a:rPr lang="en-US" dirty="0"/>
              <a:t>Scale Agile Framework (</a:t>
            </a:r>
            <a:r>
              <a:rPr lang="en-US" dirty="0" err="1"/>
              <a:t>SAFe</a:t>
            </a:r>
            <a:r>
              <a:rPr lang="en-US" dirty="0"/>
              <a:t>) (2)</a:t>
            </a:r>
            <a:endParaRPr lang="en-ID" dirty="0"/>
          </a:p>
        </p:txBody>
      </p:sp>
      <p:pic>
        <p:nvPicPr>
          <p:cNvPr id="2050" name="Picture 2" descr="Your Guide To Agile Software Development Life Cycles">
            <a:extLst>
              <a:ext uri="{FF2B5EF4-FFF2-40B4-BE49-F238E27FC236}">
                <a16:creationId xmlns:a16="http://schemas.microsoft.com/office/drawing/2014/main" id="{3E15B3B4-A540-2E9C-87C2-1DA787E9E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384" y="1292707"/>
            <a:ext cx="7569642" cy="504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90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Team Responsibility </a:t>
            </a:r>
          </a:p>
        </p:txBody>
      </p:sp>
      <p:graphicFrame>
        <p:nvGraphicFramePr>
          <p:cNvPr id="4" name="Diagram 3"/>
          <p:cNvGraphicFramePr/>
          <p:nvPr/>
        </p:nvGraphicFramePr>
        <p:xfrm>
          <a:off x="20620" y="828340"/>
          <a:ext cx="12171380" cy="6029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923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2579" y="734451"/>
            <a:ext cx="11510681" cy="63709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Everyone to be self monitoring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Time track in Jira is NOT meant for management to monitor employees!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Time track (Tempo) is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A tool for developers to monitor their target workload &amp; time spent.</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For Product Owner &amp; HOD to track estimated budget vs actual, to justify/review the investment</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For HOD to report to Osaki on actual effort spending on each pre planned Epic/Feature.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Everyone to set target workload. (1) Set target (2) Log time (3) monitor &amp; compare with target workload</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e.g. Team member 80% development + testing, 10% ad-hoc dev/task, 10% support</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e.g. scrum master 40% scrum, 50% create/review test case, 10% admin task</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E.g. product owner 50% backlog grooming, 20% product manage, 20% support, 10% admin task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Tech Lead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Regular discussion with other Tech-Lead &amp; Architect to align technology, techniques &amp; best practice. Learning from each other &amp; influence to team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Initiatively request for potential change of tech lead every 2 PI (6 months)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Product Owner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It is NOT a team lead, learn how to let team decide the commitment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Conduct Fortnightly/Monthly roadmap &amp; updates presentation to stakeholders, obtain feedbacks, potential new features / ideas, evaluate &amp; raise to backlog (NDP/DPA)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PI Preparation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Product Owner to prepare backlogs for the next PI (or next 2 PI) with proper expectation &amp; delivery including high level acceptance criteria. Product Owner should try to break down as detail as possible.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Scrum Master to assist Product Owner for story detail breakdown, scoping &amp; estimation (in prepare for the next PI) by calling weekly / fortnightly meeting with PO, and involve relevant team members if no all.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If possible, PO &amp; SM to get things prepared including all the purchase, equipment arrangement before next 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PI Planning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A full day events (extended to 2 days if needed). For Product Owner &amp; Team to discuss &amp; understand whole 6 sprints Epic, Stories, task.</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Team commit the whole 6 sprints (3 months) stories &amp; task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Sprint Events: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Sprint/Iteration planning (review &amp; shift the sprint commitment)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Sprint/Iteration review (The team, may include Owner, reviews everything that they did in the sprint, including the stories and goals they did not achieve)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Sprint demo (may conduct every sprint or every 2 sprint to PO &amp; Stakeholder depending on the situation)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Sprint retrospective (may conduct every sprint or every 2 sprint to discuss good/bad and how to improved)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Scrum Master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Monitor, encourage the practice &amp; culture above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Host regular scrum of scrum meeting to keep each other updated</a:t>
            </a:r>
          </a:p>
        </p:txBody>
      </p:sp>
      <p:sp>
        <p:nvSpPr>
          <p:cNvPr id="5" name="Title 4"/>
          <p:cNvSpPr>
            <a:spLocks noGrp="1"/>
          </p:cNvSpPr>
          <p:nvPr>
            <p:ph type="title"/>
          </p:nvPr>
        </p:nvSpPr>
        <p:spPr/>
        <p:txBody>
          <a:bodyPr/>
          <a:lstStyle/>
          <a:p>
            <a:r>
              <a:rPr lang="en-SG" dirty="0"/>
              <a:t>The Culture</a:t>
            </a:r>
          </a:p>
        </p:txBody>
      </p:sp>
    </p:spTree>
    <p:extLst>
      <p:ext uri="{BB962C8B-B14F-4D97-AF65-F5344CB8AC3E}">
        <p14:creationId xmlns:p14="http://schemas.microsoft.com/office/powerpoint/2010/main" val="2621044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Product Owner Expectation</a:t>
            </a:r>
          </a:p>
        </p:txBody>
      </p:sp>
      <p:sp>
        <p:nvSpPr>
          <p:cNvPr id="3" name="Content Placeholder 2"/>
          <p:cNvSpPr>
            <a:spLocks noGrp="1"/>
          </p:cNvSpPr>
          <p:nvPr>
            <p:ph idx="1"/>
          </p:nvPr>
        </p:nvSpPr>
        <p:spPr>
          <a:xfrm>
            <a:off x="838200" y="1384561"/>
            <a:ext cx="10515600" cy="4351338"/>
          </a:xfrm>
        </p:spPr>
        <p:txBody>
          <a:bodyPr>
            <a:normAutofit/>
          </a:bodyPr>
          <a:lstStyle/>
          <a:p>
            <a:r>
              <a:rPr lang="en-SG" dirty="0"/>
              <a:t>Take overall ownership of software and its strategy</a:t>
            </a:r>
          </a:p>
          <a:p>
            <a:r>
              <a:rPr lang="en-SG" dirty="0"/>
              <a:t>Learn the market &amp; customers needs, convey the vision and drive changes to product &amp; behaviour</a:t>
            </a:r>
          </a:p>
          <a:p>
            <a:r>
              <a:rPr lang="en-SG" dirty="0"/>
              <a:t>Translate product strategies to tasks for development</a:t>
            </a:r>
          </a:p>
          <a:p>
            <a:r>
              <a:rPr lang="en-SG" dirty="0"/>
              <a:t>Manage backlog, priorities &amp; timeline</a:t>
            </a:r>
          </a:p>
          <a:p>
            <a:r>
              <a:rPr lang="en-SG" dirty="0"/>
              <a:t>Manage &amp; broadcast product roadmap</a:t>
            </a:r>
          </a:p>
          <a:p>
            <a:r>
              <a:rPr lang="en-SG" dirty="0"/>
              <a:t>Stakeholder management. Say NO to unreasonable request or request that are not aligned with product strategy</a:t>
            </a:r>
          </a:p>
        </p:txBody>
      </p:sp>
    </p:spTree>
    <p:extLst>
      <p:ext uri="{BB962C8B-B14F-4D97-AF65-F5344CB8AC3E}">
        <p14:creationId xmlns:p14="http://schemas.microsoft.com/office/powerpoint/2010/main" val="2023709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45" y="128457"/>
            <a:ext cx="9983993" cy="656852"/>
          </a:xfrm>
        </p:spPr>
        <p:txBody>
          <a:bodyPr/>
          <a:lstStyle/>
          <a:p>
            <a:r>
              <a:rPr lang="en-SG" dirty="0"/>
              <a:t>Software Delivery Manager Expectation</a:t>
            </a:r>
          </a:p>
        </p:txBody>
      </p:sp>
      <p:sp>
        <p:nvSpPr>
          <p:cNvPr id="3" name="Content Placeholder 2"/>
          <p:cNvSpPr>
            <a:spLocks noGrp="1"/>
          </p:cNvSpPr>
          <p:nvPr>
            <p:ph idx="1"/>
          </p:nvPr>
        </p:nvSpPr>
        <p:spPr>
          <a:xfrm>
            <a:off x="816683" y="1373804"/>
            <a:ext cx="10866121" cy="4542902"/>
          </a:xfrm>
        </p:spPr>
        <p:txBody>
          <a:bodyPr>
            <a:normAutofit lnSpcReduction="10000"/>
          </a:bodyPr>
          <a:lstStyle/>
          <a:p>
            <a:r>
              <a:rPr lang="en-SG" dirty="0"/>
              <a:t>Work with team to define detail software and solution acceptance criteria</a:t>
            </a:r>
          </a:p>
          <a:p>
            <a:r>
              <a:rPr lang="en-SG" dirty="0"/>
              <a:t>Receive released product from development team and automate software and solution acceptance and regression testing</a:t>
            </a:r>
          </a:p>
          <a:p>
            <a:r>
              <a:rPr lang="en-SG" dirty="0"/>
              <a:t>Release software with appropriate user guides/manual</a:t>
            </a:r>
          </a:p>
          <a:p>
            <a:r>
              <a:rPr lang="en-SG" dirty="0"/>
              <a:t>Lead a team of cross functional software/system analyst taking ownership for outsource software projects. </a:t>
            </a:r>
          </a:p>
          <a:p>
            <a:pPr lvl="1"/>
            <a:r>
              <a:rPr lang="en-SG" dirty="0"/>
              <a:t>Working with stakeholders to define requirement, expected result &amp; acceptance criteria</a:t>
            </a:r>
          </a:p>
          <a:p>
            <a:pPr lvl="1"/>
            <a:r>
              <a:rPr lang="en-SG" dirty="0"/>
              <a:t>Automate acceptance testing, regression testing and release the outsource product.</a:t>
            </a:r>
          </a:p>
        </p:txBody>
      </p:sp>
    </p:spTree>
    <p:extLst>
      <p:ext uri="{BB962C8B-B14F-4D97-AF65-F5344CB8AC3E}">
        <p14:creationId xmlns:p14="http://schemas.microsoft.com/office/powerpoint/2010/main" val="3559232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New Culture &amp; </a:t>
            </a:r>
            <a:r>
              <a:rPr lang="en-SG" dirty="0" err="1"/>
              <a:t>Mindset</a:t>
            </a:r>
            <a:endParaRPr lang="en-SG" dirty="0"/>
          </a:p>
        </p:txBody>
      </p:sp>
      <p:pic>
        <p:nvPicPr>
          <p:cNvPr id="4" name="Picture 2" descr="Image result for being agile doing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20" y="1193512"/>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602" y="1305106"/>
            <a:ext cx="5798416" cy="434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715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7980" y="1066296"/>
            <a:ext cx="9786486" cy="4708981"/>
          </a:xfrm>
          <a:prstGeom prst="rect">
            <a:avLst/>
          </a:prstGeom>
        </p:spPr>
        <p:txBody>
          <a:bodyPr wrap="square">
            <a:spAutoFit/>
          </a:bodyPr>
          <a:lstStyle/>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It is about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self-organize &amp; empowerment</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Developer pick their task instead of waiting for manager to assign to them. Tasks were already in prioritize order, all task that were pickup are top priority task!</a:t>
            </a:r>
            <a:endParaRPr kumimoji="0" lang="en-SG" sz="24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It is about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accountable &amp; job satisfaction</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each developer are to co-own the product/project and will be accountable for the successful or failure of product.</a:t>
            </a:r>
            <a:endParaRPr kumimoji="0" lang="en-SG" sz="24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It is about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transparency &amp; confident</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knowing how important decisions was made by top management rather than just blindly following the instruction.</a:t>
            </a:r>
            <a:endParaRPr kumimoji="0" lang="en-SG" sz="24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It is about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acknowledge other’s contribution</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not everyone could do every task or likes to do any task, there must be someone covered jobs that you don’t want to do.</a:t>
            </a:r>
            <a:endParaRPr kumimoji="0" lang="en-SG" sz="24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All these will lead to a greater teamwork with more motivation, collaboration and recognition.</a:t>
            </a: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To ensure team spirit and everyone practice the same culture,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Team Charter</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are normally being agreed among the team member at the very beginning. Violator of the team charter could lead to small punishment such as treat the entire team a lunch or could lead to serious punishment such as exile to other realms.</a:t>
            </a:r>
            <a:endParaRPr kumimoji="0" lang="en-SG"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itle 19"/>
          <p:cNvSpPr txBox="1">
            <a:spLocks/>
          </p:cNvSpPr>
          <p:nvPr/>
        </p:nvSpPr>
        <p:spPr>
          <a:xfrm>
            <a:off x="344366" y="71215"/>
            <a:ext cx="7465686" cy="876748"/>
          </a:xfr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New Mindset for Developers</a:t>
            </a:r>
          </a:p>
        </p:txBody>
      </p:sp>
    </p:spTree>
    <p:extLst>
      <p:ext uri="{BB962C8B-B14F-4D97-AF65-F5344CB8AC3E}">
        <p14:creationId xmlns:p14="http://schemas.microsoft.com/office/powerpoint/2010/main" val="965204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031" y="995383"/>
            <a:ext cx="8735292" cy="5324535"/>
          </a:xfrm>
          <a:prstGeom prst="rect">
            <a:avLst/>
          </a:prstGeom>
        </p:spPr>
        <p:txBody>
          <a:bodyPr wrap="square">
            <a:spAutoFit/>
          </a:bodyPr>
          <a:lstStyle/>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It is about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getting a more</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cross functional team</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rather than getting many heroes. No one in the team is indispensable, losing one key member the entire team could still continue functioning.</a:t>
            </a:r>
            <a:endParaRPr kumimoji="0" lang="en-SG" sz="24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It is about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getting a more</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highly collaborated &amp; trustworthy team</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In agile world, there will be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no concept of solely responsible project/product manager</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instead, the whole team are empowered &amp; accountable, people from cross teams are communicate directly to each other without middleman, it is the whole team's responsible to make the project successful. Failing of project or product, the whole team (includes management) will has to be blamed.</a:t>
            </a:r>
            <a:endParaRPr kumimoji="0" lang="en-SG" sz="24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It is about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failing a project earlier rather than later</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 With focusing on highest value tasks and more frequent release cycle, critical problem or issues are often being discovered earlier, executive could then make business decision to drop the project earlier or to shift priority so resources could be better spend on other project.</a:t>
            </a:r>
            <a:endParaRPr kumimoji="0" lang="en-SG" sz="24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It is about transparency, </a:t>
            </a:r>
            <a:r>
              <a:rPr kumimoji="0" lang="en-SG" sz="2000" b="0" i="0" u="none" strike="noStrike" kern="1200" cap="none" spc="0" normalizeH="0" baseline="0" noProof="0" dirty="0">
                <a:ln>
                  <a:noFill/>
                </a:ln>
                <a:solidFill>
                  <a:srgbClr val="FF0000"/>
                </a:solidFill>
                <a:effectLst/>
                <a:uLnTx/>
                <a:uFillTx/>
                <a:latin typeface="Calibri" panose="020F0502020204030204" pitchFamily="34" charset="0"/>
                <a:ea typeface="SimSun" panose="02010600030101010101" pitchFamily="2" charset="-122"/>
                <a:cs typeface="+mn-cs"/>
              </a:rPr>
              <a:t>always knowing what are the teams doing and what are they supposed to do</a:t>
            </a:r>
            <a:r>
              <a:rPr kumimoji="0" lang="en-SG" sz="2000" b="0" i="0" u="none" strike="noStrike" kern="1200" cap="none" spc="0" normalizeH="0" baseline="0" noProof="0" dirty="0">
                <a:ln>
                  <a:noFill/>
                </a:ln>
                <a:solidFill>
                  <a:srgbClr val="1F497D"/>
                </a:solidFill>
                <a:effectLst/>
                <a:uLnTx/>
                <a:uFillTx/>
                <a:latin typeface="Calibri" panose="020F0502020204030204" pitchFamily="34" charset="0"/>
                <a:ea typeface="SimSun" panose="02010600030101010101" pitchFamily="2" charset="-122"/>
                <a:cs typeface="+mn-cs"/>
              </a:rPr>
              <a:t>.</a:t>
            </a:r>
            <a:endParaRPr kumimoji="0" lang="en-SG" sz="24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p:txBody>
      </p:sp>
      <p:sp>
        <p:nvSpPr>
          <p:cNvPr id="3" name="Title 19"/>
          <p:cNvSpPr txBox="1">
            <a:spLocks/>
          </p:cNvSpPr>
          <p:nvPr/>
        </p:nvSpPr>
        <p:spPr>
          <a:xfrm>
            <a:off x="236790" y="118635"/>
            <a:ext cx="7142956" cy="876748"/>
          </a:xfr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New Mindset for Leaders</a:t>
            </a:r>
          </a:p>
        </p:txBody>
      </p:sp>
    </p:spTree>
    <p:extLst>
      <p:ext uri="{BB962C8B-B14F-4D97-AF65-F5344CB8AC3E}">
        <p14:creationId xmlns:p14="http://schemas.microsoft.com/office/powerpoint/2010/main" val="374552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D2124F-A9D3-D1C8-0CCE-A47A602F37A3}"/>
              </a:ext>
            </a:extLst>
          </p:cNvPr>
          <p:cNvPicPr>
            <a:picLocks noChangeAspect="1"/>
          </p:cNvPicPr>
          <p:nvPr/>
        </p:nvPicPr>
        <p:blipFill>
          <a:blip r:embed="rId2"/>
          <a:stretch>
            <a:fillRect/>
          </a:stretch>
        </p:blipFill>
        <p:spPr>
          <a:xfrm>
            <a:off x="651152" y="1419530"/>
            <a:ext cx="5000625" cy="3381375"/>
          </a:xfrm>
          <a:prstGeom prst="rect">
            <a:avLst/>
          </a:prstGeom>
        </p:spPr>
      </p:pic>
      <p:sp>
        <p:nvSpPr>
          <p:cNvPr id="5" name="TextBox 4">
            <a:extLst>
              <a:ext uri="{FF2B5EF4-FFF2-40B4-BE49-F238E27FC236}">
                <a16:creationId xmlns:a16="http://schemas.microsoft.com/office/drawing/2014/main" id="{D48EF937-8695-D059-1754-B1C36AD52A0A}"/>
              </a:ext>
            </a:extLst>
          </p:cNvPr>
          <p:cNvSpPr txBox="1"/>
          <p:nvPr/>
        </p:nvSpPr>
        <p:spPr>
          <a:xfrm>
            <a:off x="474984" y="198472"/>
            <a:ext cx="6269765" cy="461665"/>
          </a:xfrm>
          <a:prstGeom prst="rect">
            <a:avLst/>
          </a:prstGeom>
          <a:noFill/>
        </p:spPr>
        <p:txBody>
          <a:bodyPr wrap="square" rtlCol="0">
            <a:spAutoFit/>
          </a:bodyPr>
          <a:lstStyle/>
          <a:p>
            <a:r>
              <a:rPr lang="en-ID" sz="2400" dirty="0" err="1"/>
              <a:t>Perolehan</a:t>
            </a:r>
            <a:r>
              <a:rPr lang="en-ID" sz="2400" dirty="0"/>
              <a:t>/</a:t>
            </a:r>
            <a:r>
              <a:rPr lang="en-ID" sz="2400" dirty="0" err="1"/>
              <a:t>Penerimaan</a:t>
            </a:r>
            <a:r>
              <a:rPr lang="en-ID" sz="2400" dirty="0"/>
              <a:t> BAST </a:t>
            </a:r>
            <a:r>
              <a:rPr lang="en-ID" sz="2400" dirty="0" err="1"/>
              <a:t>Hibah</a:t>
            </a:r>
            <a:r>
              <a:rPr lang="en-ID" sz="2400" dirty="0"/>
              <a:t> dan </a:t>
            </a:r>
            <a:r>
              <a:rPr lang="en-ID" sz="2400" dirty="0" err="1"/>
              <a:t>Lainnya</a:t>
            </a:r>
            <a:endParaRPr lang="en-ID" sz="2400" dirty="0"/>
          </a:p>
        </p:txBody>
      </p:sp>
      <p:cxnSp>
        <p:nvCxnSpPr>
          <p:cNvPr id="6" name="Straight Connector 5">
            <a:extLst>
              <a:ext uri="{FF2B5EF4-FFF2-40B4-BE49-F238E27FC236}">
                <a16:creationId xmlns:a16="http://schemas.microsoft.com/office/drawing/2014/main" id="{3ACA8643-9DC3-EC34-C8FB-37583190A09C}"/>
              </a:ext>
            </a:extLst>
          </p:cNvPr>
          <p:cNvCxnSpPr>
            <a:cxnSpLocks/>
          </p:cNvCxnSpPr>
          <p:nvPr/>
        </p:nvCxnSpPr>
        <p:spPr>
          <a:xfrm>
            <a:off x="570451" y="755388"/>
            <a:ext cx="584712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21E3302-61E4-AA55-19C4-2E2E60621C6B}"/>
              </a:ext>
            </a:extLst>
          </p:cNvPr>
          <p:cNvCxnSpPr>
            <a:cxnSpLocks/>
          </p:cNvCxnSpPr>
          <p:nvPr/>
        </p:nvCxnSpPr>
        <p:spPr>
          <a:xfrm>
            <a:off x="958748" y="3009550"/>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152999-B9DA-D273-95B2-F19D5759FE29}"/>
              </a:ext>
            </a:extLst>
          </p:cNvPr>
          <p:cNvCxnSpPr>
            <a:cxnSpLocks/>
          </p:cNvCxnSpPr>
          <p:nvPr/>
        </p:nvCxnSpPr>
        <p:spPr>
          <a:xfrm>
            <a:off x="958748" y="4202184"/>
            <a:ext cx="21927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21AC14-AFCC-A16A-3079-BC075820E91E}"/>
              </a:ext>
            </a:extLst>
          </p:cNvPr>
          <p:cNvCxnSpPr>
            <a:cxnSpLocks/>
          </p:cNvCxnSpPr>
          <p:nvPr/>
        </p:nvCxnSpPr>
        <p:spPr>
          <a:xfrm flipV="1">
            <a:off x="958748" y="3009550"/>
            <a:ext cx="0" cy="119263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0FE5095-0194-A3F2-1788-42F389A26F6A}"/>
              </a:ext>
            </a:extLst>
          </p:cNvPr>
          <p:cNvCxnSpPr>
            <a:cxnSpLocks/>
          </p:cNvCxnSpPr>
          <p:nvPr/>
        </p:nvCxnSpPr>
        <p:spPr>
          <a:xfrm flipV="1">
            <a:off x="3151464" y="3009550"/>
            <a:ext cx="0" cy="119263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0E8716-BA7B-1280-7C38-CBF1EA002ADB}"/>
              </a:ext>
            </a:extLst>
          </p:cNvPr>
          <p:cNvSpPr txBox="1"/>
          <p:nvPr/>
        </p:nvSpPr>
        <p:spPr>
          <a:xfrm>
            <a:off x="5931673" y="1478943"/>
            <a:ext cx="5510252" cy="2862322"/>
          </a:xfrm>
          <a:prstGeom prst="rect">
            <a:avLst/>
          </a:prstGeom>
          <a:noFill/>
        </p:spPr>
        <p:txBody>
          <a:bodyPr wrap="square" rtlCol="0">
            <a:spAutoFit/>
          </a:bodyPr>
          <a:lstStyle/>
          <a:p>
            <a:r>
              <a:rPr lang="en-US" dirty="0" err="1"/>
              <a:t>Penambahan</a:t>
            </a:r>
            <a:r>
              <a:rPr lang="en-US" dirty="0"/>
              <a:t> Menu </a:t>
            </a:r>
            <a:r>
              <a:rPr lang="en-US" dirty="0" err="1"/>
              <a:t>untuk</a:t>
            </a:r>
            <a:r>
              <a:rPr lang="en-US"/>
              <a:t> BAST:</a:t>
            </a:r>
            <a:endParaRPr lang="en-US" dirty="0"/>
          </a:p>
          <a:p>
            <a:r>
              <a:rPr lang="en-US" dirty="0"/>
              <a:t>1. </a:t>
            </a:r>
            <a:r>
              <a:rPr lang="en-US" dirty="0" err="1"/>
              <a:t>Ketentuan</a:t>
            </a:r>
            <a:r>
              <a:rPr lang="en-US" dirty="0"/>
              <a:t> </a:t>
            </a:r>
            <a:r>
              <a:rPr lang="en-US" dirty="0" err="1"/>
              <a:t>Peraturan</a:t>
            </a:r>
            <a:r>
              <a:rPr lang="en-US" dirty="0"/>
              <a:t> -</a:t>
            </a:r>
            <a:r>
              <a:rPr lang="en-US" dirty="0" err="1"/>
              <a:t>Perundang</a:t>
            </a:r>
            <a:r>
              <a:rPr lang="en-US" dirty="0"/>
              <a:t>-</a:t>
            </a:r>
          </a:p>
          <a:p>
            <a:r>
              <a:rPr lang="en-US" dirty="0" err="1"/>
              <a:t>undangan</a:t>
            </a:r>
            <a:endParaRPr lang="en-US" dirty="0"/>
          </a:p>
          <a:p>
            <a:r>
              <a:rPr lang="en-US" dirty="0"/>
              <a:t>2. </a:t>
            </a:r>
            <a:r>
              <a:rPr lang="en-US" dirty="0" err="1"/>
              <a:t>Putusan</a:t>
            </a:r>
            <a:r>
              <a:rPr lang="en-US" dirty="0"/>
              <a:t> </a:t>
            </a:r>
            <a:r>
              <a:rPr lang="en-US" dirty="0" err="1"/>
              <a:t>Pengadilan</a:t>
            </a:r>
            <a:r>
              <a:rPr lang="en-US" dirty="0"/>
              <a:t> yang Telah</a:t>
            </a:r>
          </a:p>
          <a:p>
            <a:r>
              <a:rPr lang="en-US" dirty="0" err="1"/>
              <a:t>Mempunyai</a:t>
            </a:r>
            <a:r>
              <a:rPr lang="en-US" dirty="0"/>
              <a:t> </a:t>
            </a:r>
            <a:r>
              <a:rPr lang="en-US" dirty="0" err="1"/>
              <a:t>Kekuatan</a:t>
            </a:r>
            <a:r>
              <a:rPr lang="en-US" dirty="0"/>
              <a:t> Hukum </a:t>
            </a:r>
            <a:r>
              <a:rPr lang="en-US" dirty="0" err="1"/>
              <a:t>Tetap</a:t>
            </a:r>
            <a:endParaRPr lang="en-US" dirty="0"/>
          </a:p>
          <a:p>
            <a:r>
              <a:rPr lang="en-US" dirty="0"/>
              <a:t>3. </a:t>
            </a:r>
            <a:r>
              <a:rPr lang="en-US" dirty="0" err="1"/>
              <a:t>Divestasi</a:t>
            </a:r>
            <a:endParaRPr lang="en-US" dirty="0"/>
          </a:p>
          <a:p>
            <a:r>
              <a:rPr lang="en-US" dirty="0"/>
              <a:t>4. </a:t>
            </a:r>
            <a:r>
              <a:rPr lang="en-US" dirty="0" err="1"/>
              <a:t>Pembatalan</a:t>
            </a:r>
            <a:r>
              <a:rPr lang="en-US" dirty="0"/>
              <a:t> </a:t>
            </a:r>
            <a:r>
              <a:rPr lang="en-US" dirty="0" err="1"/>
              <a:t>Penghapusan</a:t>
            </a:r>
            <a:r>
              <a:rPr lang="en-US" dirty="0"/>
              <a:t> (</a:t>
            </a:r>
            <a:r>
              <a:rPr lang="en-US" dirty="0" err="1"/>
              <a:t>bisa</a:t>
            </a:r>
            <a:r>
              <a:rPr lang="en-US" dirty="0"/>
              <a:t> look up</a:t>
            </a:r>
          </a:p>
          <a:p>
            <a:r>
              <a:rPr lang="en-US" dirty="0" err="1"/>
              <a:t>penghapusan</a:t>
            </a:r>
            <a:r>
              <a:rPr lang="en-US" dirty="0"/>
              <a:t> yang </a:t>
            </a:r>
            <a:r>
              <a:rPr lang="en-US" dirty="0" err="1"/>
              <a:t>belum</a:t>
            </a:r>
            <a:r>
              <a:rPr lang="en-US" dirty="0"/>
              <a:t> </a:t>
            </a:r>
            <a:r>
              <a:rPr lang="en-US" dirty="0" err="1"/>
              <a:t>tervalidasi</a:t>
            </a:r>
            <a:r>
              <a:rPr lang="en-US" dirty="0"/>
              <a:t>)</a:t>
            </a:r>
          </a:p>
          <a:p>
            <a:r>
              <a:rPr lang="en-US" dirty="0"/>
              <a:t>5. </a:t>
            </a:r>
            <a:r>
              <a:rPr lang="en-US" dirty="0" err="1"/>
              <a:t>Perolehan</a:t>
            </a:r>
            <a:r>
              <a:rPr lang="en-US" dirty="0"/>
              <a:t>/</a:t>
            </a:r>
            <a:r>
              <a:rPr lang="en-US" dirty="0" err="1"/>
              <a:t>Penerimaan</a:t>
            </a:r>
            <a:r>
              <a:rPr lang="en-US" dirty="0"/>
              <a:t> </a:t>
            </a:r>
            <a:r>
              <a:rPr lang="en-US" dirty="0" err="1"/>
              <a:t>Lainnya</a:t>
            </a:r>
            <a:endParaRPr lang="en-US" dirty="0"/>
          </a:p>
          <a:p>
            <a:endParaRPr lang="en-ID" dirty="0"/>
          </a:p>
        </p:txBody>
      </p:sp>
    </p:spTree>
    <p:extLst>
      <p:ext uri="{BB962C8B-B14F-4D97-AF65-F5344CB8AC3E}">
        <p14:creationId xmlns:p14="http://schemas.microsoft.com/office/powerpoint/2010/main" val="327223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7038B9D-2B8B-D666-2870-862E9050131E}"/>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CA07FF7-51F3-7415-2505-33363CCCC208}"/>
              </a:ext>
            </a:extLst>
          </p:cNvPr>
          <p:cNvSpPr txBox="1"/>
          <p:nvPr/>
        </p:nvSpPr>
        <p:spPr>
          <a:xfrm>
            <a:off x="9238375" y="72637"/>
            <a:ext cx="1996580" cy="646331"/>
          </a:xfrm>
          <a:prstGeom prst="rect">
            <a:avLst/>
          </a:prstGeom>
          <a:noFill/>
        </p:spPr>
        <p:txBody>
          <a:bodyPr wrap="square" rtlCol="0">
            <a:spAutoFit/>
          </a:bodyPr>
          <a:lstStyle/>
          <a:p>
            <a:r>
              <a:rPr lang="en-US" sz="3600" dirty="0"/>
              <a:t>B</a:t>
            </a:r>
            <a:r>
              <a:rPr lang="en-ID" sz="3600" dirty="0"/>
              <a:t>OS</a:t>
            </a:r>
          </a:p>
        </p:txBody>
      </p:sp>
      <p:sp>
        <p:nvSpPr>
          <p:cNvPr id="7" name="AutoShape 4">
            <a:extLst>
              <a:ext uri="{FF2B5EF4-FFF2-40B4-BE49-F238E27FC236}">
                <a16:creationId xmlns:a16="http://schemas.microsoft.com/office/drawing/2014/main" id="{FC902B15-AD2F-7711-BD76-22A8BA34E9E6}"/>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13" name="Picture 12">
            <a:extLst>
              <a:ext uri="{FF2B5EF4-FFF2-40B4-BE49-F238E27FC236}">
                <a16:creationId xmlns:a16="http://schemas.microsoft.com/office/drawing/2014/main" id="{9A3BD4EA-B4D1-B587-A41A-32877E86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74" y="2800304"/>
            <a:ext cx="6252596" cy="1682727"/>
          </a:xfrm>
          <a:prstGeom prst="rect">
            <a:avLst/>
          </a:prstGeom>
        </p:spPr>
      </p:pic>
      <p:sp>
        <p:nvSpPr>
          <p:cNvPr id="14" name="TextBox 13">
            <a:extLst>
              <a:ext uri="{FF2B5EF4-FFF2-40B4-BE49-F238E27FC236}">
                <a16:creationId xmlns:a16="http://schemas.microsoft.com/office/drawing/2014/main" id="{DF3FDCE8-5D8F-1242-0943-EA6895F84FEB}"/>
              </a:ext>
            </a:extLst>
          </p:cNvPr>
          <p:cNvSpPr txBox="1"/>
          <p:nvPr/>
        </p:nvSpPr>
        <p:spPr>
          <a:xfrm>
            <a:off x="399874" y="2464769"/>
            <a:ext cx="2477550"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15" name="TextBox 14">
            <a:extLst>
              <a:ext uri="{FF2B5EF4-FFF2-40B4-BE49-F238E27FC236}">
                <a16:creationId xmlns:a16="http://schemas.microsoft.com/office/drawing/2014/main" id="{78BA0B4D-E7E8-3778-A41B-2DF9FB92ED11}"/>
              </a:ext>
            </a:extLst>
          </p:cNvPr>
          <p:cNvSpPr txBox="1"/>
          <p:nvPr/>
        </p:nvSpPr>
        <p:spPr>
          <a:xfrm>
            <a:off x="399874" y="4561209"/>
            <a:ext cx="2567032"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a:t>Database</a:t>
            </a:r>
            <a:endParaRPr lang="en-ID" dirty="0"/>
          </a:p>
        </p:txBody>
      </p:sp>
      <p:pic>
        <p:nvPicPr>
          <p:cNvPr id="17" name="Picture 16">
            <a:extLst>
              <a:ext uri="{FF2B5EF4-FFF2-40B4-BE49-F238E27FC236}">
                <a16:creationId xmlns:a16="http://schemas.microsoft.com/office/drawing/2014/main" id="{A36DEEED-A5B6-1E8F-D8EB-5991C5318944}"/>
              </a:ext>
            </a:extLst>
          </p:cNvPr>
          <p:cNvPicPr>
            <a:picLocks noChangeAspect="1"/>
          </p:cNvPicPr>
          <p:nvPr/>
        </p:nvPicPr>
        <p:blipFill>
          <a:blip r:embed="rId3"/>
          <a:stretch>
            <a:fillRect/>
          </a:stretch>
        </p:blipFill>
        <p:spPr>
          <a:xfrm>
            <a:off x="399874" y="4930541"/>
            <a:ext cx="10141069" cy="1682727"/>
          </a:xfrm>
          <a:prstGeom prst="rect">
            <a:avLst/>
          </a:prstGeom>
        </p:spPr>
      </p:pic>
      <p:sp>
        <p:nvSpPr>
          <p:cNvPr id="18" name="TextBox 17">
            <a:extLst>
              <a:ext uri="{FF2B5EF4-FFF2-40B4-BE49-F238E27FC236}">
                <a16:creationId xmlns:a16="http://schemas.microsoft.com/office/drawing/2014/main" id="{DBB599BD-EF61-3375-81E9-5C4DD55BCBC8}"/>
              </a:ext>
            </a:extLst>
          </p:cNvPr>
          <p:cNvSpPr txBox="1"/>
          <p:nvPr/>
        </p:nvSpPr>
        <p:spPr>
          <a:xfrm>
            <a:off x="399874" y="632265"/>
            <a:ext cx="7709485" cy="1754326"/>
          </a:xfrm>
          <a:prstGeom prst="rect">
            <a:avLst/>
          </a:prstGeom>
          <a:noFill/>
        </p:spPr>
        <p:txBody>
          <a:bodyPr wrap="square" rtlCol="0">
            <a:spAutoFit/>
          </a:bodyPr>
          <a:lstStyle/>
          <a:p>
            <a:pPr algn="l">
              <a:buFont typeface="+mj-lt"/>
              <a:buAutoNum type="arabicPeriod"/>
            </a:pPr>
            <a:r>
              <a:rPr lang="en-ID" b="0" i="0" dirty="0" err="1">
                <a:solidFill>
                  <a:srgbClr val="172B4D"/>
                </a:solidFill>
                <a:effectLst/>
                <a:latin typeface="-apple-system"/>
              </a:rPr>
              <a:t>Tambah</a:t>
            </a:r>
            <a:r>
              <a:rPr lang="en-ID" b="0" i="0" dirty="0">
                <a:solidFill>
                  <a:srgbClr val="172B4D"/>
                </a:solidFill>
                <a:effectLst/>
                <a:latin typeface="-apple-system"/>
              </a:rPr>
              <a:t> Baris Di SS01APPMENU → Script Update Modul </a:t>
            </a:r>
            <a:r>
              <a:rPr lang="en-ID" b="0" i="0" dirty="0" err="1">
                <a:solidFill>
                  <a:srgbClr val="172B4D"/>
                </a:solidFill>
                <a:effectLst/>
                <a:latin typeface="-apple-system"/>
              </a:rPr>
              <a:t>Aset</a:t>
            </a:r>
            <a:r>
              <a:rPr lang="en-ID" b="0" i="0" dirty="0">
                <a:solidFill>
                  <a:srgbClr val="172B4D"/>
                </a:solidFill>
                <a:effectLst/>
                <a:latin typeface="-apple-system"/>
              </a:rPr>
              <a:t> PP47_2021.sql </a:t>
            </a:r>
          </a:p>
          <a:p>
            <a:pPr marL="742950" lvl="1" indent="-285750" algn="l">
              <a:buFont typeface="+mj-lt"/>
              <a:buAutoNum type="arabicPeriod"/>
            </a:pPr>
            <a:r>
              <a:rPr lang="en-ID" b="0" i="0" dirty="0">
                <a:solidFill>
                  <a:srgbClr val="172B4D"/>
                </a:solidFill>
                <a:effectLst/>
                <a:latin typeface="-apple-system"/>
              </a:rPr>
              <a:t>KDMENU = 04.02.03.05.</a:t>
            </a:r>
          </a:p>
          <a:p>
            <a:pPr marL="742950" lvl="1" indent="-285750" algn="l">
              <a:buFont typeface="+mj-lt"/>
              <a:buAutoNum type="arabicPeriod"/>
            </a:pPr>
            <a:r>
              <a:rPr lang="en-ID" b="0" i="0" dirty="0">
                <a:solidFill>
                  <a:srgbClr val="172B4D"/>
                </a:solidFill>
                <a:effectLst/>
                <a:latin typeface="-apple-system"/>
              </a:rPr>
              <a:t>Olist1 = Usadi.Valid49.BO.BeritaBosControl, Usadi.Valid49.Aset.MAT</a:t>
            </a:r>
          </a:p>
          <a:p>
            <a:pPr algn="l">
              <a:buFont typeface="+mj-lt"/>
              <a:buAutoNum type="arabicPeriod"/>
            </a:pPr>
            <a:r>
              <a:rPr lang="en-ID" b="0" i="0" dirty="0">
                <a:solidFill>
                  <a:srgbClr val="172B4D"/>
                </a:solidFill>
                <a:effectLst/>
                <a:latin typeface="-apple-system"/>
              </a:rPr>
              <a:t>Create Class </a:t>
            </a:r>
            <a:r>
              <a:rPr lang="en-ID" b="0" i="0" dirty="0" err="1">
                <a:solidFill>
                  <a:srgbClr val="172B4D"/>
                </a:solidFill>
                <a:effectLst/>
                <a:latin typeface="-apple-system"/>
              </a:rPr>
              <a:t>BeritaBos.cs</a:t>
            </a:r>
            <a:r>
              <a:rPr lang="en-ID" b="0" i="0" dirty="0">
                <a:solidFill>
                  <a:srgbClr val="172B4D"/>
                </a:solidFill>
                <a:effectLst/>
                <a:latin typeface="-apple-system"/>
              </a:rPr>
              <a:t> → </a:t>
            </a:r>
            <a:r>
              <a:rPr lang="en-ID" b="0" i="0" dirty="0" err="1">
                <a:solidFill>
                  <a:srgbClr val="172B4D"/>
                </a:solidFill>
                <a:effectLst/>
                <a:latin typeface="-apple-system"/>
              </a:rPr>
              <a:t>BeritaBosControl</a:t>
            </a:r>
            <a:endParaRPr lang="en-ID" b="0" i="0" dirty="0">
              <a:solidFill>
                <a:srgbClr val="172B4D"/>
              </a:solidFill>
              <a:effectLst/>
              <a:latin typeface="-apple-system"/>
            </a:endParaRPr>
          </a:p>
          <a:p>
            <a:pPr algn="l">
              <a:buFont typeface="+mj-lt"/>
              <a:buAutoNum type="arabicPeriod"/>
            </a:pPr>
            <a:r>
              <a:rPr lang="en-ID" b="0" i="0" dirty="0" err="1">
                <a:solidFill>
                  <a:srgbClr val="172B4D"/>
                </a:solidFill>
                <a:effectLst/>
                <a:latin typeface="-apple-system"/>
              </a:rPr>
              <a:t>SetPageKey</a:t>
            </a:r>
            <a:r>
              <a:rPr lang="en-ID" b="0" i="0" dirty="0">
                <a:solidFill>
                  <a:srgbClr val="172B4D"/>
                </a:solidFill>
                <a:effectLst/>
                <a:latin typeface="-apple-system"/>
              </a:rPr>
              <a:t> → KDTANS = 119, KDBUKTI = 14</a:t>
            </a:r>
          </a:p>
          <a:p>
            <a:endParaRPr lang="en-ID" dirty="0"/>
          </a:p>
        </p:txBody>
      </p:sp>
    </p:spTree>
    <p:extLst>
      <p:ext uri="{BB962C8B-B14F-4D97-AF65-F5344CB8AC3E}">
        <p14:creationId xmlns:p14="http://schemas.microsoft.com/office/powerpoint/2010/main" val="138909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851FFA0-0047-57D8-53A9-4AFF95C742C8}"/>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915C1545-5C42-7D04-5FFA-ADBDECDE82C3}"/>
              </a:ext>
            </a:extLst>
          </p:cNvPr>
          <p:cNvSpPr txBox="1"/>
          <p:nvPr/>
        </p:nvSpPr>
        <p:spPr>
          <a:xfrm>
            <a:off x="9238375" y="72637"/>
            <a:ext cx="1996580" cy="646331"/>
          </a:xfrm>
          <a:prstGeom prst="rect">
            <a:avLst/>
          </a:prstGeom>
          <a:noFill/>
        </p:spPr>
        <p:txBody>
          <a:bodyPr wrap="square" rtlCol="0">
            <a:spAutoFit/>
          </a:bodyPr>
          <a:lstStyle/>
          <a:p>
            <a:r>
              <a:rPr lang="en-US" sz="3600" dirty="0"/>
              <a:t>B</a:t>
            </a:r>
            <a:r>
              <a:rPr lang="en-ID" sz="3600" dirty="0"/>
              <a:t>LUD</a:t>
            </a:r>
          </a:p>
        </p:txBody>
      </p:sp>
      <p:sp>
        <p:nvSpPr>
          <p:cNvPr id="5" name="TextBox 4">
            <a:extLst>
              <a:ext uri="{FF2B5EF4-FFF2-40B4-BE49-F238E27FC236}">
                <a16:creationId xmlns:a16="http://schemas.microsoft.com/office/drawing/2014/main" id="{14D243A4-A217-1296-4DA2-9FD625CF9492}"/>
              </a:ext>
            </a:extLst>
          </p:cNvPr>
          <p:cNvSpPr txBox="1"/>
          <p:nvPr/>
        </p:nvSpPr>
        <p:spPr>
          <a:xfrm>
            <a:off x="399874" y="710442"/>
            <a:ext cx="9192236" cy="1477328"/>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04.02.03.06.</a:t>
            </a:r>
          </a:p>
          <a:p>
            <a:pPr marL="742950" lvl="1" indent="-285750">
              <a:buFont typeface="+mj-lt"/>
              <a:buAutoNum type="arabicPeriod"/>
            </a:pPr>
            <a:r>
              <a:rPr lang="en-ID" dirty="0"/>
              <a:t>Olist1 = Usadi.Valid49.BO.BeritaBludControl, Usadi.Valid49.Aset.MAT</a:t>
            </a:r>
          </a:p>
          <a:p>
            <a:pPr>
              <a:buFont typeface="+mj-lt"/>
              <a:buAutoNum type="arabicPeriod"/>
            </a:pPr>
            <a:r>
              <a:rPr lang="en-ID" dirty="0"/>
              <a:t>Create Class </a:t>
            </a:r>
            <a:r>
              <a:rPr lang="en-ID" dirty="0" err="1"/>
              <a:t>BeritaBlud.cs</a:t>
            </a:r>
            <a:r>
              <a:rPr lang="en-ID" dirty="0"/>
              <a:t> → </a:t>
            </a:r>
            <a:r>
              <a:rPr lang="en-ID" dirty="0" err="1"/>
              <a:t>BeritaBludControl</a:t>
            </a:r>
            <a:endParaRPr lang="en-ID" dirty="0"/>
          </a:p>
          <a:p>
            <a:pPr>
              <a:buFont typeface="+mj-lt"/>
              <a:buAutoNum type="arabicPeriod"/>
            </a:pPr>
            <a:r>
              <a:rPr lang="en-ID" dirty="0" err="1"/>
              <a:t>SetPageKey</a:t>
            </a:r>
            <a:r>
              <a:rPr lang="en-ID" dirty="0"/>
              <a:t> → KDTANS = 120, KDBUKTI = 15</a:t>
            </a:r>
          </a:p>
        </p:txBody>
      </p:sp>
      <p:sp>
        <p:nvSpPr>
          <p:cNvPr id="6" name="AutoShape 4">
            <a:extLst>
              <a:ext uri="{FF2B5EF4-FFF2-40B4-BE49-F238E27FC236}">
                <a16:creationId xmlns:a16="http://schemas.microsoft.com/office/drawing/2014/main" id="{4E510AB4-AAEE-32BB-7F41-6469E3B26798}"/>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8" name="TextBox 7">
            <a:extLst>
              <a:ext uri="{FF2B5EF4-FFF2-40B4-BE49-F238E27FC236}">
                <a16:creationId xmlns:a16="http://schemas.microsoft.com/office/drawing/2014/main" id="{530B5FD3-557A-FA09-62E8-33F6FAF88F8A}"/>
              </a:ext>
            </a:extLst>
          </p:cNvPr>
          <p:cNvSpPr txBox="1"/>
          <p:nvPr/>
        </p:nvSpPr>
        <p:spPr>
          <a:xfrm>
            <a:off x="399874" y="2464769"/>
            <a:ext cx="2443994"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err="1"/>
              <a:t>Aplikasi</a:t>
            </a:r>
            <a:endParaRPr lang="en-ID" dirty="0"/>
          </a:p>
        </p:txBody>
      </p:sp>
      <p:sp>
        <p:nvSpPr>
          <p:cNvPr id="9" name="TextBox 8">
            <a:extLst>
              <a:ext uri="{FF2B5EF4-FFF2-40B4-BE49-F238E27FC236}">
                <a16:creationId xmlns:a16="http://schemas.microsoft.com/office/drawing/2014/main" id="{F42F44A0-0805-5F15-657D-AD1DD5F2B533}"/>
              </a:ext>
            </a:extLst>
          </p:cNvPr>
          <p:cNvSpPr txBox="1"/>
          <p:nvPr/>
        </p:nvSpPr>
        <p:spPr>
          <a:xfrm>
            <a:off x="399874" y="4561209"/>
            <a:ext cx="2578218"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Database</a:t>
            </a:r>
            <a:endParaRPr lang="en-ID" dirty="0"/>
          </a:p>
        </p:txBody>
      </p:sp>
      <p:pic>
        <p:nvPicPr>
          <p:cNvPr id="10" name="Picture 9">
            <a:extLst>
              <a:ext uri="{FF2B5EF4-FFF2-40B4-BE49-F238E27FC236}">
                <a16:creationId xmlns:a16="http://schemas.microsoft.com/office/drawing/2014/main" id="{D5097B9A-8A95-D5DA-8521-51D175670985}"/>
              </a:ext>
            </a:extLst>
          </p:cNvPr>
          <p:cNvPicPr>
            <a:picLocks noChangeAspect="1"/>
          </p:cNvPicPr>
          <p:nvPr/>
        </p:nvPicPr>
        <p:blipFill>
          <a:blip r:embed="rId2"/>
          <a:stretch>
            <a:fillRect/>
          </a:stretch>
        </p:blipFill>
        <p:spPr>
          <a:xfrm>
            <a:off x="399874" y="4930541"/>
            <a:ext cx="10141069" cy="1682727"/>
          </a:xfrm>
          <a:prstGeom prst="rect">
            <a:avLst/>
          </a:prstGeom>
        </p:spPr>
      </p:pic>
      <p:pic>
        <p:nvPicPr>
          <p:cNvPr id="14" name="Picture 13">
            <a:extLst>
              <a:ext uri="{FF2B5EF4-FFF2-40B4-BE49-F238E27FC236}">
                <a16:creationId xmlns:a16="http://schemas.microsoft.com/office/drawing/2014/main" id="{AFA02581-5F75-75DF-F908-2E2B80FE7426}"/>
              </a:ext>
            </a:extLst>
          </p:cNvPr>
          <p:cNvPicPr>
            <a:picLocks noChangeAspect="1"/>
          </p:cNvPicPr>
          <p:nvPr/>
        </p:nvPicPr>
        <p:blipFill>
          <a:blip r:embed="rId3"/>
          <a:stretch>
            <a:fillRect/>
          </a:stretch>
        </p:blipFill>
        <p:spPr>
          <a:xfrm>
            <a:off x="458597" y="2936800"/>
            <a:ext cx="5717519" cy="1477328"/>
          </a:xfrm>
          <a:prstGeom prst="rect">
            <a:avLst/>
          </a:prstGeom>
        </p:spPr>
      </p:pic>
    </p:spTree>
    <p:extLst>
      <p:ext uri="{BB962C8B-B14F-4D97-AF65-F5344CB8AC3E}">
        <p14:creationId xmlns:p14="http://schemas.microsoft.com/office/powerpoint/2010/main" val="339519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ED44651-B348-8CC3-4D11-503DA55E0048}"/>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84F9AA0-D83F-CC15-DC95-1A1E18E6D2BB}"/>
              </a:ext>
            </a:extLst>
          </p:cNvPr>
          <p:cNvSpPr txBox="1"/>
          <p:nvPr/>
        </p:nvSpPr>
        <p:spPr>
          <a:xfrm>
            <a:off x="9064130" y="78195"/>
            <a:ext cx="2953625" cy="707886"/>
          </a:xfrm>
          <a:prstGeom prst="rect">
            <a:avLst/>
          </a:prstGeom>
          <a:noFill/>
        </p:spPr>
        <p:txBody>
          <a:bodyPr wrap="square" rtlCol="0">
            <a:spAutoFit/>
          </a:bodyPr>
          <a:lstStyle/>
          <a:p>
            <a:r>
              <a:rPr lang="en-ID" sz="2000" b="1" i="0" dirty="0" err="1">
                <a:solidFill>
                  <a:srgbClr val="172B4D"/>
                </a:solidFill>
                <a:effectLst/>
              </a:rPr>
              <a:t>Ketentuan</a:t>
            </a:r>
            <a:r>
              <a:rPr lang="en-ID" sz="2000" b="1" i="0" dirty="0">
                <a:solidFill>
                  <a:srgbClr val="172B4D"/>
                </a:solidFill>
                <a:effectLst/>
              </a:rPr>
              <a:t> </a:t>
            </a:r>
            <a:r>
              <a:rPr lang="en-ID" sz="2000" b="1" i="0" dirty="0" err="1">
                <a:solidFill>
                  <a:srgbClr val="172B4D"/>
                </a:solidFill>
                <a:effectLst/>
              </a:rPr>
              <a:t>Perundang</a:t>
            </a:r>
            <a:r>
              <a:rPr lang="en-ID" sz="2000" b="1" i="0" dirty="0">
                <a:solidFill>
                  <a:srgbClr val="172B4D"/>
                </a:solidFill>
                <a:effectLst/>
              </a:rPr>
              <a:t> </a:t>
            </a:r>
            <a:r>
              <a:rPr lang="en-ID" sz="2000" b="1" i="0" dirty="0" err="1">
                <a:solidFill>
                  <a:srgbClr val="172B4D"/>
                </a:solidFill>
                <a:effectLst/>
              </a:rPr>
              <a:t>Undangan</a:t>
            </a:r>
            <a:endParaRPr lang="en-ID" sz="2000" b="1" i="0" dirty="0">
              <a:solidFill>
                <a:srgbClr val="172B4D"/>
              </a:solidFill>
              <a:effectLst/>
            </a:endParaRPr>
          </a:p>
        </p:txBody>
      </p:sp>
      <p:sp>
        <p:nvSpPr>
          <p:cNvPr id="5" name="TextBox 4">
            <a:extLst>
              <a:ext uri="{FF2B5EF4-FFF2-40B4-BE49-F238E27FC236}">
                <a16:creationId xmlns:a16="http://schemas.microsoft.com/office/drawing/2014/main" id="{2A7E166A-0004-FC37-8198-A288E88DA723}"/>
              </a:ext>
            </a:extLst>
          </p:cNvPr>
          <p:cNvSpPr txBox="1"/>
          <p:nvPr/>
        </p:nvSpPr>
        <p:spPr>
          <a:xfrm>
            <a:off x="399874" y="737661"/>
            <a:ext cx="7774497" cy="1477328"/>
          </a:xfrm>
          <a:prstGeom prst="rect">
            <a:avLst/>
          </a:prstGeom>
          <a:noFill/>
        </p:spPr>
        <p:txBody>
          <a:bodyPr wrap="square">
            <a:spAutoFit/>
          </a:bodyPr>
          <a:lstStyle/>
          <a:p>
            <a:pPr algn="l">
              <a:buFont typeface="+mj-lt"/>
              <a:buAutoNum type="arabicPeriod"/>
            </a:pPr>
            <a:r>
              <a:rPr lang="en-ID" b="0" i="0" dirty="0" err="1">
                <a:solidFill>
                  <a:srgbClr val="172B4D"/>
                </a:solidFill>
                <a:effectLst/>
                <a:latin typeface="-apple-system"/>
              </a:rPr>
              <a:t>Tambah</a:t>
            </a:r>
            <a:r>
              <a:rPr lang="en-ID" b="0" i="0" dirty="0">
                <a:solidFill>
                  <a:srgbClr val="172B4D"/>
                </a:solidFill>
                <a:effectLst/>
                <a:latin typeface="-apple-system"/>
              </a:rPr>
              <a:t> Baris Di SS01APPMENU → Script Update Modul </a:t>
            </a:r>
            <a:r>
              <a:rPr lang="en-ID" b="0" i="0" dirty="0" err="1">
                <a:solidFill>
                  <a:srgbClr val="172B4D"/>
                </a:solidFill>
                <a:effectLst/>
                <a:latin typeface="-apple-system"/>
              </a:rPr>
              <a:t>Aset</a:t>
            </a:r>
            <a:r>
              <a:rPr lang="en-ID" b="0" i="0" dirty="0">
                <a:solidFill>
                  <a:srgbClr val="172B4D"/>
                </a:solidFill>
                <a:effectLst/>
                <a:latin typeface="-apple-system"/>
              </a:rPr>
              <a:t> PP47_2021.sql </a:t>
            </a:r>
          </a:p>
          <a:p>
            <a:pPr marL="742950" lvl="1" indent="-285750" algn="l">
              <a:buFont typeface="+mj-lt"/>
              <a:buAutoNum type="arabicPeriod"/>
            </a:pPr>
            <a:r>
              <a:rPr lang="en-ID" b="0" i="0" dirty="0">
                <a:solidFill>
                  <a:srgbClr val="172B4D"/>
                </a:solidFill>
                <a:effectLst/>
                <a:latin typeface="-apple-system"/>
              </a:rPr>
              <a:t>KDMENU = 04.02.03.07.</a:t>
            </a:r>
          </a:p>
          <a:p>
            <a:pPr marL="742950" lvl="1" indent="-285750" algn="l">
              <a:buFont typeface="+mj-lt"/>
              <a:buAutoNum type="arabicPeriod"/>
            </a:pPr>
            <a:r>
              <a:rPr lang="en-ID" b="0" i="0" dirty="0">
                <a:solidFill>
                  <a:srgbClr val="172B4D"/>
                </a:solidFill>
                <a:effectLst/>
                <a:latin typeface="-apple-system"/>
              </a:rPr>
              <a:t>Olist1 = Usadi.Valid49.BO.BeritaUUControl, Usadi.Valid49.Aset.MAT</a:t>
            </a:r>
          </a:p>
          <a:p>
            <a:pPr algn="l">
              <a:buFont typeface="+mj-lt"/>
              <a:buAutoNum type="arabicPeriod"/>
            </a:pPr>
            <a:r>
              <a:rPr lang="en-ID" b="0" i="0" dirty="0">
                <a:solidFill>
                  <a:srgbClr val="172B4D"/>
                </a:solidFill>
                <a:effectLst/>
                <a:latin typeface="-apple-system"/>
              </a:rPr>
              <a:t>Create Class </a:t>
            </a:r>
            <a:r>
              <a:rPr lang="en-ID" b="0" i="0" dirty="0" err="1">
                <a:solidFill>
                  <a:srgbClr val="172B4D"/>
                </a:solidFill>
                <a:effectLst/>
                <a:latin typeface="-apple-system"/>
              </a:rPr>
              <a:t>BeritaUU.cs</a:t>
            </a:r>
            <a:r>
              <a:rPr lang="en-ID" b="0" i="0" dirty="0">
                <a:solidFill>
                  <a:srgbClr val="172B4D"/>
                </a:solidFill>
                <a:effectLst/>
                <a:latin typeface="-apple-system"/>
              </a:rPr>
              <a:t> → </a:t>
            </a:r>
            <a:r>
              <a:rPr lang="en-ID" b="0" i="0" dirty="0" err="1">
                <a:solidFill>
                  <a:srgbClr val="172B4D"/>
                </a:solidFill>
                <a:effectLst/>
                <a:latin typeface="-apple-system"/>
              </a:rPr>
              <a:t>BeritaUUControl</a:t>
            </a:r>
            <a:endParaRPr lang="en-ID" b="0" i="0" dirty="0">
              <a:solidFill>
                <a:srgbClr val="172B4D"/>
              </a:solidFill>
              <a:effectLst/>
              <a:latin typeface="-apple-system"/>
            </a:endParaRPr>
          </a:p>
          <a:p>
            <a:pPr algn="l">
              <a:buFont typeface="+mj-lt"/>
              <a:buAutoNum type="arabicPeriod"/>
            </a:pPr>
            <a:r>
              <a:rPr lang="en-ID" b="0" i="0" dirty="0" err="1">
                <a:solidFill>
                  <a:srgbClr val="172B4D"/>
                </a:solidFill>
                <a:effectLst/>
                <a:latin typeface="-apple-system"/>
              </a:rPr>
              <a:t>SetPageKey</a:t>
            </a:r>
            <a:r>
              <a:rPr lang="en-ID" b="0" i="0" dirty="0">
                <a:solidFill>
                  <a:srgbClr val="172B4D"/>
                </a:solidFill>
                <a:effectLst/>
                <a:latin typeface="-apple-system"/>
              </a:rPr>
              <a:t> → KDTANS = 121, KDBUKTI = 09</a:t>
            </a:r>
          </a:p>
        </p:txBody>
      </p:sp>
      <p:sp>
        <p:nvSpPr>
          <p:cNvPr id="6" name="AutoShape 4">
            <a:extLst>
              <a:ext uri="{FF2B5EF4-FFF2-40B4-BE49-F238E27FC236}">
                <a16:creationId xmlns:a16="http://schemas.microsoft.com/office/drawing/2014/main" id="{79F97B54-70A4-E0CF-32E6-F783DA2EF108}"/>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7" name="TextBox 6">
            <a:extLst>
              <a:ext uri="{FF2B5EF4-FFF2-40B4-BE49-F238E27FC236}">
                <a16:creationId xmlns:a16="http://schemas.microsoft.com/office/drawing/2014/main" id="{BB398FFF-AF0C-93E2-BF81-C35C66CE396E}"/>
              </a:ext>
            </a:extLst>
          </p:cNvPr>
          <p:cNvSpPr txBox="1"/>
          <p:nvPr/>
        </p:nvSpPr>
        <p:spPr>
          <a:xfrm>
            <a:off x="399873" y="2464769"/>
            <a:ext cx="2402049"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8" name="TextBox 7">
            <a:extLst>
              <a:ext uri="{FF2B5EF4-FFF2-40B4-BE49-F238E27FC236}">
                <a16:creationId xmlns:a16="http://schemas.microsoft.com/office/drawing/2014/main" id="{1DB42FBD-7DC6-DBDA-743E-EEDA833BC943}"/>
              </a:ext>
            </a:extLst>
          </p:cNvPr>
          <p:cNvSpPr txBox="1"/>
          <p:nvPr/>
        </p:nvSpPr>
        <p:spPr>
          <a:xfrm>
            <a:off x="399874" y="4561209"/>
            <a:ext cx="2544662"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Database</a:t>
            </a:r>
            <a:endParaRPr lang="en-ID" dirty="0"/>
          </a:p>
        </p:txBody>
      </p:sp>
      <p:pic>
        <p:nvPicPr>
          <p:cNvPr id="12" name="Picture 11">
            <a:extLst>
              <a:ext uri="{FF2B5EF4-FFF2-40B4-BE49-F238E27FC236}">
                <a16:creationId xmlns:a16="http://schemas.microsoft.com/office/drawing/2014/main" id="{0961C765-581E-0B80-A6B1-371FEC7AC0FD}"/>
              </a:ext>
            </a:extLst>
          </p:cNvPr>
          <p:cNvPicPr>
            <a:picLocks noChangeAspect="1"/>
          </p:cNvPicPr>
          <p:nvPr/>
        </p:nvPicPr>
        <p:blipFill>
          <a:blip r:embed="rId2"/>
          <a:stretch>
            <a:fillRect/>
          </a:stretch>
        </p:blipFill>
        <p:spPr>
          <a:xfrm>
            <a:off x="399874" y="2875873"/>
            <a:ext cx="6647838" cy="1599182"/>
          </a:xfrm>
          <a:prstGeom prst="rect">
            <a:avLst/>
          </a:prstGeom>
        </p:spPr>
      </p:pic>
      <p:pic>
        <p:nvPicPr>
          <p:cNvPr id="14" name="Picture 13">
            <a:extLst>
              <a:ext uri="{FF2B5EF4-FFF2-40B4-BE49-F238E27FC236}">
                <a16:creationId xmlns:a16="http://schemas.microsoft.com/office/drawing/2014/main" id="{FADE8DD1-8A3A-A9A5-5338-CB0F95C6092E}"/>
              </a:ext>
            </a:extLst>
          </p:cNvPr>
          <p:cNvPicPr>
            <a:picLocks noChangeAspect="1"/>
          </p:cNvPicPr>
          <p:nvPr/>
        </p:nvPicPr>
        <p:blipFill>
          <a:blip r:embed="rId3"/>
          <a:stretch>
            <a:fillRect/>
          </a:stretch>
        </p:blipFill>
        <p:spPr>
          <a:xfrm>
            <a:off x="383444" y="4930541"/>
            <a:ext cx="11408682" cy="1427673"/>
          </a:xfrm>
          <a:prstGeom prst="rect">
            <a:avLst/>
          </a:prstGeom>
        </p:spPr>
      </p:pic>
    </p:spTree>
    <p:extLst>
      <p:ext uri="{BB962C8B-B14F-4D97-AF65-F5344CB8AC3E}">
        <p14:creationId xmlns:p14="http://schemas.microsoft.com/office/powerpoint/2010/main" val="21883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A4207B4-59B5-59A9-E9C2-C2843A33C886}"/>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78DBBDF-2EA8-5689-CE5C-211B87E0A97C}"/>
              </a:ext>
            </a:extLst>
          </p:cNvPr>
          <p:cNvSpPr txBox="1"/>
          <p:nvPr/>
        </p:nvSpPr>
        <p:spPr>
          <a:xfrm>
            <a:off x="9102145" y="268953"/>
            <a:ext cx="2852167" cy="461665"/>
          </a:xfrm>
          <a:prstGeom prst="rect">
            <a:avLst/>
          </a:prstGeom>
          <a:noFill/>
        </p:spPr>
        <p:txBody>
          <a:bodyPr wrap="square" rtlCol="0">
            <a:spAutoFit/>
          </a:bodyPr>
          <a:lstStyle/>
          <a:p>
            <a:r>
              <a:rPr lang="en-ID" sz="2400" b="1" i="0" dirty="0" err="1">
                <a:solidFill>
                  <a:srgbClr val="172B4D"/>
                </a:solidFill>
                <a:effectLst/>
              </a:rPr>
              <a:t>Putusan</a:t>
            </a:r>
            <a:r>
              <a:rPr lang="en-ID" sz="2400" b="1" i="0" dirty="0">
                <a:solidFill>
                  <a:srgbClr val="172B4D"/>
                </a:solidFill>
                <a:effectLst/>
              </a:rPr>
              <a:t> </a:t>
            </a:r>
            <a:r>
              <a:rPr lang="en-ID" sz="2400" b="1" i="0" dirty="0" err="1">
                <a:solidFill>
                  <a:srgbClr val="172B4D"/>
                </a:solidFill>
                <a:effectLst/>
              </a:rPr>
              <a:t>Pengadilan</a:t>
            </a:r>
            <a:endParaRPr lang="en-ID" sz="2400" b="1" i="0" dirty="0">
              <a:solidFill>
                <a:srgbClr val="172B4D"/>
              </a:solidFill>
              <a:effectLst/>
            </a:endParaRPr>
          </a:p>
        </p:txBody>
      </p:sp>
      <p:sp>
        <p:nvSpPr>
          <p:cNvPr id="4" name="TextBox 3">
            <a:extLst>
              <a:ext uri="{FF2B5EF4-FFF2-40B4-BE49-F238E27FC236}">
                <a16:creationId xmlns:a16="http://schemas.microsoft.com/office/drawing/2014/main" id="{755DF67A-08BA-6D61-5EFA-BF9F55D7CD80}"/>
              </a:ext>
            </a:extLst>
          </p:cNvPr>
          <p:cNvSpPr txBox="1"/>
          <p:nvPr/>
        </p:nvSpPr>
        <p:spPr>
          <a:xfrm>
            <a:off x="399874" y="737661"/>
            <a:ext cx="7774497" cy="1477328"/>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04.02.03.08.</a:t>
            </a:r>
          </a:p>
          <a:p>
            <a:pPr marL="742950" lvl="1" indent="-285750">
              <a:buFont typeface="+mj-lt"/>
              <a:buAutoNum type="arabicPeriod"/>
            </a:pPr>
            <a:r>
              <a:rPr lang="en-ID" dirty="0"/>
              <a:t>Olist1 = Usadi.Valid49.BO.BeritaPutusanControl, Usadi.Valid49.Aset.MAT</a:t>
            </a:r>
          </a:p>
          <a:p>
            <a:pPr>
              <a:buFont typeface="+mj-lt"/>
              <a:buAutoNum type="arabicPeriod"/>
            </a:pPr>
            <a:r>
              <a:rPr lang="en-ID" dirty="0"/>
              <a:t>Create Class </a:t>
            </a:r>
            <a:r>
              <a:rPr lang="en-ID" dirty="0" err="1"/>
              <a:t>BeritaPutusan.cs</a:t>
            </a:r>
            <a:r>
              <a:rPr lang="en-ID" dirty="0"/>
              <a:t> → </a:t>
            </a:r>
            <a:r>
              <a:rPr lang="en-ID" dirty="0" err="1"/>
              <a:t>BeritaPutusanControl</a:t>
            </a:r>
            <a:endParaRPr lang="en-ID" dirty="0"/>
          </a:p>
          <a:p>
            <a:pPr>
              <a:buFont typeface="+mj-lt"/>
              <a:buAutoNum type="arabicPeriod"/>
            </a:pPr>
            <a:r>
              <a:rPr lang="en-ID" dirty="0" err="1"/>
              <a:t>SetPageKey</a:t>
            </a:r>
            <a:r>
              <a:rPr lang="en-ID" dirty="0"/>
              <a:t> → KDTANS = 122, KDBUKTI = 10</a:t>
            </a:r>
          </a:p>
        </p:txBody>
      </p:sp>
      <p:sp>
        <p:nvSpPr>
          <p:cNvPr id="5" name="AutoShape 4">
            <a:extLst>
              <a:ext uri="{FF2B5EF4-FFF2-40B4-BE49-F238E27FC236}">
                <a16:creationId xmlns:a16="http://schemas.microsoft.com/office/drawing/2014/main" id="{AC409B61-F3F8-897B-B9A2-FE01883A7754}"/>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C3566E30-8EAB-4933-3626-8462D174117E}"/>
              </a:ext>
            </a:extLst>
          </p:cNvPr>
          <p:cNvSpPr txBox="1"/>
          <p:nvPr/>
        </p:nvSpPr>
        <p:spPr>
          <a:xfrm>
            <a:off x="399874" y="2464769"/>
            <a:ext cx="2494328"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a:t>
            </a:r>
            <a:r>
              <a:rPr lang="en-US" dirty="0" err="1"/>
              <a:t>Aplikasi</a:t>
            </a:r>
            <a:endParaRPr lang="en-ID" dirty="0"/>
          </a:p>
        </p:txBody>
      </p:sp>
      <p:sp>
        <p:nvSpPr>
          <p:cNvPr id="7" name="TextBox 6">
            <a:extLst>
              <a:ext uri="{FF2B5EF4-FFF2-40B4-BE49-F238E27FC236}">
                <a16:creationId xmlns:a16="http://schemas.microsoft.com/office/drawing/2014/main" id="{48800F2B-6AB2-0CAA-3CA5-7D83727C5050}"/>
              </a:ext>
            </a:extLst>
          </p:cNvPr>
          <p:cNvSpPr txBox="1"/>
          <p:nvPr/>
        </p:nvSpPr>
        <p:spPr>
          <a:xfrm>
            <a:off x="399874" y="4561209"/>
            <a:ext cx="2494328"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Database</a:t>
            </a:r>
            <a:endParaRPr lang="en-ID" dirty="0"/>
          </a:p>
        </p:txBody>
      </p:sp>
      <p:pic>
        <p:nvPicPr>
          <p:cNvPr id="11" name="Picture 10">
            <a:extLst>
              <a:ext uri="{FF2B5EF4-FFF2-40B4-BE49-F238E27FC236}">
                <a16:creationId xmlns:a16="http://schemas.microsoft.com/office/drawing/2014/main" id="{72F1FD91-C2BF-153B-7B15-4A9DC323AC54}"/>
              </a:ext>
            </a:extLst>
          </p:cNvPr>
          <p:cNvPicPr>
            <a:picLocks noChangeAspect="1"/>
          </p:cNvPicPr>
          <p:nvPr/>
        </p:nvPicPr>
        <p:blipFill>
          <a:blip r:embed="rId2"/>
          <a:stretch>
            <a:fillRect/>
          </a:stretch>
        </p:blipFill>
        <p:spPr>
          <a:xfrm>
            <a:off x="399874" y="2848080"/>
            <a:ext cx="7401887" cy="1620796"/>
          </a:xfrm>
          <a:prstGeom prst="rect">
            <a:avLst/>
          </a:prstGeom>
        </p:spPr>
      </p:pic>
      <p:pic>
        <p:nvPicPr>
          <p:cNvPr id="13" name="Picture 12">
            <a:extLst>
              <a:ext uri="{FF2B5EF4-FFF2-40B4-BE49-F238E27FC236}">
                <a16:creationId xmlns:a16="http://schemas.microsoft.com/office/drawing/2014/main" id="{F0A2D163-EFAF-4887-FFB8-B16597C98155}"/>
              </a:ext>
            </a:extLst>
          </p:cNvPr>
          <p:cNvPicPr>
            <a:picLocks noChangeAspect="1"/>
          </p:cNvPicPr>
          <p:nvPr/>
        </p:nvPicPr>
        <p:blipFill>
          <a:blip r:embed="rId3"/>
          <a:stretch>
            <a:fillRect/>
          </a:stretch>
        </p:blipFill>
        <p:spPr>
          <a:xfrm>
            <a:off x="399874" y="5022874"/>
            <a:ext cx="10925264" cy="1547541"/>
          </a:xfrm>
          <a:prstGeom prst="rect">
            <a:avLst/>
          </a:prstGeom>
        </p:spPr>
      </p:pic>
    </p:spTree>
    <p:extLst>
      <p:ext uri="{BB962C8B-B14F-4D97-AF65-F5344CB8AC3E}">
        <p14:creationId xmlns:p14="http://schemas.microsoft.com/office/powerpoint/2010/main" val="333968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78D9716-D72F-D104-AD1D-3A1A9BB90FB3}"/>
              </a:ext>
            </a:extLst>
          </p:cNvPr>
          <p:cNvCxnSpPr>
            <a:cxnSpLocks/>
          </p:cNvCxnSpPr>
          <p:nvPr/>
        </p:nvCxnSpPr>
        <p:spPr>
          <a:xfrm>
            <a:off x="9166369" y="786081"/>
            <a:ext cx="2787943"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E7E2686-9164-642F-B3E8-FE7686B996C0}"/>
              </a:ext>
            </a:extLst>
          </p:cNvPr>
          <p:cNvSpPr txBox="1"/>
          <p:nvPr/>
        </p:nvSpPr>
        <p:spPr>
          <a:xfrm>
            <a:off x="9102145" y="201306"/>
            <a:ext cx="2852167" cy="584775"/>
          </a:xfrm>
          <a:prstGeom prst="rect">
            <a:avLst/>
          </a:prstGeom>
          <a:noFill/>
        </p:spPr>
        <p:txBody>
          <a:bodyPr wrap="square" rtlCol="0">
            <a:spAutoFit/>
          </a:bodyPr>
          <a:lstStyle/>
          <a:p>
            <a:r>
              <a:rPr lang="en-US" sz="3200" b="1" i="0" dirty="0" err="1">
                <a:solidFill>
                  <a:srgbClr val="172B4D"/>
                </a:solidFill>
                <a:effectLst/>
              </a:rPr>
              <a:t>Divestasi</a:t>
            </a:r>
            <a:endParaRPr lang="en-ID" sz="3200" b="1" i="0" dirty="0">
              <a:solidFill>
                <a:srgbClr val="172B4D"/>
              </a:solidFill>
              <a:effectLst/>
            </a:endParaRPr>
          </a:p>
        </p:txBody>
      </p:sp>
      <p:sp>
        <p:nvSpPr>
          <p:cNvPr id="4" name="TextBox 3">
            <a:extLst>
              <a:ext uri="{FF2B5EF4-FFF2-40B4-BE49-F238E27FC236}">
                <a16:creationId xmlns:a16="http://schemas.microsoft.com/office/drawing/2014/main" id="{D9126E64-1840-B92C-6754-F15AB9408AB7}"/>
              </a:ext>
            </a:extLst>
          </p:cNvPr>
          <p:cNvSpPr txBox="1"/>
          <p:nvPr/>
        </p:nvSpPr>
        <p:spPr>
          <a:xfrm>
            <a:off x="399874" y="737661"/>
            <a:ext cx="7774497" cy="1477328"/>
          </a:xfrm>
          <a:prstGeom prst="rect">
            <a:avLst/>
          </a:prstGeom>
          <a:noFill/>
        </p:spPr>
        <p:txBody>
          <a:bodyPr wrap="square">
            <a:spAutoFit/>
          </a:bodyPr>
          <a:lstStyle/>
          <a:p>
            <a:pPr>
              <a:buFont typeface="+mj-lt"/>
              <a:buAutoNum type="arabicPeriod"/>
            </a:pPr>
            <a:r>
              <a:rPr lang="en-ID" dirty="0" err="1"/>
              <a:t>Tambah</a:t>
            </a:r>
            <a:r>
              <a:rPr lang="en-ID" dirty="0"/>
              <a:t> Baris Di SS01APPMENU → Script Update Modul </a:t>
            </a:r>
            <a:r>
              <a:rPr lang="en-ID" dirty="0" err="1"/>
              <a:t>Aset</a:t>
            </a:r>
            <a:r>
              <a:rPr lang="en-ID" dirty="0"/>
              <a:t> PP47_2021.sql </a:t>
            </a:r>
          </a:p>
          <a:p>
            <a:pPr marL="742950" lvl="1" indent="-285750">
              <a:buFont typeface="+mj-lt"/>
              <a:buAutoNum type="arabicPeriod"/>
            </a:pPr>
            <a:r>
              <a:rPr lang="en-ID" dirty="0"/>
              <a:t>KDMENU = 04.02.03.09.</a:t>
            </a:r>
          </a:p>
          <a:p>
            <a:pPr marL="742950" lvl="1" indent="-285750">
              <a:buFont typeface="+mj-lt"/>
              <a:buAutoNum type="arabicPeriod"/>
            </a:pPr>
            <a:r>
              <a:rPr lang="en-ID" dirty="0"/>
              <a:t>Olist1 = Usadi.Valid49.BO.BeritaDivestasiControl, Usadi.Valid49.Aset.MAT</a:t>
            </a:r>
          </a:p>
          <a:p>
            <a:pPr>
              <a:buFont typeface="+mj-lt"/>
              <a:buAutoNum type="arabicPeriod"/>
            </a:pPr>
            <a:r>
              <a:rPr lang="en-ID" dirty="0"/>
              <a:t>Create Class </a:t>
            </a:r>
            <a:r>
              <a:rPr lang="en-ID" dirty="0" err="1"/>
              <a:t>BeritaDivestasi.cs</a:t>
            </a:r>
            <a:r>
              <a:rPr lang="en-ID" dirty="0"/>
              <a:t> → </a:t>
            </a:r>
            <a:r>
              <a:rPr lang="en-ID" dirty="0" err="1"/>
              <a:t>BeritaDivestasiControl</a:t>
            </a:r>
            <a:endParaRPr lang="en-ID" dirty="0"/>
          </a:p>
          <a:p>
            <a:pPr>
              <a:buFont typeface="+mj-lt"/>
              <a:buAutoNum type="arabicPeriod"/>
            </a:pPr>
            <a:r>
              <a:rPr lang="en-ID" dirty="0" err="1"/>
              <a:t>SetPageKey</a:t>
            </a:r>
            <a:r>
              <a:rPr lang="en-ID" dirty="0"/>
              <a:t> → KDTANS = 123, KDBUKTI = 11</a:t>
            </a:r>
          </a:p>
        </p:txBody>
      </p:sp>
      <p:sp>
        <p:nvSpPr>
          <p:cNvPr id="5" name="AutoShape 4">
            <a:extLst>
              <a:ext uri="{FF2B5EF4-FFF2-40B4-BE49-F238E27FC236}">
                <a16:creationId xmlns:a16="http://schemas.microsoft.com/office/drawing/2014/main" id="{F025678A-B233-8963-AC99-FA08FEF8BB20}"/>
              </a:ext>
            </a:extLst>
          </p:cNvPr>
          <p:cNvSpPr>
            <a:spLocks noChangeAspect="1" noChangeArrowheads="1"/>
          </p:cNvSpPr>
          <p:nvPr/>
        </p:nvSpPr>
        <p:spPr bwMode="auto">
          <a:xfrm>
            <a:off x="5943600" y="4441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6DA9DFFB-28C3-E4A8-D1C5-9699D6019D90}"/>
              </a:ext>
            </a:extLst>
          </p:cNvPr>
          <p:cNvSpPr txBox="1"/>
          <p:nvPr/>
        </p:nvSpPr>
        <p:spPr>
          <a:xfrm>
            <a:off x="399873" y="2464769"/>
            <a:ext cx="2402049"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 </a:t>
            </a:r>
            <a:r>
              <a:rPr lang="en-US" dirty="0" err="1"/>
              <a:t>Aplikasi</a:t>
            </a:r>
            <a:endParaRPr lang="en-ID" dirty="0"/>
          </a:p>
        </p:txBody>
      </p:sp>
      <p:sp>
        <p:nvSpPr>
          <p:cNvPr id="7" name="TextBox 6">
            <a:extLst>
              <a:ext uri="{FF2B5EF4-FFF2-40B4-BE49-F238E27FC236}">
                <a16:creationId xmlns:a16="http://schemas.microsoft.com/office/drawing/2014/main" id="{34B5C89E-5D97-933A-A9AA-95DB8AA6C532}"/>
              </a:ext>
            </a:extLst>
          </p:cNvPr>
          <p:cNvSpPr txBox="1"/>
          <p:nvPr/>
        </p:nvSpPr>
        <p:spPr>
          <a:xfrm>
            <a:off x="399873" y="4561209"/>
            <a:ext cx="2620163" cy="369332"/>
          </a:xfrm>
          <a:prstGeom prst="rect">
            <a:avLst/>
          </a:prstGeom>
          <a:noFill/>
        </p:spPr>
        <p:txBody>
          <a:bodyPr wrap="square" rtlCol="0">
            <a:spAutoFit/>
          </a:bodyPr>
          <a:lstStyle/>
          <a:p>
            <a:pPr marL="285750" indent="-285750">
              <a:buFont typeface="Arial" panose="020B0604020202020204" pitchFamily="34" charset="0"/>
              <a:buChar char="•"/>
            </a:pPr>
            <a:r>
              <a:rPr lang="en-ID" sz="1800" b="0" i="0" u="none" strike="noStrike" dirty="0">
                <a:solidFill>
                  <a:srgbClr val="000000"/>
                </a:solidFill>
                <a:effectLst/>
              </a:rPr>
              <a:t>Screenshot</a:t>
            </a:r>
            <a:r>
              <a:rPr lang="en-US" dirty="0"/>
              <a:t> Database</a:t>
            </a:r>
            <a:endParaRPr lang="en-ID" dirty="0"/>
          </a:p>
        </p:txBody>
      </p:sp>
      <p:pic>
        <p:nvPicPr>
          <p:cNvPr id="11" name="Picture 10">
            <a:extLst>
              <a:ext uri="{FF2B5EF4-FFF2-40B4-BE49-F238E27FC236}">
                <a16:creationId xmlns:a16="http://schemas.microsoft.com/office/drawing/2014/main" id="{A57AA284-A8A0-BC0E-803A-A1BFEF38D68C}"/>
              </a:ext>
            </a:extLst>
          </p:cNvPr>
          <p:cNvPicPr>
            <a:picLocks noChangeAspect="1"/>
          </p:cNvPicPr>
          <p:nvPr/>
        </p:nvPicPr>
        <p:blipFill>
          <a:blip r:embed="rId2"/>
          <a:stretch>
            <a:fillRect/>
          </a:stretch>
        </p:blipFill>
        <p:spPr>
          <a:xfrm>
            <a:off x="399874" y="3046701"/>
            <a:ext cx="7451354" cy="1302041"/>
          </a:xfrm>
          <a:prstGeom prst="rect">
            <a:avLst/>
          </a:prstGeom>
        </p:spPr>
      </p:pic>
      <p:pic>
        <p:nvPicPr>
          <p:cNvPr id="13" name="Picture 12">
            <a:extLst>
              <a:ext uri="{FF2B5EF4-FFF2-40B4-BE49-F238E27FC236}">
                <a16:creationId xmlns:a16="http://schemas.microsoft.com/office/drawing/2014/main" id="{581050B4-BAE1-A6C4-8ABC-1C562A2BEA29}"/>
              </a:ext>
            </a:extLst>
          </p:cNvPr>
          <p:cNvPicPr>
            <a:picLocks noChangeAspect="1"/>
          </p:cNvPicPr>
          <p:nvPr/>
        </p:nvPicPr>
        <p:blipFill>
          <a:blip r:embed="rId3"/>
          <a:stretch>
            <a:fillRect/>
          </a:stretch>
        </p:blipFill>
        <p:spPr>
          <a:xfrm>
            <a:off x="399874" y="5061046"/>
            <a:ext cx="10975598" cy="1366630"/>
          </a:xfrm>
          <a:prstGeom prst="rect">
            <a:avLst/>
          </a:prstGeom>
        </p:spPr>
      </p:pic>
    </p:spTree>
    <p:extLst>
      <p:ext uri="{BB962C8B-B14F-4D97-AF65-F5344CB8AC3E}">
        <p14:creationId xmlns:p14="http://schemas.microsoft.com/office/powerpoint/2010/main" val="51611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44CFD232-A3CA-44A5-BA0A-6CF0B59D3C19}" vid="{ED47B423-64E7-4727-8902-925C245CF0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4602</TotalTime>
  <Words>2682</Words>
  <Application>Microsoft Office PowerPoint</Application>
  <PresentationFormat>Widescreen</PresentationFormat>
  <Paragraphs>290</Paragraphs>
  <Slides>39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-apple-system</vt:lpstr>
      <vt:lpstr>Arial</vt:lpstr>
      <vt:lpstr>Calibri</vt:lpstr>
      <vt:lpstr>Calibri Light</vt:lpstr>
      <vt:lpstr>Courier New</vt:lpstr>
      <vt:lpstr>docs-Calibri</vt:lpstr>
      <vt:lpstr>Segoe UI Light</vt:lpstr>
      <vt:lpstr>Wingdings</vt:lpstr>
      <vt:lpstr>Office Theme</vt:lpstr>
      <vt:lpstr>1_Office Theme</vt:lpstr>
      <vt:lpstr>Modul Aset Versi 3.3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Rencana Pengembangan Report Modul Aset sesuai Permendagri No 47/2021</vt:lpstr>
      <vt:lpstr>Action Item</vt:lpstr>
      <vt:lpstr>Scale Agile Framework (SAFe)</vt:lpstr>
      <vt:lpstr>Scale Agile Framework (SAFe) (2)</vt:lpstr>
      <vt:lpstr>Team Responsibility </vt:lpstr>
      <vt:lpstr>The Culture</vt:lpstr>
      <vt:lpstr>Product Owner Expectation</vt:lpstr>
      <vt:lpstr>Software Delivery Manager Expectation</vt:lpstr>
      <vt:lpstr>New Culture &amp; Mindset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Julian</dc:creator>
  <cp:lastModifiedBy>Hendi Wibowo</cp:lastModifiedBy>
  <cp:revision>52</cp:revision>
  <dcterms:created xsi:type="dcterms:W3CDTF">2022-08-28T07:34:44Z</dcterms:created>
  <dcterms:modified xsi:type="dcterms:W3CDTF">2022-09-28T08:07:30Z</dcterms:modified>
</cp:coreProperties>
</file>