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5.xml" ContentType="application/vnd.openxmlformats-officedocument.them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6.xml" ContentType="application/vnd.openxmlformats-officedocument.them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0" r:id="rId2"/>
    <p:sldMasterId id="2147483726" r:id="rId3"/>
    <p:sldMasterId id="2147483752" r:id="rId4"/>
    <p:sldMasterId id="2147483778" r:id="rId5"/>
    <p:sldMasterId id="2147483804" r:id="rId6"/>
  </p:sldMasterIdLst>
  <p:notesMasterIdLst>
    <p:notesMasterId r:id="rId26"/>
  </p:notesMasterIdLst>
  <p:sldIdLst>
    <p:sldId id="256" r:id="rId7"/>
    <p:sldId id="276" r:id="rId8"/>
    <p:sldId id="257" r:id="rId9"/>
    <p:sldId id="258" r:id="rId10"/>
    <p:sldId id="259" r:id="rId11"/>
    <p:sldId id="271" r:id="rId12"/>
    <p:sldId id="268" r:id="rId13"/>
    <p:sldId id="260" r:id="rId14"/>
    <p:sldId id="270" r:id="rId15"/>
    <p:sldId id="267" r:id="rId16"/>
    <p:sldId id="261" r:id="rId17"/>
    <p:sldId id="269" r:id="rId18"/>
    <p:sldId id="266" r:id="rId19"/>
    <p:sldId id="263" r:id="rId20"/>
    <p:sldId id="264" r:id="rId21"/>
    <p:sldId id="265" r:id="rId22"/>
    <p:sldId id="272" r:id="rId23"/>
    <p:sldId id="275" r:id="rId24"/>
    <p:sldId id="273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84" autoAdjust="0"/>
  </p:normalViewPr>
  <p:slideViewPr>
    <p:cSldViewPr>
      <p:cViewPr varScale="1">
        <p:scale>
          <a:sx n="72" d="100"/>
          <a:sy n="72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A8608A-D9DC-47F1-8910-B98B4660E90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ECE610-F007-4D2B-BDED-D1D20D7A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Say:</a:t>
            </a:r>
          </a:p>
          <a:p>
            <a:r>
              <a:rPr lang="en-US" b="0" dirty="0" smtClean="0"/>
              <a:t>At</a:t>
            </a:r>
            <a:r>
              <a:rPr lang="en-US" b="0" baseline="0" dirty="0" smtClean="0"/>
              <a:t> the end of this training, you will learn </a:t>
            </a:r>
            <a:r>
              <a:rPr lang="en-US" b="0" baseline="0" dirty="0" smtClean="0"/>
              <a:t>what the Vistaprint Brand Voice and how to use it when communicating </a:t>
            </a:r>
            <a:r>
              <a:rPr lang="en-US" b="0" baseline="0" smtClean="0"/>
              <a:t>with customers.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6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Inspiring: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“Your design looks great!”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preachy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“Your design is the best design I’ve ever seen!”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Reassuring: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worries, the reorder will fix the cutting error.”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patronizing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“Don’t worry. I will fix the small cutting error and you will be more than happy.”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promotional offer provided above will expire in 24 hours.”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aggressive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“The promotional offer provided above will expire in 24 hours, so you should hurry up and order if you’re interested in those savings!”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Conduct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activity:</a:t>
            </a:r>
            <a:endParaRPr lang="en-US" b="1" dirty="0" smtClean="0"/>
          </a:p>
          <a:p>
            <a:r>
              <a:rPr lang="en-US" dirty="0" smtClean="0"/>
              <a:t>Select a few New</a:t>
            </a:r>
            <a:r>
              <a:rPr lang="en-US" baseline="0" dirty="0" smtClean="0"/>
              <a:t> Hires to respond to this scenario as if they were communicating with the customer.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smtClean="0"/>
              <a:t>Debrief</a:t>
            </a:r>
            <a:r>
              <a:rPr lang="en-US" b="0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Did the “agent” respond appropriately to the customer?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What areas could we have improved?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Group</a:t>
            </a:r>
            <a:r>
              <a:rPr lang="en-US" b="1" baseline="0" dirty="0" smtClean="0"/>
              <a:t> Discussion: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Ask the class “ how we can</a:t>
            </a:r>
            <a:r>
              <a:rPr lang="en-US" baseline="0" dirty="0" smtClean="0"/>
              <a:t> achieve being good-nature, practical, helpful and empowering when communicating with customers?”  Document their answers on a flipchart.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Answers</a:t>
            </a:r>
            <a:r>
              <a:rPr lang="en-US" b="1" baseline="0" dirty="0" smtClean="0"/>
              <a:t> should include: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Using positive</a:t>
            </a:r>
            <a:r>
              <a:rPr lang="en-US" baseline="0" dirty="0" smtClean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Actively listen to the customers in order to understand their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Probe to uncover the real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Put the customer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clear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EF341-5DDA-4EAE-9836-9EC43488D6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Group Discussion:</a:t>
            </a:r>
          </a:p>
          <a:p>
            <a:r>
              <a:rPr lang="en-US" dirty="0" smtClean="0"/>
              <a:t>Ask the class the following</a:t>
            </a:r>
            <a:r>
              <a:rPr lang="en-US" baseline="0" dirty="0" smtClean="0"/>
              <a:t> questions and document their answers on a flipchart.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is a Brand Voice?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Tone of voice is how a brand speaks to its audiences.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Why is the Brand Voice important to a Business?</a:t>
            </a:r>
          </a:p>
          <a:p>
            <a:r>
              <a:rPr lang="en-US" dirty="0" smtClean="0"/>
              <a:t>  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words we choose and the tone we take in our communications play a crucial role in how people experience the Vistaprint brand.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To establish credibility with our customers, it is important that we connect with them on a human level and in a tone of voice that rings true—whatever the context, whatever the medium.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smtClean="0"/>
              <a:t>What do you think the Vistaprint Brand Voice is like?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baseline="0" dirty="0" smtClean="0"/>
              <a:t>    good-natured, practical, helpful and empowering.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Group Discussion:</a:t>
            </a:r>
          </a:p>
          <a:p>
            <a:r>
              <a:rPr lang="en-US" dirty="0" smtClean="0"/>
              <a:t>Ask the class what they think each of the Brand</a:t>
            </a:r>
            <a:r>
              <a:rPr lang="en-US" baseline="0" dirty="0" smtClean="0"/>
              <a:t> Voice attributes mean and document their answers on the flipchart.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Conversational: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hope you have a lovely event!”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slang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“I hope your event is the bomb.com!”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Respectful: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“Please click on the link below to access your portfolio and you’ll find “See Matching Products” on the right of the cards.”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formal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“Kindly click on the link below to access your portfolio. Then look to the right of the cards for “See Matching Products.””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Lighthearted: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“You’ll receive your flashy new cards in time for your upcoming networking event. No worries!”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silly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“You’ll receive your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snazzle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-dazzle flashy cards in time for your networking event…make it rain business cards!”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Conduct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activity:</a:t>
            </a:r>
            <a:endParaRPr lang="en-US" b="1" dirty="0" smtClean="0"/>
          </a:p>
          <a:p>
            <a:r>
              <a:rPr lang="en-US" dirty="0" smtClean="0"/>
              <a:t>Select a few New</a:t>
            </a:r>
            <a:r>
              <a:rPr lang="en-US" baseline="0" dirty="0" smtClean="0"/>
              <a:t> Hires to respond to this scenario as if they were communicating with the customer.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smtClean="0"/>
              <a:t>Debrief</a:t>
            </a:r>
            <a:r>
              <a:rPr lang="en-US" b="0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Did the “agent” respond appropriately to the customer?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What areas could we have improved?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Conduct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activity:</a:t>
            </a:r>
            <a:endParaRPr lang="en-US" b="1" dirty="0" smtClean="0"/>
          </a:p>
          <a:p>
            <a:r>
              <a:rPr lang="en-US" dirty="0" smtClean="0"/>
              <a:t>Select a few New</a:t>
            </a:r>
            <a:r>
              <a:rPr lang="en-US" baseline="0" dirty="0" smtClean="0"/>
              <a:t> Hires to respond to this scenario as if they were communicating with the customer.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smtClean="0"/>
              <a:t>Debrief</a:t>
            </a:r>
            <a:r>
              <a:rPr lang="en-US" b="0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Did the “agent” respond appropriately to the customer?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What areas could we have improved?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Encouraging: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“If you’d like me to issue a reorder, please make the desired changes and place the item in your basket.”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pushy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“If you would like a reorder, I need you to first make the changes and then place the items in your basket.”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Empathetic: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“I’m sorry to hear that your order didn’t arrive on time.”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mushy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“I’m so sorry to hear that your order didn’t arrive on time, and we let you down. I understand how devastating it must be to expect a package and have it not arrive when you expected. We will do everything in our power to make this right for you.”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Informative: </a:t>
            </a:r>
            <a:r>
              <a:rPr lang="en-US" sz="1200" i="1" dirty="0" smtClean="0">
                <a:solidFill>
                  <a:schemeClr val="bg1"/>
                </a:solidFill>
              </a:rPr>
              <a:t>“Our Business Cards are fully customizable with lots of great options for you to choose from! For a Standard Business card, our prices start at $16.00 and as you select different options and quantities the prices will adjust accordingly.”</a:t>
            </a:r>
            <a:r>
              <a:rPr lang="en-US" sz="1200" dirty="0" smtClean="0">
                <a:solidFill>
                  <a:schemeClr val="bg1"/>
                </a:solidFill>
              </a:rPr>
              <a:t> but not dry. </a:t>
            </a:r>
            <a:r>
              <a:rPr lang="en-US" sz="1200" i="1" dirty="0" smtClean="0">
                <a:solidFill>
                  <a:schemeClr val="bg1"/>
                </a:solidFill>
              </a:rPr>
              <a:t>“Our</a:t>
            </a:r>
            <a:r>
              <a:rPr lang="en-US" sz="1200" i="1" baseline="0" dirty="0" smtClean="0">
                <a:solidFill>
                  <a:schemeClr val="bg1"/>
                </a:solidFill>
              </a:rPr>
              <a:t> Business Cards start at $16.00.”</a:t>
            </a:r>
            <a:endParaRPr lang="en-US" sz="1200" i="1" dirty="0" smtClean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Conduct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activity:</a:t>
            </a:r>
            <a:endParaRPr lang="en-US" b="1" dirty="0" smtClean="0"/>
          </a:p>
          <a:p>
            <a:r>
              <a:rPr lang="en-US" dirty="0" smtClean="0"/>
              <a:t>Select a few New</a:t>
            </a:r>
            <a:r>
              <a:rPr lang="en-US" baseline="0" dirty="0" smtClean="0"/>
              <a:t> Hires to respond to this scenario as if they were communicating with the customer.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smtClean="0"/>
              <a:t>Debrief</a:t>
            </a:r>
            <a:r>
              <a:rPr lang="en-US" b="0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Did the “agent” respond appropriately to the customer?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What areas could we have improved?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E610-F007-4D2B-BDED-D1D20D7AC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78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8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96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9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9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0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1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1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2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36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40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3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4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5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60265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1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dirty="0" smtClean="0">
                <a:solidFill>
                  <a:schemeClr val="tx1"/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0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1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3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28255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3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077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5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5" name="Flowchart: Data 4"/>
          <p:cNvSpPr/>
          <p:nvPr userDrawn="1"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9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2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dirty="0" smtClean="0">
                <a:solidFill>
                  <a:schemeClr val="tx1"/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2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2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noProof="0" dirty="0" smtClean="0">
                <a:solidFill>
                  <a:schemeClr val="tx1"/>
                </a:solidFill>
              </a:defRPr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4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2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92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7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9499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27342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0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2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1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94033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 userDrawn="1"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  <p:sp>
        <p:nvSpPr>
          <p:cNvPr id="18" name="Rectangle 3"/>
          <p:cNvSpPr/>
          <p:nvPr userDrawn="1"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3" name="Rectangle 3"/>
          <p:cNvSpPr/>
          <p:nvPr userDrawn="1"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96928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0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1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3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4160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75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noProof="0" dirty="0" smtClean="0">
                <a:solidFill>
                  <a:schemeClr val="tx1"/>
                </a:solidFill>
              </a:defRPr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2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5" name="Flowchart: Data 4"/>
          <p:cNvSpPr/>
          <p:nvPr userDrawn="1"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4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dirty="0" smtClean="0">
                <a:solidFill>
                  <a:schemeClr val="tx1"/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9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4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noProof="0" dirty="0" smtClean="0">
                <a:solidFill>
                  <a:schemeClr val="tx1"/>
                </a:solidFill>
              </a:defRPr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5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7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1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5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8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9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564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5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4121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0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2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8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981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 userDrawn="1"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  <p:sp>
        <p:nvSpPr>
          <p:cNvPr id="18" name="Rectangle 3"/>
          <p:cNvSpPr/>
          <p:nvPr userDrawn="1"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3" name="Rectangle 3"/>
          <p:cNvSpPr/>
          <p:nvPr userDrawn="1"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5293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0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0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1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3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2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8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0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5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943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Isosceles Triangle 13"/>
          <p:cNvSpPr/>
          <p:nvPr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9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480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41939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Isosceles Triangle 18"/>
          <p:cNvSpPr/>
          <p:nvPr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26" name="Isosceles Triangle 13"/>
          <p:cNvSpPr/>
          <p:nvPr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rgbClr val="BFF21C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3"/>
          <p:cNvSpPr/>
          <p:nvPr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3"/>
          <p:cNvSpPr/>
          <p:nvPr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3"/>
          <p:cNvSpPr/>
          <p:nvPr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8086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1360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rgbClr val="6ECFF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Isosceles Triangle 18"/>
          <p:cNvSpPr/>
          <p:nvPr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Isosceles Triangle 15"/>
          <p:cNvSpPr/>
          <p:nvPr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lor Background with 3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006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799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8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799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8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0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1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64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7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2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994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5" name="Flowchart: Data 4"/>
          <p:cNvSpPr/>
          <p:nvPr userDrawn="1"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>
                <a:solidFill>
                  <a:schemeClr val="accent1"/>
                </a:solidFill>
              </a:defRPr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>
                <a:solidFill>
                  <a:schemeClr val="accent1"/>
                </a:solidFill>
              </a:defRPr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2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>
                <a:solidFill>
                  <a:schemeClr val="accent1"/>
                </a:solidFill>
              </a:defRPr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>
                <a:solidFill>
                  <a:schemeClr val="accent1"/>
                </a:solidFill>
              </a:defRPr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>
                <a:solidFill>
                  <a:schemeClr val="accent1"/>
                </a:solidFill>
              </a:defRPr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600" noProof="0" dirty="0" smtClean="0"/>
            </a:lvl2pPr>
            <a:lvl3pPr>
              <a:buClr>
                <a:schemeClr val="accent1"/>
              </a:buClr>
              <a:defRPr lang="en-US" sz="1600" noProof="0" dirty="0" smtClean="0"/>
            </a:lvl3pPr>
            <a:lvl4pPr>
              <a:buClr>
                <a:schemeClr val="accent1"/>
              </a:buClr>
              <a:defRPr lang="en-US" sz="1400" noProof="0" dirty="0" smtClean="0"/>
            </a:lvl4pPr>
            <a:lvl5pPr>
              <a:buClr>
                <a:schemeClr val="accent1"/>
              </a:buCl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8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600" dirty="0" smtClean="0"/>
            </a:lvl2pPr>
            <a:lvl3pPr>
              <a:buClr>
                <a:schemeClr val="accent1"/>
              </a:buClr>
              <a:defRPr lang="en-US" sz="1600" dirty="0" smtClean="0"/>
            </a:lvl3pPr>
            <a:lvl4pPr>
              <a:buClr>
                <a:schemeClr val="accent1"/>
              </a:buClr>
              <a:defRPr lang="en-US" sz="1400" dirty="0" smtClean="0"/>
            </a:lvl4pPr>
            <a:lvl5pPr>
              <a:buClr>
                <a:schemeClr val="accent1"/>
              </a:buCl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2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5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  <a:lvl4pPr>
              <a:buClr>
                <a:schemeClr val="accent1"/>
              </a:buClr>
              <a:defRPr lang="en-US" sz="1200" noProof="0" dirty="0" smtClean="0"/>
            </a:lvl4pPr>
            <a:lvl5pPr>
              <a:buClr>
                <a:schemeClr val="accent1"/>
              </a:buCl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  <a:lvl4pPr>
              <a:buClr>
                <a:schemeClr val="accent1"/>
              </a:buClr>
              <a:defRPr lang="en-US" sz="1200" noProof="0" dirty="0" smtClean="0"/>
            </a:lvl4pPr>
            <a:lvl5pPr>
              <a:buClr>
                <a:schemeClr val="accent1"/>
              </a:buCl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  <a:lvl4pPr>
              <a:buClr>
                <a:schemeClr val="accent1"/>
              </a:buClr>
              <a:defRPr lang="en-US" sz="1200" noProof="0" dirty="0" smtClean="0"/>
            </a:lvl4pPr>
            <a:lvl5pPr>
              <a:buClr>
                <a:schemeClr val="accent1"/>
              </a:buCl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  <a:lvl4pPr>
              <a:buClr>
                <a:schemeClr val="accent1"/>
              </a:buClr>
              <a:defRPr lang="en-US" sz="1200" noProof="0" dirty="0" smtClean="0"/>
            </a:lvl4pPr>
            <a:lvl5pPr>
              <a:buClr>
                <a:schemeClr val="accent1"/>
              </a:buCl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9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noProof="0" dirty="0" smtClean="0"/>
            </a:lvl2pPr>
            <a:lvl3pPr>
              <a:buClr>
                <a:schemeClr val="accent1"/>
              </a:buClr>
              <a:defRPr lang="en-US" noProof="0" dirty="0" smtClean="0"/>
            </a:lvl3pPr>
            <a:lvl4pPr>
              <a:buClr>
                <a:schemeClr val="accent1"/>
              </a:buClr>
              <a:defRPr lang="en-US" noProof="0" dirty="0" smtClean="0"/>
            </a:lvl4pPr>
            <a:lvl5pPr>
              <a:buClr>
                <a:schemeClr val="accent1"/>
              </a:buCl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dirty="0" smtClean="0"/>
            </a:lvl2pPr>
            <a:lvl3pPr>
              <a:buClr>
                <a:schemeClr val="accent1"/>
              </a:buClr>
              <a:defRPr lang="en-US" dirty="0" smtClean="0"/>
            </a:lvl3pPr>
            <a:lvl4pPr>
              <a:buClr>
                <a:schemeClr val="accent1"/>
              </a:buClr>
              <a:defRPr lang="en-US" dirty="0" smtClean="0"/>
            </a:lvl4pPr>
            <a:lvl5pPr>
              <a:buClr>
                <a:schemeClr val="accent1"/>
              </a:buCl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6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  <a:lvl4pPr>
              <a:buClr>
                <a:schemeClr val="accent1"/>
              </a:buClr>
              <a:defRPr lang="en-US" sz="1200" noProof="0" dirty="0" smtClean="0"/>
            </a:lvl4pPr>
            <a:lvl5pPr>
              <a:buClr>
                <a:schemeClr val="accent1"/>
              </a:buCl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  <a:lvl4pPr>
              <a:buClr>
                <a:schemeClr val="accent1"/>
              </a:buClr>
              <a:defRPr lang="en-US" sz="1200" dirty="0" smtClean="0"/>
            </a:lvl4pPr>
            <a:lvl5pPr>
              <a:buClr>
                <a:schemeClr val="accent1"/>
              </a:buCl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  <a:lvl4pPr>
              <a:buClr>
                <a:schemeClr val="accent1"/>
              </a:buClr>
              <a:defRPr lang="en-US" sz="1200" dirty="0" smtClean="0"/>
            </a:lvl4pPr>
            <a:lvl5pPr>
              <a:buClr>
                <a:schemeClr val="accent1"/>
              </a:buCl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7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5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3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6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noProof="0" dirty="0" smtClean="0"/>
            </a:lvl2pPr>
            <a:lvl3pPr>
              <a:buClr>
                <a:schemeClr val="accent1"/>
              </a:buCl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accent1"/>
              </a:buClr>
              <a:defRPr lang="en-US" sz="1600" b="0" dirty="0" smtClean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lang="en-US" sz="1400" dirty="0" smtClean="0"/>
            </a:lvl2pPr>
            <a:lvl3pPr>
              <a:buClr>
                <a:schemeClr val="accent1"/>
              </a:buCl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0794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4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1054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9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  <p:sp>
        <p:nvSpPr>
          <p:cNvPr id="26" name="Isosceles Triangle 13"/>
          <p:cNvSpPr/>
          <p:nvPr userDrawn="1"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515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 userDrawn="1"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8" name="Rectangle 3"/>
          <p:cNvSpPr/>
          <p:nvPr userDrawn="1"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3" name="Rectangle 3"/>
          <p:cNvSpPr/>
          <p:nvPr userDrawn="1"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79613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5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0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1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2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3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9963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7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837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2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5" name="Flowchart: Data 4"/>
          <p:cNvSpPr/>
          <p:nvPr userDrawn="1"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owchart: Data 4"/>
          <p:cNvSpPr/>
          <p:nvPr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4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dirty="0" smtClean="0">
                <a:solidFill>
                  <a:schemeClr val="tx1"/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8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1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0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noProof="0" dirty="0" smtClean="0">
                <a:solidFill>
                  <a:schemeClr val="tx1"/>
                </a:solidFill>
              </a:defRPr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2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2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9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6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4914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7513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9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5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90845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 userDrawn="1"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  <p:sp>
        <p:nvSpPr>
          <p:cNvPr id="18" name="Rectangle 3"/>
          <p:cNvSpPr/>
          <p:nvPr userDrawn="1"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3" name="Rectangle 3"/>
          <p:cNvSpPr/>
          <p:nvPr userDrawn="1"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43169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9144000" cy="6216650"/>
          </a:xfrm>
          <a:prstGeom prst="rect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Rectangle 16"/>
          <p:cNvSpPr/>
          <p:nvPr userDrawn="1"/>
        </p:nvSpPr>
        <p:spPr bwMode="auto">
          <a:xfrm>
            <a:off x="0" y="0"/>
            <a:ext cx="6496088" cy="6216650"/>
          </a:xfrm>
          <a:custGeom>
            <a:avLst/>
            <a:gdLst/>
            <a:ahLst/>
            <a:cxnLst/>
            <a:rect l="l" t="t" r="r" b="b"/>
            <a:pathLst>
              <a:path w="6496088" h="6216650">
                <a:moveTo>
                  <a:pt x="0" y="0"/>
                </a:moveTo>
                <a:lnTo>
                  <a:pt x="6496088" y="0"/>
                </a:lnTo>
                <a:cubicBezTo>
                  <a:pt x="6224151" y="475381"/>
                  <a:pt x="2923062" y="6156962"/>
                  <a:pt x="2900554" y="6216650"/>
                </a:cubicBezTo>
                <a:lnTo>
                  <a:pt x="0" y="6216650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6" name="Rectangle 12"/>
          <p:cNvSpPr/>
          <p:nvPr userDrawn="1"/>
        </p:nvSpPr>
        <p:spPr bwMode="auto">
          <a:xfrm>
            <a:off x="1" y="0"/>
            <a:ext cx="1179707" cy="2041416"/>
          </a:xfrm>
          <a:custGeom>
            <a:avLst/>
            <a:gdLst/>
            <a:ahLst/>
            <a:cxnLst/>
            <a:rect l="l" t="t" r="r" b="b"/>
            <a:pathLst>
              <a:path w="1179707" h="2041416">
                <a:moveTo>
                  <a:pt x="0" y="0"/>
                </a:moveTo>
                <a:lnTo>
                  <a:pt x="1179707" y="0"/>
                </a:lnTo>
                <a:cubicBezTo>
                  <a:pt x="667559" y="883988"/>
                  <a:pt x="213348" y="1669135"/>
                  <a:pt x="0" y="2041416"/>
                </a:cubicBez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7" name="Rectangle 9"/>
          <p:cNvSpPr/>
          <p:nvPr userDrawn="1"/>
        </p:nvSpPr>
        <p:spPr bwMode="auto">
          <a:xfrm>
            <a:off x="7596336" y="3534372"/>
            <a:ext cx="1547664" cy="2682279"/>
          </a:xfrm>
          <a:custGeom>
            <a:avLst/>
            <a:gdLst/>
            <a:ahLst/>
            <a:cxnLst/>
            <a:rect l="l" t="t" r="r" b="b"/>
            <a:pathLst>
              <a:path w="1547664" h="2682279">
                <a:moveTo>
                  <a:pt x="1547664" y="0"/>
                </a:moveTo>
                <a:lnTo>
                  <a:pt x="1547664" y="2682279"/>
                </a:lnTo>
                <a:lnTo>
                  <a:pt x="0" y="2682279"/>
                </a:lnTo>
                <a:cubicBezTo>
                  <a:pt x="10572" y="2654246"/>
                  <a:pt x="744233" y="1386307"/>
                  <a:pt x="1547664" y="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8596064" y="5261240"/>
            <a:ext cx="547936" cy="955410"/>
          </a:xfrm>
          <a:custGeom>
            <a:avLst/>
            <a:gdLst/>
            <a:ahLst/>
            <a:cxnLst/>
            <a:rect l="l" t="t" r="r" b="b"/>
            <a:pathLst>
              <a:path w="547936" h="955410">
                <a:moveTo>
                  <a:pt x="547936" y="0"/>
                </a:moveTo>
                <a:lnTo>
                  <a:pt x="547936" y="955410"/>
                </a:lnTo>
                <a:lnTo>
                  <a:pt x="0" y="955410"/>
                </a:lnTo>
                <a:cubicBezTo>
                  <a:pt x="5725" y="940240"/>
                  <a:pt x="222775" y="562702"/>
                  <a:pt x="547936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8" y="2431217"/>
            <a:ext cx="8526244" cy="677108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ackground with 3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83"/>
          <p:cNvSpPr>
            <a:spLocks/>
          </p:cNvSpPr>
          <p:nvPr userDrawn="1"/>
        </p:nvSpPr>
        <p:spPr bwMode="auto">
          <a:xfrm>
            <a:off x="8256901" y="5314384"/>
            <a:ext cx="897577" cy="1552352"/>
          </a:xfrm>
          <a:custGeom>
            <a:avLst/>
            <a:gdLst/>
            <a:ahLst/>
            <a:cxnLst/>
            <a:rect l="l" t="t" r="r" b="b"/>
            <a:pathLst>
              <a:path w="897577" h="1552352">
                <a:moveTo>
                  <a:pt x="897577" y="0"/>
                </a:moveTo>
                <a:lnTo>
                  <a:pt x="897577" y="917479"/>
                </a:lnTo>
                <a:lnTo>
                  <a:pt x="897577" y="917480"/>
                </a:lnTo>
                <a:lnTo>
                  <a:pt x="897577" y="1552352"/>
                </a:lnTo>
                <a:lnTo>
                  <a:pt x="736372" y="1552352"/>
                </a:lnTo>
                <a:lnTo>
                  <a:pt x="736371" y="1552352"/>
                </a:lnTo>
                <a:lnTo>
                  <a:pt x="0" y="1552352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80"/>
                </a:lnTo>
                <a:lnTo>
                  <a:pt x="368185" y="917479"/>
                </a:lnTo>
                <a:lnTo>
                  <a:pt x="368186" y="917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D4D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buFont typeface="Arial" panose="020B0604020202020204" pitchFamily="34" charset="0"/>
              <a:buChar char="»"/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74725" indent="-284163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</a:defRPr>
            </a:lvl1pPr>
            <a:lvl2pPr marL="233363" indent="-23336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57200" indent="-2238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690563" indent="-233363"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914400" indent="-223838"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auto">
          <a:xfrm>
            <a:off x="6661150" y="0"/>
            <a:ext cx="2503488" cy="6858000"/>
          </a:xfrm>
          <a:custGeom>
            <a:avLst/>
            <a:gdLst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491822 w 2503488"/>
              <a:gd name="connsiteY4" fmla="*/ 1681542 h 6858000"/>
              <a:gd name="connsiteX5" fmla="*/ 2503488 w 2503488"/>
              <a:gd name="connsiteY5" fmla="*/ 1701801 h 6858000"/>
              <a:gd name="connsiteX6" fmla="*/ 2503488 w 2503488"/>
              <a:gd name="connsiteY6" fmla="*/ 3879850 h 6858000"/>
              <a:gd name="connsiteX7" fmla="*/ 2503488 w 2503488"/>
              <a:gd name="connsiteY7" fmla="*/ 3879851 h 6858000"/>
              <a:gd name="connsiteX8" fmla="*/ 2503488 w 2503488"/>
              <a:gd name="connsiteY8" fmla="*/ 6057900 h 6858000"/>
              <a:gd name="connsiteX9" fmla="*/ 2039938 w 2503488"/>
              <a:gd name="connsiteY9" fmla="*/ 6858000 h 6858000"/>
              <a:gd name="connsiteX10" fmla="*/ 1722438 w 2503488"/>
              <a:gd name="connsiteY10" fmla="*/ 6858000 h 6858000"/>
              <a:gd name="connsiteX11" fmla="*/ 1 w 2503488"/>
              <a:gd name="connsiteY11" fmla="*/ 3879851 h 6858000"/>
              <a:gd name="connsiteX12" fmla="*/ 0 w 2503488"/>
              <a:gd name="connsiteY12" fmla="*/ 3879851 h 6858000"/>
              <a:gd name="connsiteX13" fmla="*/ 0 w 2503488"/>
              <a:gd name="connsiteY13" fmla="*/ 3879850 h 6858000"/>
              <a:gd name="connsiteX14" fmla="*/ 1 w 2503488"/>
              <a:gd name="connsiteY14" fmla="*/ 3879850 h 6858000"/>
              <a:gd name="connsiteX15" fmla="*/ 1722691 w 2503488"/>
              <a:gd name="connsiteY15" fmla="*/ 900729 h 6858000"/>
              <a:gd name="connsiteX16" fmla="*/ 1766524 w 2503488"/>
              <a:gd name="connsiteY16" fmla="*/ 824925 h 6858000"/>
              <a:gd name="connsiteX17" fmla="*/ 1882775 w 2503488"/>
              <a:gd name="connsiteY17" fmla="*/ 623888 h 6858000"/>
              <a:gd name="connsiteX18" fmla="*/ 1902681 w 2503488"/>
              <a:gd name="connsiteY18" fmla="*/ 658455 h 6858000"/>
              <a:gd name="connsiteX19" fmla="*/ 1882775 w 2503488"/>
              <a:gd name="connsiteY19" fmla="*/ 623887 h 6858000"/>
              <a:gd name="connsiteX20" fmla="*/ 2241550 w 2503488"/>
              <a:gd name="connsiteY20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491822 w 2503488"/>
              <a:gd name="connsiteY3" fmla="*/ 1681541 h 6858000"/>
              <a:gd name="connsiteX4" fmla="*/ 2503488 w 2503488"/>
              <a:gd name="connsiteY4" fmla="*/ 1701801 h 6858000"/>
              <a:gd name="connsiteX5" fmla="*/ 2503488 w 2503488"/>
              <a:gd name="connsiteY5" fmla="*/ 3879850 h 6858000"/>
              <a:gd name="connsiteX6" fmla="*/ 2503488 w 2503488"/>
              <a:gd name="connsiteY6" fmla="*/ 3879851 h 6858000"/>
              <a:gd name="connsiteX7" fmla="*/ 2503488 w 2503488"/>
              <a:gd name="connsiteY7" fmla="*/ 6057900 h 6858000"/>
              <a:gd name="connsiteX8" fmla="*/ 2039938 w 2503488"/>
              <a:gd name="connsiteY8" fmla="*/ 6858000 h 6858000"/>
              <a:gd name="connsiteX9" fmla="*/ 1722438 w 2503488"/>
              <a:gd name="connsiteY9" fmla="*/ 6858000 h 6858000"/>
              <a:gd name="connsiteX10" fmla="*/ 1 w 2503488"/>
              <a:gd name="connsiteY10" fmla="*/ 3879851 h 6858000"/>
              <a:gd name="connsiteX11" fmla="*/ 0 w 2503488"/>
              <a:gd name="connsiteY11" fmla="*/ 3879851 h 6858000"/>
              <a:gd name="connsiteX12" fmla="*/ 0 w 2503488"/>
              <a:gd name="connsiteY12" fmla="*/ 3879850 h 6858000"/>
              <a:gd name="connsiteX13" fmla="*/ 1 w 2503488"/>
              <a:gd name="connsiteY13" fmla="*/ 3879850 h 6858000"/>
              <a:gd name="connsiteX14" fmla="*/ 1722691 w 2503488"/>
              <a:gd name="connsiteY14" fmla="*/ 900729 h 6858000"/>
              <a:gd name="connsiteX15" fmla="*/ 1766524 w 2503488"/>
              <a:gd name="connsiteY15" fmla="*/ 824925 h 6858000"/>
              <a:gd name="connsiteX16" fmla="*/ 1882775 w 2503488"/>
              <a:gd name="connsiteY16" fmla="*/ 623888 h 6858000"/>
              <a:gd name="connsiteX17" fmla="*/ 1902681 w 2503488"/>
              <a:gd name="connsiteY17" fmla="*/ 658455 h 6858000"/>
              <a:gd name="connsiteX18" fmla="*/ 1882775 w 2503488"/>
              <a:gd name="connsiteY18" fmla="*/ 623887 h 6858000"/>
              <a:gd name="connsiteX19" fmla="*/ 2241550 w 2503488"/>
              <a:gd name="connsiteY19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1701801 h 6858000"/>
              <a:gd name="connsiteX4" fmla="*/ 2503488 w 2503488"/>
              <a:gd name="connsiteY4" fmla="*/ 3879850 h 6858000"/>
              <a:gd name="connsiteX5" fmla="*/ 2503488 w 2503488"/>
              <a:gd name="connsiteY5" fmla="*/ 3879851 h 6858000"/>
              <a:gd name="connsiteX6" fmla="*/ 2503488 w 2503488"/>
              <a:gd name="connsiteY6" fmla="*/ 6057900 h 6858000"/>
              <a:gd name="connsiteX7" fmla="*/ 2039938 w 2503488"/>
              <a:gd name="connsiteY7" fmla="*/ 6858000 h 6858000"/>
              <a:gd name="connsiteX8" fmla="*/ 1722438 w 2503488"/>
              <a:gd name="connsiteY8" fmla="*/ 6858000 h 6858000"/>
              <a:gd name="connsiteX9" fmla="*/ 1 w 2503488"/>
              <a:gd name="connsiteY9" fmla="*/ 3879851 h 6858000"/>
              <a:gd name="connsiteX10" fmla="*/ 0 w 2503488"/>
              <a:gd name="connsiteY10" fmla="*/ 3879851 h 6858000"/>
              <a:gd name="connsiteX11" fmla="*/ 0 w 2503488"/>
              <a:gd name="connsiteY11" fmla="*/ 3879850 h 6858000"/>
              <a:gd name="connsiteX12" fmla="*/ 1 w 2503488"/>
              <a:gd name="connsiteY12" fmla="*/ 3879850 h 6858000"/>
              <a:gd name="connsiteX13" fmla="*/ 1722691 w 2503488"/>
              <a:gd name="connsiteY13" fmla="*/ 900729 h 6858000"/>
              <a:gd name="connsiteX14" fmla="*/ 1766524 w 2503488"/>
              <a:gd name="connsiteY14" fmla="*/ 824925 h 6858000"/>
              <a:gd name="connsiteX15" fmla="*/ 1882775 w 2503488"/>
              <a:gd name="connsiteY15" fmla="*/ 623888 h 6858000"/>
              <a:gd name="connsiteX16" fmla="*/ 1902681 w 2503488"/>
              <a:gd name="connsiteY16" fmla="*/ 658455 h 6858000"/>
              <a:gd name="connsiteX17" fmla="*/ 1882775 w 2503488"/>
              <a:gd name="connsiteY17" fmla="*/ 623887 h 6858000"/>
              <a:gd name="connsiteX18" fmla="*/ 2241550 w 2503488"/>
              <a:gd name="connsiteY18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1701800 h 6858000"/>
              <a:gd name="connsiteX3" fmla="*/ 2503488 w 2503488"/>
              <a:gd name="connsiteY3" fmla="*/ 3879850 h 6858000"/>
              <a:gd name="connsiteX4" fmla="*/ 2503488 w 2503488"/>
              <a:gd name="connsiteY4" fmla="*/ 3879851 h 6858000"/>
              <a:gd name="connsiteX5" fmla="*/ 2503488 w 2503488"/>
              <a:gd name="connsiteY5" fmla="*/ 6057900 h 6858000"/>
              <a:gd name="connsiteX6" fmla="*/ 2039938 w 2503488"/>
              <a:gd name="connsiteY6" fmla="*/ 6858000 h 6858000"/>
              <a:gd name="connsiteX7" fmla="*/ 1722438 w 2503488"/>
              <a:gd name="connsiteY7" fmla="*/ 6858000 h 6858000"/>
              <a:gd name="connsiteX8" fmla="*/ 1 w 2503488"/>
              <a:gd name="connsiteY8" fmla="*/ 3879851 h 6858000"/>
              <a:gd name="connsiteX9" fmla="*/ 0 w 2503488"/>
              <a:gd name="connsiteY9" fmla="*/ 3879851 h 6858000"/>
              <a:gd name="connsiteX10" fmla="*/ 0 w 2503488"/>
              <a:gd name="connsiteY10" fmla="*/ 3879850 h 6858000"/>
              <a:gd name="connsiteX11" fmla="*/ 1 w 2503488"/>
              <a:gd name="connsiteY11" fmla="*/ 3879850 h 6858000"/>
              <a:gd name="connsiteX12" fmla="*/ 1722691 w 2503488"/>
              <a:gd name="connsiteY12" fmla="*/ 900729 h 6858000"/>
              <a:gd name="connsiteX13" fmla="*/ 1766524 w 2503488"/>
              <a:gd name="connsiteY13" fmla="*/ 824925 h 6858000"/>
              <a:gd name="connsiteX14" fmla="*/ 1882775 w 2503488"/>
              <a:gd name="connsiteY14" fmla="*/ 623888 h 6858000"/>
              <a:gd name="connsiteX15" fmla="*/ 1902681 w 2503488"/>
              <a:gd name="connsiteY15" fmla="*/ 658455 h 6858000"/>
              <a:gd name="connsiteX16" fmla="*/ 1882775 w 2503488"/>
              <a:gd name="connsiteY16" fmla="*/ 623887 h 6858000"/>
              <a:gd name="connsiteX17" fmla="*/ 2241550 w 2503488"/>
              <a:gd name="connsiteY17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902681 w 2503488"/>
              <a:gd name="connsiteY14" fmla="*/ 658455 h 6858000"/>
              <a:gd name="connsiteX15" fmla="*/ 1882775 w 2503488"/>
              <a:gd name="connsiteY15" fmla="*/ 623887 h 6858000"/>
              <a:gd name="connsiteX16" fmla="*/ 2241550 w 2503488"/>
              <a:gd name="connsiteY16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1882775 w 2503488"/>
              <a:gd name="connsiteY14" fmla="*/ 623887 h 6858000"/>
              <a:gd name="connsiteX15" fmla="*/ 2241550 w 2503488"/>
              <a:gd name="connsiteY15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1882775 w 2503488"/>
              <a:gd name="connsiteY13" fmla="*/ 623888 h 6858000"/>
              <a:gd name="connsiteX14" fmla="*/ 2241550 w 2503488"/>
              <a:gd name="connsiteY14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22691 w 2503488"/>
              <a:gd name="connsiteY11" fmla="*/ 900729 h 6858000"/>
              <a:gd name="connsiteX12" fmla="*/ 1766524 w 2503488"/>
              <a:gd name="connsiteY12" fmla="*/ 824925 h 6858000"/>
              <a:gd name="connsiteX13" fmla="*/ 2241550 w 2503488"/>
              <a:gd name="connsiteY13" fmla="*/ 0 h 6858000"/>
              <a:gd name="connsiteX0" fmla="*/ 2241550 w 2503488"/>
              <a:gd name="connsiteY0" fmla="*/ 0 h 6858000"/>
              <a:gd name="connsiteX1" fmla="*/ 2503488 w 2503488"/>
              <a:gd name="connsiteY1" fmla="*/ 0 h 6858000"/>
              <a:gd name="connsiteX2" fmla="*/ 2503488 w 2503488"/>
              <a:gd name="connsiteY2" fmla="*/ 3879850 h 6858000"/>
              <a:gd name="connsiteX3" fmla="*/ 2503488 w 2503488"/>
              <a:gd name="connsiteY3" fmla="*/ 3879851 h 6858000"/>
              <a:gd name="connsiteX4" fmla="*/ 2503488 w 2503488"/>
              <a:gd name="connsiteY4" fmla="*/ 6057900 h 6858000"/>
              <a:gd name="connsiteX5" fmla="*/ 2039938 w 2503488"/>
              <a:gd name="connsiteY5" fmla="*/ 6858000 h 6858000"/>
              <a:gd name="connsiteX6" fmla="*/ 1722438 w 2503488"/>
              <a:gd name="connsiteY6" fmla="*/ 6858000 h 6858000"/>
              <a:gd name="connsiteX7" fmla="*/ 1 w 2503488"/>
              <a:gd name="connsiteY7" fmla="*/ 3879851 h 6858000"/>
              <a:gd name="connsiteX8" fmla="*/ 0 w 2503488"/>
              <a:gd name="connsiteY8" fmla="*/ 3879851 h 6858000"/>
              <a:gd name="connsiteX9" fmla="*/ 0 w 2503488"/>
              <a:gd name="connsiteY9" fmla="*/ 3879850 h 6858000"/>
              <a:gd name="connsiteX10" fmla="*/ 1 w 2503488"/>
              <a:gd name="connsiteY10" fmla="*/ 3879850 h 6858000"/>
              <a:gd name="connsiteX11" fmla="*/ 1766524 w 2503488"/>
              <a:gd name="connsiteY11" fmla="*/ 824925 h 6858000"/>
              <a:gd name="connsiteX12" fmla="*/ 2241550 w 250348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88" h="6858000">
                <a:moveTo>
                  <a:pt x="2241550" y="0"/>
                </a:moveTo>
                <a:lnTo>
                  <a:pt x="2503488" y="0"/>
                </a:lnTo>
                <a:lnTo>
                  <a:pt x="2503488" y="3879850"/>
                </a:lnTo>
                <a:lnTo>
                  <a:pt x="2503488" y="3879851"/>
                </a:lnTo>
                <a:lnTo>
                  <a:pt x="2503488" y="6057900"/>
                </a:lnTo>
                <a:lnTo>
                  <a:pt x="2039938" y="6858000"/>
                </a:lnTo>
                <a:lnTo>
                  <a:pt x="1722438" y="6858000"/>
                </a:lnTo>
                <a:lnTo>
                  <a:pt x="1" y="3879851"/>
                </a:lnTo>
                <a:lnTo>
                  <a:pt x="0" y="3879851"/>
                </a:lnTo>
                <a:lnTo>
                  <a:pt x="0" y="3879850"/>
                </a:lnTo>
                <a:lnTo>
                  <a:pt x="1" y="3879850"/>
                </a:lnTo>
                <a:lnTo>
                  <a:pt x="1766524" y="824925"/>
                </a:lnTo>
                <a:lnTo>
                  <a:pt x="2241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4420553" y="0"/>
            <a:ext cx="4742180" cy="3877946"/>
          </a:xfrm>
          <a:custGeom>
            <a:avLst/>
            <a:gdLst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121467 w 4742180"/>
              <a:gd name="connsiteY3" fmla="*/ 621983 h 3877946"/>
              <a:gd name="connsiteX4" fmla="*/ 4742180 w 4742180"/>
              <a:gd name="connsiteY4" fmla="*/ 1699896 h 3877946"/>
              <a:gd name="connsiteX5" fmla="*/ 4742180 w 4742180"/>
              <a:gd name="connsiteY5" fmla="*/ 3877946 h 3877946"/>
              <a:gd name="connsiteX6" fmla="*/ 2238693 w 4742180"/>
              <a:gd name="connsiteY6" fmla="*/ 3877946 h 3877946"/>
              <a:gd name="connsiteX7" fmla="*/ 2238692 w 4742180"/>
              <a:gd name="connsiteY7" fmla="*/ 3877946 h 3877946"/>
              <a:gd name="connsiteX8" fmla="*/ 2238692 w 4742180"/>
              <a:gd name="connsiteY8" fmla="*/ 3877945 h 3877946"/>
              <a:gd name="connsiteX9" fmla="*/ 2238693 w 4742180"/>
              <a:gd name="connsiteY9" fmla="*/ 3877945 h 3877946"/>
              <a:gd name="connsiteX10" fmla="*/ 2238778 w 4742180"/>
              <a:gd name="connsiteY10" fmla="*/ 3877798 h 3877946"/>
              <a:gd name="connsiteX11" fmla="*/ 0 w 4742180"/>
              <a:gd name="connsiteY11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120670 w 4742180"/>
              <a:gd name="connsiteY2" fmla="*/ 623361 h 3877946"/>
              <a:gd name="connsiteX3" fmla="*/ 4742180 w 4742180"/>
              <a:gd name="connsiteY3" fmla="*/ 1699896 h 3877946"/>
              <a:gd name="connsiteX4" fmla="*/ 4742180 w 4742180"/>
              <a:gd name="connsiteY4" fmla="*/ 3877946 h 3877946"/>
              <a:gd name="connsiteX5" fmla="*/ 2238693 w 4742180"/>
              <a:gd name="connsiteY5" fmla="*/ 3877946 h 3877946"/>
              <a:gd name="connsiteX6" fmla="*/ 2238692 w 4742180"/>
              <a:gd name="connsiteY6" fmla="*/ 3877946 h 3877946"/>
              <a:gd name="connsiteX7" fmla="*/ 2238692 w 4742180"/>
              <a:gd name="connsiteY7" fmla="*/ 3877945 h 3877946"/>
              <a:gd name="connsiteX8" fmla="*/ 2238693 w 4742180"/>
              <a:gd name="connsiteY8" fmla="*/ 3877945 h 3877946"/>
              <a:gd name="connsiteX9" fmla="*/ 2238778 w 4742180"/>
              <a:gd name="connsiteY9" fmla="*/ 3877798 h 3877946"/>
              <a:gd name="connsiteX10" fmla="*/ 0 w 4742180"/>
              <a:gd name="connsiteY10" fmla="*/ 0 h 3877946"/>
              <a:gd name="connsiteX0" fmla="*/ 0 w 4742180"/>
              <a:gd name="connsiteY0" fmla="*/ 0 h 3877946"/>
              <a:gd name="connsiteX1" fmla="*/ 3760788 w 4742180"/>
              <a:gd name="connsiteY1" fmla="*/ 0 h 3877946"/>
              <a:gd name="connsiteX2" fmla="*/ 4742180 w 4742180"/>
              <a:gd name="connsiteY2" fmla="*/ 1699896 h 3877946"/>
              <a:gd name="connsiteX3" fmla="*/ 4742180 w 4742180"/>
              <a:gd name="connsiteY3" fmla="*/ 3877946 h 3877946"/>
              <a:gd name="connsiteX4" fmla="*/ 2238693 w 4742180"/>
              <a:gd name="connsiteY4" fmla="*/ 3877946 h 3877946"/>
              <a:gd name="connsiteX5" fmla="*/ 2238692 w 4742180"/>
              <a:gd name="connsiteY5" fmla="*/ 3877946 h 3877946"/>
              <a:gd name="connsiteX6" fmla="*/ 2238692 w 4742180"/>
              <a:gd name="connsiteY6" fmla="*/ 3877945 h 3877946"/>
              <a:gd name="connsiteX7" fmla="*/ 2238693 w 4742180"/>
              <a:gd name="connsiteY7" fmla="*/ 3877945 h 3877946"/>
              <a:gd name="connsiteX8" fmla="*/ 2238778 w 4742180"/>
              <a:gd name="connsiteY8" fmla="*/ 3877798 h 3877946"/>
              <a:gd name="connsiteX9" fmla="*/ 0 w 4742180"/>
              <a:gd name="connsiteY9" fmla="*/ 0 h 38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2180" h="3877946">
                <a:moveTo>
                  <a:pt x="0" y="0"/>
                </a:moveTo>
                <a:lnTo>
                  <a:pt x="3760788" y="0"/>
                </a:lnTo>
                <a:lnTo>
                  <a:pt x="4742180" y="1699896"/>
                </a:lnTo>
                <a:lnTo>
                  <a:pt x="4742180" y="3877946"/>
                </a:lnTo>
                <a:lnTo>
                  <a:pt x="2238693" y="3877946"/>
                </a:lnTo>
                <a:lnTo>
                  <a:pt x="2238692" y="3877946"/>
                </a:lnTo>
                <a:lnTo>
                  <a:pt x="2238692" y="3877945"/>
                </a:lnTo>
                <a:lnTo>
                  <a:pt x="2238693" y="3877945"/>
                </a:lnTo>
                <a:cubicBezTo>
                  <a:pt x="2238721" y="3877896"/>
                  <a:pt x="2238750" y="3877847"/>
                  <a:pt x="2238778" y="38777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661150" y="623888"/>
            <a:ext cx="2503488" cy="3255963"/>
          </a:xfrm>
          <a:custGeom>
            <a:avLst/>
            <a:gdLst>
              <a:gd name="T0" fmla="*/ 0 w 1577"/>
              <a:gd name="T1" fmla="*/ 2051 h 2051"/>
              <a:gd name="T2" fmla="*/ 1577 w 1577"/>
              <a:gd name="T3" fmla="*/ 2051 h 2051"/>
              <a:gd name="T4" fmla="*/ 1577 w 1577"/>
              <a:gd name="T5" fmla="*/ 679 h 2051"/>
              <a:gd name="T6" fmla="*/ 1186 w 1577"/>
              <a:gd name="T7" fmla="*/ 0 h 2051"/>
              <a:gd name="T8" fmla="*/ 0 w 1577"/>
              <a:gd name="T9" fmla="*/ 2051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051">
                <a:moveTo>
                  <a:pt x="0" y="2051"/>
                </a:moveTo>
                <a:lnTo>
                  <a:pt x="1577" y="2051"/>
                </a:lnTo>
                <a:lnTo>
                  <a:pt x="1577" y="679"/>
                </a:lnTo>
                <a:lnTo>
                  <a:pt x="1186" y="0"/>
                </a:lnTo>
                <a:lnTo>
                  <a:pt x="0" y="20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98296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648584"/>
            <a:ext cx="5667534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5669280" cy="488157"/>
          </a:xfrm>
        </p:spPr>
        <p:txBody>
          <a:bodyPr anchor="t"/>
          <a:lstStyle>
            <a:lvl1pPr marL="0" indent="0" algn="l">
              <a:buNone/>
              <a:defRPr sz="28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367506" y="4673918"/>
            <a:ext cx="5669280" cy="345122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dirty="0" smtClean="0"/>
              <a:t>Date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74651" y="6029325"/>
            <a:ext cx="2054224" cy="403225"/>
            <a:chOff x="374651" y="6029325"/>
            <a:chExt cx="2054224" cy="403225"/>
          </a:xfrm>
        </p:grpSpPr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290279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1933675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/>
            <p:custDataLst>
              <p:tags r:id="rId3"/>
            </p:custDataLst>
          </p:nvPr>
        </p:nvSpPr>
        <p:spPr>
          <a:xfrm>
            <a:off x="366712" y="2577071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7"/>
            <p:custDataLst>
              <p:tags r:id="rId4"/>
            </p:custDataLst>
          </p:nvPr>
        </p:nvSpPr>
        <p:spPr>
          <a:xfrm>
            <a:off x="366712" y="3220467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28"/>
            <p:custDataLst>
              <p:tags r:id="rId5"/>
            </p:custDataLst>
          </p:nvPr>
        </p:nvSpPr>
        <p:spPr>
          <a:xfrm>
            <a:off x="366712" y="3863863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29"/>
            <p:custDataLst>
              <p:tags r:id="rId6"/>
            </p:custDataLst>
          </p:nvPr>
        </p:nvSpPr>
        <p:spPr>
          <a:xfrm>
            <a:off x="366712" y="4507258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30"/>
            <p:custDataLst>
              <p:tags r:id="rId7"/>
            </p:custDataLst>
          </p:nvPr>
        </p:nvSpPr>
        <p:spPr>
          <a:xfrm>
            <a:off x="366712" y="5150652"/>
            <a:ext cx="7434001" cy="457200"/>
          </a:xfrm>
          <a:prstGeom prst="parallelogram">
            <a:avLst>
              <a:gd name="adj" fmla="val 6173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91440" bIns="91440" rtlCol="0" anchor="ctr"/>
          <a:lstStyle>
            <a:lvl1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2" hasCustomPrompt="1"/>
          </p:nvPr>
        </p:nvSpPr>
        <p:spPr>
          <a:xfrm>
            <a:off x="366713" y="129027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>
            <a:lvl1pPr marL="0" indent="0">
              <a:buFont typeface="Arial" panose="020B0604020202020204" pitchFamily="34" charset="0"/>
              <a:buChar char="​"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solidFill>
                  <a:schemeClr val="lt1"/>
                </a:solidFill>
              </a:defRPr>
            </a:lvl2pPr>
            <a:lvl3pPr>
              <a:defRPr lang="en-US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 marL="1595437" indent="0">
              <a:buNone/>
              <a:defRPr lang="en-US" dirty="0">
                <a:solidFill>
                  <a:schemeClr val="lt1"/>
                </a:solidFill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63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3" y="1934469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66713" y="25778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5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66713" y="32214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3" y="38650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3" y="4508638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3" y="5152240"/>
            <a:ext cx="455612" cy="4556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37160" tIns="0" rIns="137160" bIns="0" rtlCol="0" anchor="ctr">
            <a:no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spcBef>
                <a:spcPct val="0"/>
              </a:spcBef>
              <a:buChar char="​"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670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432800" cy="347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 noChangeAspect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5AFF-DC43-4D65-915F-22B9B4081F3B}" type="slidenum">
              <a:rPr lang="en-US">
                <a:solidFill>
                  <a:srgbClr val="4D4D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4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24000"/>
            <a:ext cx="8515350" cy="4616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5" name="Flowchart: Data 4"/>
          <p:cNvSpPr/>
          <p:nvPr userDrawn="1"/>
        </p:nvSpPr>
        <p:spPr bwMode="auto">
          <a:xfrm>
            <a:off x="0" y="0"/>
            <a:ext cx="3558474" cy="461430"/>
          </a:xfrm>
          <a:custGeom>
            <a:avLst/>
            <a:gdLst/>
            <a:ahLst/>
            <a:cxnLst/>
            <a:rect l="l" t="t" r="r" b="b"/>
            <a:pathLst>
              <a:path w="3558474" h="461430">
                <a:moveTo>
                  <a:pt x="0" y="0"/>
                </a:moveTo>
                <a:lnTo>
                  <a:pt x="3558474" y="0"/>
                </a:lnTo>
                <a:lnTo>
                  <a:pt x="3294039" y="461430"/>
                </a:lnTo>
                <a:lnTo>
                  <a:pt x="0" y="46143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3008313" cy="46196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100" b="0">
                <a:solidFill>
                  <a:schemeClr val="bg1"/>
                </a:solidFill>
              </a:defRPr>
            </a:lvl2pPr>
            <a:lvl3pPr>
              <a:defRPr sz="11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3884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2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4038600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86288" y="1206500"/>
            <a:ext cx="4041648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69963" indent="-2794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1206500"/>
            <a:ext cx="2725102" cy="4343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buFont typeface="Arial" panose="020B0604020202020204" pitchFamily="34" charset="0"/>
              <a:buChar char="»"/>
              <a:defRPr sz="1400"/>
            </a:lvl3pPr>
            <a:lvl4pPr marL="690563" indent="-233363">
              <a:defRPr sz="1200"/>
            </a:lvl4pPr>
            <a:lvl5pPr marL="974725" indent="-284163">
              <a:defRPr sz="120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217482" y="1206500"/>
            <a:ext cx="2724912" cy="43386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071235" y="1206500"/>
            <a:ext cx="2736850" cy="4357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/>
            </a:lvl1pPr>
            <a:lvl2pPr marL="233363" indent="-233363">
              <a:defRPr sz="1400"/>
            </a:lvl2pPr>
            <a:lvl3pPr marL="457200" indent="-223838">
              <a:defRPr sz="1400"/>
            </a:lvl3pPr>
            <a:lvl4pPr marL="690563" indent="-233363">
              <a:defRPr sz="1200"/>
            </a:lvl4pPr>
            <a:lvl5pPr marL="914400" indent="-223838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>
                <a:solidFill>
                  <a:srgbClr val="38454F"/>
                </a:solidFill>
              </a:rPr>
              <a:pPr/>
              <a:t>‹#›</a:t>
            </a:fld>
            <a:endParaRPr lang="en-US">
              <a:solidFill>
                <a:srgbClr val="38454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/>
            </a:lvl2pPr>
            <a:lvl3pPr>
              <a:defRPr lang="en-US" sz="1600" noProof="0" dirty="0" smtClean="0"/>
            </a:lvl3pPr>
            <a:lvl4pPr>
              <a:defRPr lang="en-US" sz="1400" noProof="0" dirty="0" smtClean="0"/>
            </a:lvl4pPr>
            <a:lvl5pPr>
              <a:defRPr lang="en-US" sz="14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00207" y="2330450"/>
            <a:ext cx="406908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0" dirty="0" smtClean="0">
                <a:solidFill>
                  <a:schemeClr val="tx1"/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4700207" y="1646051"/>
            <a:ext cx="4069080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3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3254777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3257952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6146016" y="2330450"/>
            <a:ext cx="2623502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>
                <a:solidFill>
                  <a:schemeClr val="tx1"/>
                </a:solidFill>
              </a:defRPr>
            </a:lvl2pPr>
            <a:lvl3pPr>
              <a:defRPr lang="en-US" sz="14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200" noProof="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6149191" y="1646051"/>
            <a:ext cx="2638229" cy="556634"/>
          </a:xfrm>
          <a:prstGeom prst="rect">
            <a:avLst/>
          </a:prstGeom>
          <a:solidFill>
            <a:schemeClr val="accent2"/>
          </a:solidFill>
        </p:spPr>
        <p:txBody>
          <a:bodyPr lIns="45720" tIns="45720" rIns="45720" b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2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6353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353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5"/>
          </p:nvPr>
        </p:nvSpPr>
        <p:spPr>
          <a:xfrm>
            <a:off x="2524655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6"/>
            <p:custDataLst>
              <p:tags r:id="rId2"/>
            </p:custDataLst>
          </p:nvPr>
        </p:nvSpPr>
        <p:spPr>
          <a:xfrm>
            <a:off x="252571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7"/>
          </p:nvPr>
        </p:nvSpPr>
        <p:spPr>
          <a:xfrm>
            <a:off x="4685772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/>
            <p:custDataLst>
              <p:tags r:id="rId3"/>
            </p:custDataLst>
          </p:nvPr>
        </p:nvSpPr>
        <p:spPr>
          <a:xfrm>
            <a:off x="4687888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9"/>
          </p:nvPr>
        </p:nvSpPr>
        <p:spPr>
          <a:xfrm>
            <a:off x="6846888" y="2330450"/>
            <a:ext cx="1920240" cy="380523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/>
            <p:custDataLst>
              <p:tags r:id="rId4"/>
            </p:custDataLst>
          </p:nvPr>
        </p:nvSpPr>
        <p:spPr>
          <a:xfrm>
            <a:off x="6850063" y="1646051"/>
            <a:ext cx="1920240" cy="556634"/>
          </a:xfrm>
          <a:prstGeom prst="rect">
            <a:avLst/>
          </a:prstGeom>
          <a:solidFill>
            <a:schemeClr val="accent2"/>
          </a:solidFill>
        </p:spPr>
        <p:txBody>
          <a:bodyPr lIns="45720" rIns="45720" anchor="ctr"/>
          <a:lstStyle>
            <a:lvl1pPr marL="4763" indent="0" algn="ctr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8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head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32274"/>
            <a:ext cx="8526244" cy="34471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1237-8293-48A1-8CC1-CA8E6B2AF0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806497" y="1711708"/>
            <a:ext cx="7559581" cy="4064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74563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noProof="0" dirty="0" smtClean="0">
                <a:solidFill>
                  <a:schemeClr val="tx1"/>
                </a:solidFill>
              </a:defRPr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888152"/>
            <a:ext cx="6158232" cy="201168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74563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888152"/>
            <a:ext cx="2102167" cy="201168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46049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21600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46049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21601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97152"/>
            <a:ext cx="6158232" cy="1371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97152"/>
            <a:ext cx="2102167" cy="13716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2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z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528360"/>
            <a:ext cx="6158232" cy="104635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08138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528360"/>
            <a:ext cx="2102167" cy="104635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08138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883981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883981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59823"/>
            <a:ext cx="6158232" cy="10424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59823"/>
            <a:ext cx="2102167" cy="1042416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2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893767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4035305"/>
            <a:ext cx="6158232" cy="17373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893767"/>
            <a:ext cx="2102167" cy="173736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4035305"/>
            <a:ext cx="2102167" cy="173736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5396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  <a:lvl4pPr>
              <a:defRPr lang="en-US" sz="1200" noProof="0" dirty="0" smtClean="0"/>
            </a:lvl4pPr>
            <a:lvl5pPr>
              <a:defRPr lang="en-US" sz="1200" noProof="0" dirty="0" smtClean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3202716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53961"/>
            <a:ext cx="2102167" cy="123444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3202716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4751471"/>
            <a:ext cx="6158232" cy="12344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4751471"/>
            <a:ext cx="2102167" cy="123444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8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Split Content with Header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629512"/>
            <a:ext cx="8526244" cy="34747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621280" y="160869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noProof="0" dirty="0" smtClean="0">
                <a:solidFill>
                  <a:schemeClr val="tx1"/>
                </a:solidFill>
              </a:defRPr>
            </a:lvl1pPr>
            <a:lvl2pPr>
              <a:defRPr lang="en-US" sz="1400" noProof="0" dirty="0" smtClean="0"/>
            </a:lvl2pPr>
            <a:lvl3pPr>
              <a:defRPr lang="en-US" sz="1400" noProof="0" dirty="0" smtClean="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CEA-E18D-4523-BF91-873425F15DC2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22231" y="2761213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/>
            <p:custDataLst>
              <p:tags r:id="rId1"/>
            </p:custDataLst>
          </p:nvPr>
        </p:nvSpPr>
        <p:spPr>
          <a:xfrm>
            <a:off x="366712" y="1608696"/>
            <a:ext cx="2102167" cy="960120"/>
          </a:xfrm>
          <a:prstGeom prst="homePlate">
            <a:avLst>
              <a:gd name="adj" fmla="val 24747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4763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  <p:custDataLst>
              <p:tags r:id="rId2"/>
            </p:custDataLst>
          </p:nvPr>
        </p:nvSpPr>
        <p:spPr>
          <a:xfrm>
            <a:off x="366712" y="2761213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71475" y="996026"/>
            <a:ext cx="852868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233362" indent="0">
              <a:buNone/>
              <a:defRPr b="0"/>
            </a:lvl2pPr>
            <a:lvl3pPr marL="457200" indent="0">
              <a:buNone/>
              <a:defRPr b="0"/>
            </a:lvl3pPr>
            <a:lvl4pPr marL="690562" indent="0">
              <a:buNone/>
              <a:defRPr b="0"/>
            </a:lvl4pPr>
            <a:lvl5pPr marL="914400" indent="0">
              <a:buNone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2622231" y="3913730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  <p:custDataLst>
              <p:tags r:id="rId3"/>
            </p:custDataLst>
          </p:nvPr>
        </p:nvSpPr>
        <p:spPr>
          <a:xfrm>
            <a:off x="366712" y="3913730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2622231" y="5066246"/>
            <a:ext cx="6158232" cy="9601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dirty="0" smtClean="0">
                <a:solidFill>
                  <a:schemeClr val="tx1"/>
                </a:solidFill>
              </a:defRPr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  <p:custDataLst>
              <p:tags r:id="rId4"/>
            </p:custDataLst>
          </p:nvPr>
        </p:nvSpPr>
        <p:spPr>
          <a:xfrm>
            <a:off x="366712" y="5066246"/>
            <a:ext cx="2102167" cy="960120"/>
          </a:xfrm>
          <a:prstGeom prst="homePlate">
            <a:avLst>
              <a:gd name="adj" fmla="val 25253"/>
            </a:avLst>
          </a:prstGeom>
          <a:solidFill>
            <a:schemeClr val="accent2"/>
          </a:solidFill>
        </p:spPr>
        <p:txBody>
          <a:bodyPr lIns="91440" tIns="45720" rIns="91440" bIns="45720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4100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55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5506102" y="0"/>
            <a:ext cx="3648058" cy="5697264"/>
          </a:xfrm>
          <a:custGeom>
            <a:avLst/>
            <a:gdLst/>
            <a:ahLst/>
            <a:cxnLst/>
            <a:rect l="l" t="t" r="r" b="b"/>
            <a:pathLst>
              <a:path w="3648058" h="5697264">
                <a:moveTo>
                  <a:pt x="0" y="0"/>
                </a:moveTo>
                <a:lnTo>
                  <a:pt x="634" y="0"/>
                </a:lnTo>
                <a:lnTo>
                  <a:pt x="3648058" y="0"/>
                </a:lnTo>
                <a:lnTo>
                  <a:pt x="3648058" y="5083853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315116" y="3687235"/>
            <a:ext cx="1839045" cy="3170765"/>
          </a:xfrm>
          <a:custGeom>
            <a:avLst/>
            <a:gdLst/>
            <a:ahLst/>
            <a:cxnLst/>
            <a:rect l="l" t="t" r="r" b="b"/>
            <a:pathLst>
              <a:path w="1839045" h="3170765">
                <a:moveTo>
                  <a:pt x="1839045" y="0"/>
                </a:moveTo>
                <a:lnTo>
                  <a:pt x="1839045" y="3170765"/>
                </a:lnTo>
                <a:lnTo>
                  <a:pt x="0" y="317076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315115" y="4997292"/>
            <a:ext cx="1839045" cy="1860708"/>
          </a:xfrm>
          <a:custGeom>
            <a:avLst/>
            <a:gdLst/>
            <a:ahLst/>
            <a:cxnLst/>
            <a:rect l="l" t="t" r="r" b="b"/>
            <a:pathLst>
              <a:path w="1839045" h="1860708">
                <a:moveTo>
                  <a:pt x="1079211" y="0"/>
                </a:moveTo>
                <a:lnTo>
                  <a:pt x="1839045" y="1310060"/>
                </a:lnTo>
                <a:lnTo>
                  <a:pt x="1839045" y="1860708"/>
                </a:lnTo>
                <a:lnTo>
                  <a:pt x="0" y="186070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10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2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4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2220544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3223749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3942080"/>
            <a:ext cx="8034337" cy="2915920"/>
          </a:xfrm>
          <a:custGeom>
            <a:avLst/>
            <a:gdLst>
              <a:gd name="connsiteX0" fmla="*/ 0 w 9142413"/>
              <a:gd name="connsiteY0" fmla="*/ 0 h 2915920"/>
              <a:gd name="connsiteX1" fmla="*/ 9142413 w 9142413"/>
              <a:gd name="connsiteY1" fmla="*/ 0 h 2915920"/>
              <a:gd name="connsiteX2" fmla="*/ 9142413 w 9142413"/>
              <a:gd name="connsiteY2" fmla="*/ 2915920 h 2915920"/>
              <a:gd name="connsiteX3" fmla="*/ 0 w 9142413"/>
              <a:gd name="connsiteY3" fmla="*/ 2915920 h 2915920"/>
              <a:gd name="connsiteX4" fmla="*/ 0 w 9142413"/>
              <a:gd name="connsiteY4" fmla="*/ 0 h 2915920"/>
              <a:gd name="connsiteX0" fmla="*/ 0 w 9142413"/>
              <a:gd name="connsiteY0" fmla="*/ 0 h 2915920"/>
              <a:gd name="connsiteX1" fmla="*/ 9142413 w 9142413"/>
              <a:gd name="connsiteY1" fmla="*/ 2915920 h 2915920"/>
              <a:gd name="connsiteX2" fmla="*/ 0 w 9142413"/>
              <a:gd name="connsiteY2" fmla="*/ 2915920 h 2915920"/>
              <a:gd name="connsiteX3" fmla="*/ 0 w 9142413"/>
              <a:gd name="connsiteY3" fmla="*/ 0 h 29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413" h="2915920">
                <a:moveTo>
                  <a:pt x="0" y="0"/>
                </a:moveTo>
                <a:lnTo>
                  <a:pt x="9142413" y="2915920"/>
                </a:lnTo>
                <a:lnTo>
                  <a:pt x="0" y="291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4643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 userDrawn="1"/>
        </p:nvSpPr>
        <p:spPr bwMode="auto">
          <a:xfrm flipH="1">
            <a:off x="6443185" y="4140200"/>
            <a:ext cx="2706767" cy="2717800"/>
          </a:xfrm>
          <a:custGeom>
            <a:avLst/>
            <a:gdLst/>
            <a:ahLst/>
            <a:cxnLst/>
            <a:rect l="l" t="t" r="r" b="b"/>
            <a:pathLst>
              <a:path w="2706767" h="2717800">
                <a:moveTo>
                  <a:pt x="0" y="0"/>
                </a:moveTo>
                <a:lnTo>
                  <a:pt x="0" y="2717800"/>
                </a:lnTo>
                <a:lnTo>
                  <a:pt x="2706767" y="271780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  <p:sp>
        <p:nvSpPr>
          <p:cNvPr id="18" name="Rectangle 3"/>
          <p:cNvSpPr/>
          <p:nvPr userDrawn="1"/>
        </p:nvSpPr>
        <p:spPr bwMode="auto">
          <a:xfrm>
            <a:off x="6443185" y="6433837"/>
            <a:ext cx="1591152" cy="424163"/>
          </a:xfrm>
          <a:custGeom>
            <a:avLst/>
            <a:gdLst/>
            <a:ahLst/>
            <a:cxnLst/>
            <a:rect l="l" t="t" r="r" b="b"/>
            <a:pathLst>
              <a:path w="1591152" h="424163">
                <a:moveTo>
                  <a:pt x="422441" y="0"/>
                </a:moveTo>
                <a:lnTo>
                  <a:pt x="1591152" y="424163"/>
                </a:lnTo>
                <a:lnTo>
                  <a:pt x="0" y="424163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3" name="Rectangle 3"/>
          <p:cNvSpPr/>
          <p:nvPr userDrawn="1"/>
        </p:nvSpPr>
        <p:spPr bwMode="auto">
          <a:xfrm flipH="1">
            <a:off x="7443993" y="5145088"/>
            <a:ext cx="1705959" cy="1712912"/>
          </a:xfrm>
          <a:custGeom>
            <a:avLst/>
            <a:gdLst/>
            <a:ahLst/>
            <a:cxnLst/>
            <a:rect l="l" t="t" r="r" b="b"/>
            <a:pathLst>
              <a:path w="1705959" h="1712912">
                <a:moveTo>
                  <a:pt x="0" y="0"/>
                </a:moveTo>
                <a:lnTo>
                  <a:pt x="0" y="1712912"/>
                </a:lnTo>
                <a:lnTo>
                  <a:pt x="1705959" y="17129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7443993" y="6700629"/>
            <a:ext cx="590344" cy="157371"/>
          </a:xfrm>
          <a:custGeom>
            <a:avLst/>
            <a:gdLst/>
            <a:ahLst/>
            <a:cxnLst/>
            <a:rect l="l" t="t" r="r" b="b"/>
            <a:pathLst>
              <a:path w="590344" h="157371">
                <a:moveTo>
                  <a:pt x="156733" y="0"/>
                </a:moveTo>
                <a:lnTo>
                  <a:pt x="590344" y="157371"/>
                </a:lnTo>
                <a:lnTo>
                  <a:pt x="0" y="157371"/>
                </a:lnTo>
                <a:close/>
              </a:path>
            </a:pathLst>
          </a:custGeom>
          <a:solidFill>
            <a:srgbClr val="A1052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2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3425840" y="0"/>
            <a:ext cx="5733420" cy="6858000"/>
          </a:xfrm>
          <a:custGeom>
            <a:avLst/>
            <a:gdLst/>
            <a:ahLst/>
            <a:cxnLst/>
            <a:rect l="l" t="t" r="r" b="b"/>
            <a:pathLst>
              <a:path w="5733420" h="6858000">
                <a:moveTo>
                  <a:pt x="0" y="0"/>
                </a:moveTo>
                <a:lnTo>
                  <a:pt x="634" y="0"/>
                </a:lnTo>
                <a:lnTo>
                  <a:pt x="5733420" y="0"/>
                </a:lnTo>
                <a:lnTo>
                  <a:pt x="5729588" y="6858000"/>
                </a:lnTo>
                <a:lnTo>
                  <a:pt x="3963034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8555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449416"/>
            <a:ext cx="5082510" cy="984885"/>
          </a:xfrm>
        </p:spPr>
        <p:txBody>
          <a:bodyPr anchor="b"/>
          <a:lstStyle>
            <a:lvl1pPr>
              <a:defRPr sz="4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4452621"/>
            <a:ext cx="5052186" cy="48815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9" name="Isosceles Triangle 18"/>
          <p:cNvSpPr/>
          <p:nvPr userDrawn="1"/>
        </p:nvSpPr>
        <p:spPr bwMode="auto">
          <a:xfrm>
            <a:off x="7496175" y="3993931"/>
            <a:ext cx="1661161" cy="2864069"/>
          </a:xfrm>
          <a:custGeom>
            <a:avLst/>
            <a:gdLst/>
            <a:ahLst/>
            <a:cxnLst/>
            <a:rect l="l" t="t" r="r" b="b"/>
            <a:pathLst>
              <a:path w="1661161" h="2864069">
                <a:moveTo>
                  <a:pt x="1661161" y="0"/>
                </a:moveTo>
                <a:lnTo>
                  <a:pt x="1661161" y="2864069"/>
                </a:lnTo>
                <a:lnTo>
                  <a:pt x="0" y="2864069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4879047" y="0"/>
            <a:ext cx="4280213" cy="5697264"/>
          </a:xfrm>
          <a:custGeom>
            <a:avLst/>
            <a:gdLst/>
            <a:ahLst/>
            <a:cxnLst/>
            <a:rect l="l" t="t" r="r" b="b"/>
            <a:pathLst>
              <a:path w="4280213" h="5697264">
                <a:moveTo>
                  <a:pt x="0" y="0"/>
                </a:moveTo>
                <a:lnTo>
                  <a:pt x="634" y="0"/>
                </a:lnTo>
                <a:lnTo>
                  <a:pt x="4280213" y="0"/>
                </a:lnTo>
                <a:lnTo>
                  <a:pt x="4280213" y="3993931"/>
                </a:lnTo>
                <a:lnTo>
                  <a:pt x="3292279" y="5697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454F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 bwMode="auto">
          <a:xfrm>
            <a:off x="7496175" y="5696782"/>
            <a:ext cx="1347013" cy="1161218"/>
          </a:xfrm>
          <a:prstGeom prst="triangle">
            <a:avLst/>
          </a:pr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" y="6433588"/>
            <a:ext cx="1673352" cy="3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ags" Target="../tags/tag41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vmlDrawing" Target="../drawings/vmlDrawing7.vml"/><Relationship Id="rId30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oleObject" Target="../embeddings/oleObject13.bin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tags" Target="../tags/tag81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vmlDrawing" Target="../drawings/vmlDrawing13.vml"/><Relationship Id="rId30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oleObject" Target="../embeddings/oleObject19.bin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tags" Target="../tags/tag121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vmlDrawing" Target="../drawings/vmlDrawing19.vml"/><Relationship Id="rId30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oleObject" Target="../embeddings/oleObject25.bin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tags" Target="../tags/tag16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vmlDrawing" Target="../drawings/vmlDrawing25.vml"/><Relationship Id="rId30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oleObject" Target="../embeddings/oleObject31.bin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tags" Target="../tags/tag201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vmlDrawing" Target="../drawings/vmlDrawing31.v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39539892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noProof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slo" pitchFamily="34" charset="0"/>
              </a:rPr>
              <a:t>COMPANY CONFIDENTIAL</a:t>
            </a:r>
            <a:endParaRPr lang="en-US" sz="900" kern="0" noProof="0" dirty="0">
              <a:solidFill>
                <a:schemeClr val="tx1">
                  <a:lumMod val="60000"/>
                  <a:lumOff val="40000"/>
                </a:scheme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28667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53940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31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BFF21C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6" r:id="rId23"/>
    <p:sldLayoutId id="2147483697" r:id="rId24"/>
    <p:sldLayoutId id="2147483698" r:id="rId25"/>
    <p:sldLayoutId id="2147483699" r:id="rId26"/>
    <p:sldLayoutId id="214748383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3038" indent="-173038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3838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763" indent="-23336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8723207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 smtClean="0">
                <a:solidFill>
                  <a:srgbClr val="38454F">
                    <a:lumMod val="60000"/>
                    <a:lumOff val="40000"/>
                  </a:srgbClr>
                </a:solidFill>
                <a:latin typeface="Oslo" pitchFamily="34" charset="0"/>
              </a:rPr>
              <a:t>COMPANY CONFIDENTIAL</a:t>
            </a:r>
            <a:endParaRPr lang="en-US" sz="900" kern="0" dirty="0">
              <a:solidFill>
                <a:srgbClr val="38454F">
                  <a:lumMod val="60000"/>
                  <a:lumOff val="40000"/>
                </a:srgb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28667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53940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32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7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8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9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40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3038" indent="-173038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3838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763" indent="-23336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3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0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1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6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7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  <p:sp>
        <p:nvSpPr>
          <p:cNvPr id="26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7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2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EF522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38454F"/>
              </a:solidFill>
              <a:latin typeface="Arial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6273117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 smtClean="0">
                <a:solidFill>
                  <a:srgbClr val="38454F">
                    <a:lumMod val="60000"/>
                    <a:lumOff val="40000"/>
                  </a:srgbClr>
                </a:solidFill>
                <a:latin typeface="Oslo" pitchFamily="34" charset="0"/>
              </a:rPr>
              <a:t>COMPANY CONFIDENTIAL</a:t>
            </a:r>
            <a:endParaRPr lang="en-US" sz="900" kern="0" dirty="0">
              <a:solidFill>
                <a:srgbClr val="38454F">
                  <a:lumMod val="60000"/>
                  <a:lumOff val="40000"/>
                </a:srgb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54344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79617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8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3038" indent="-173038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3838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763" indent="-23336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7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2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157978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 smtClean="0">
                <a:solidFill>
                  <a:srgbClr val="38454F">
                    <a:lumMod val="60000"/>
                    <a:lumOff val="40000"/>
                  </a:srgbClr>
                </a:solidFill>
                <a:latin typeface="Oslo" pitchFamily="34" charset="0"/>
              </a:rPr>
              <a:t>COMPANY CONFIDENTIAL</a:t>
            </a:r>
            <a:endParaRPr lang="en-US" sz="900" kern="0" dirty="0">
              <a:solidFill>
                <a:srgbClr val="38454F">
                  <a:lumMod val="60000"/>
                  <a:lumOff val="40000"/>
                </a:srgb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54344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79617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8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4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7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1450" indent="-17145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61963" indent="-234950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5425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413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7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2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7990024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en-US" sz="900" kern="0" dirty="0" smtClean="0">
                <a:solidFill>
                  <a:srgbClr val="38454F">
                    <a:lumMod val="60000"/>
                    <a:lumOff val="40000"/>
                  </a:srgbClr>
                </a:solidFill>
                <a:latin typeface="Oslo" pitchFamily="34" charset="0"/>
              </a:rPr>
              <a:t>COMPANY CONFIDENTIAL</a:t>
            </a:r>
            <a:endParaRPr lang="en-US" sz="900" kern="0" dirty="0">
              <a:solidFill>
                <a:srgbClr val="38454F">
                  <a:lumMod val="60000"/>
                  <a:lumOff val="40000"/>
                </a:srgb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54344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79617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8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4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5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1450" indent="-17145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61963" indent="-234950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5425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413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/>
          <p:cNvSpPr/>
          <p:nvPr/>
        </p:nvSpPr>
        <p:spPr bwMode="auto">
          <a:xfrm>
            <a:off x="6409826" y="0"/>
            <a:ext cx="828773" cy="171450"/>
          </a:xfrm>
          <a:custGeom>
            <a:avLst/>
            <a:gdLst/>
            <a:ahLst/>
            <a:cxnLst/>
            <a:rect l="l" t="t" r="r" b="b"/>
            <a:pathLst>
              <a:path w="828773" h="171450">
                <a:moveTo>
                  <a:pt x="99233" y="0"/>
                </a:moveTo>
                <a:lnTo>
                  <a:pt x="828773" y="0"/>
                </a:lnTo>
                <a:lnTo>
                  <a:pt x="729540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7" name="Rectangle 17"/>
          <p:cNvSpPr/>
          <p:nvPr/>
        </p:nvSpPr>
        <p:spPr bwMode="auto">
          <a:xfrm>
            <a:off x="0" y="0"/>
            <a:ext cx="6579109" cy="171450"/>
          </a:xfrm>
          <a:custGeom>
            <a:avLst/>
            <a:gdLst/>
            <a:ahLst/>
            <a:cxnLst/>
            <a:rect l="l" t="t" r="r" b="b"/>
            <a:pathLst>
              <a:path w="6579109" h="171450">
                <a:moveTo>
                  <a:pt x="0" y="0"/>
                </a:moveTo>
                <a:lnTo>
                  <a:pt x="5390641" y="0"/>
                </a:lnTo>
                <a:lnTo>
                  <a:pt x="6090420" y="0"/>
                </a:lnTo>
                <a:lnTo>
                  <a:pt x="6579109" y="0"/>
                </a:lnTo>
                <a:lnTo>
                  <a:pt x="6479876" y="171450"/>
                </a:lnTo>
                <a:lnTo>
                  <a:pt x="5581891" y="171450"/>
                </a:lnTo>
                <a:lnTo>
                  <a:pt x="5390641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32" name="Rectangle 17"/>
          <p:cNvSpPr/>
          <p:nvPr/>
        </p:nvSpPr>
        <p:spPr bwMode="auto">
          <a:xfrm>
            <a:off x="7092280" y="0"/>
            <a:ext cx="2051718" cy="171450"/>
          </a:xfrm>
          <a:custGeom>
            <a:avLst/>
            <a:gdLst/>
            <a:ahLst/>
            <a:cxnLst/>
            <a:rect l="l" t="t" r="r" b="b"/>
            <a:pathLst>
              <a:path w="2051718" h="171450">
                <a:moveTo>
                  <a:pt x="99233" y="0"/>
                </a:moveTo>
                <a:lnTo>
                  <a:pt x="675297" y="0"/>
                </a:lnTo>
                <a:lnTo>
                  <a:pt x="828773" y="0"/>
                </a:lnTo>
                <a:lnTo>
                  <a:pt x="1146065" y="0"/>
                </a:lnTo>
                <a:lnTo>
                  <a:pt x="1404837" y="0"/>
                </a:lnTo>
                <a:lnTo>
                  <a:pt x="2051718" y="0"/>
                </a:lnTo>
                <a:lnTo>
                  <a:pt x="2051718" y="171450"/>
                </a:lnTo>
                <a:lnTo>
                  <a:pt x="1305604" y="171450"/>
                </a:lnTo>
                <a:lnTo>
                  <a:pt x="1046832" y="171450"/>
                </a:lnTo>
                <a:lnTo>
                  <a:pt x="576064" y="171450"/>
                </a:lnTo>
                <a:lnTo>
                  <a:pt x="576064" y="171450"/>
                </a:lnTo>
                <a:lnTo>
                  <a:pt x="0" y="17145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182367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9495"/>
            <a:ext cx="8432800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– Arial 36pt Bold</a:t>
            </a:r>
            <a:br>
              <a:rPr lang="en-US" noProof="0" dirty="0" smtClean="0"/>
            </a:br>
            <a:r>
              <a:rPr lang="en-US" noProof="0" dirty="0" smtClean="0"/>
              <a:t>Space for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73150"/>
            <a:ext cx="8432800" cy="5285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 – 18pt</a:t>
            </a:r>
          </a:p>
          <a:p>
            <a:pPr lvl="1"/>
            <a:r>
              <a:rPr lang="en-US" noProof="0" dirty="0" smtClean="0"/>
              <a:t>Second level – 16pt</a:t>
            </a:r>
          </a:p>
          <a:p>
            <a:pPr lvl="2"/>
            <a:r>
              <a:rPr lang="en-US" noProof="0" dirty="0" smtClean="0"/>
              <a:t>Third level – 16pt</a:t>
            </a:r>
          </a:p>
          <a:p>
            <a:pPr lvl="3"/>
            <a:r>
              <a:rPr lang="en-US" noProof="0" dirty="0" smtClean="0"/>
              <a:t>Fourth level – 14pt</a:t>
            </a:r>
          </a:p>
          <a:p>
            <a:pPr lvl="4"/>
            <a:r>
              <a:rPr lang="en-US" noProof="0" dirty="0" smtClean="0"/>
              <a:t>Fifth level – 14pt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4688" y="6517547"/>
            <a:ext cx="2743200" cy="230832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en-US" sz="900" kern="0" dirty="0" smtClean="0">
                <a:solidFill>
                  <a:srgbClr val="38454F">
                    <a:lumMod val="60000"/>
                    <a:lumOff val="40000"/>
                  </a:srgbClr>
                </a:solidFill>
                <a:latin typeface="Oslo" pitchFamily="34" charset="0"/>
              </a:rPr>
              <a:t>COMPANY CONFIDENTIAL</a:t>
            </a:r>
            <a:endParaRPr lang="en-US" sz="900" kern="0" dirty="0">
              <a:solidFill>
                <a:srgbClr val="38454F">
                  <a:lumMod val="60000"/>
                  <a:lumOff val="40000"/>
                </a:srgbClr>
              </a:solidFill>
              <a:latin typeface="Oslo" pitchFamily="34" charset="0"/>
            </a:endParaRPr>
          </a:p>
        </p:txBody>
      </p:sp>
      <p:sp>
        <p:nvSpPr>
          <p:cNvPr id="23" name="Date Placeholder 3"/>
          <p:cNvSpPr>
            <a:spLocks noGrp="1" noChangeAspect="1"/>
          </p:cNvSpPr>
          <p:nvPr>
            <p:ph type="dt" sz="half" idx="2"/>
          </p:nvPr>
        </p:nvSpPr>
        <p:spPr>
          <a:xfrm>
            <a:off x="7454344" y="6389441"/>
            <a:ext cx="9101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2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379617" y="6389441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Oslo" pitchFamily="34" charset="0"/>
              </a:defRPr>
            </a:lvl1pPr>
          </a:lstStyle>
          <a:p>
            <a:pPr>
              <a:defRPr/>
            </a:pPr>
            <a:fld id="{91D03FF3-2B9E-4617-A592-48F56EC63E6E}" type="slidenum">
              <a:rPr lang="en-US">
                <a:solidFill>
                  <a:srgbClr val="38454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8454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0"/>
            <a:ext cx="1188468" cy="171450"/>
          </a:xfrm>
          <a:custGeom>
            <a:avLst/>
            <a:gdLst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168375 w 1188468"/>
              <a:gd name="connsiteY3" fmla="*/ 34787 h 171450"/>
              <a:gd name="connsiteX4" fmla="*/ 1089235 w 1188468"/>
              <a:gd name="connsiteY4" fmla="*/ 171450 h 171450"/>
              <a:gd name="connsiteX5" fmla="*/ 816864 w 1188468"/>
              <a:gd name="connsiteY5" fmla="*/ 171450 h 171450"/>
              <a:gd name="connsiteX6" fmla="*/ 237145 w 1188468"/>
              <a:gd name="connsiteY6" fmla="*/ 171450 h 171450"/>
              <a:gd name="connsiteX7" fmla="*/ 0 w 1188468"/>
              <a:gd name="connsiteY7" fmla="*/ 171450 h 171450"/>
              <a:gd name="connsiteX8" fmla="*/ 0 w 1188468"/>
              <a:gd name="connsiteY8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816864 w 1188468"/>
              <a:gd name="connsiteY4" fmla="*/ 171450 h 171450"/>
              <a:gd name="connsiteX5" fmla="*/ 237145 w 1188468"/>
              <a:gd name="connsiteY5" fmla="*/ 171450 h 171450"/>
              <a:gd name="connsiteX6" fmla="*/ 0 w 1188468"/>
              <a:gd name="connsiteY6" fmla="*/ 171450 h 171450"/>
              <a:gd name="connsiteX7" fmla="*/ 0 w 1188468"/>
              <a:gd name="connsiteY7" fmla="*/ 0 h 171450"/>
              <a:gd name="connsiteX0" fmla="*/ 0 w 1188468"/>
              <a:gd name="connsiteY0" fmla="*/ 0 h 171450"/>
              <a:gd name="connsiteX1" fmla="*/ 336134 w 1188468"/>
              <a:gd name="connsiteY1" fmla="*/ 0 h 171450"/>
              <a:gd name="connsiteX2" fmla="*/ 1188468 w 1188468"/>
              <a:gd name="connsiteY2" fmla="*/ 0 h 171450"/>
              <a:gd name="connsiteX3" fmla="*/ 1089235 w 1188468"/>
              <a:gd name="connsiteY3" fmla="*/ 171450 h 171450"/>
              <a:gd name="connsiteX4" fmla="*/ 237145 w 1188468"/>
              <a:gd name="connsiteY4" fmla="*/ 171450 h 171450"/>
              <a:gd name="connsiteX5" fmla="*/ 0 w 1188468"/>
              <a:gd name="connsiteY5" fmla="*/ 171450 h 171450"/>
              <a:gd name="connsiteX6" fmla="*/ 0 w 1188468"/>
              <a:gd name="connsiteY6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237145 w 1188468"/>
              <a:gd name="connsiteY3" fmla="*/ 171450 h 171450"/>
              <a:gd name="connsiteX4" fmla="*/ 0 w 1188468"/>
              <a:gd name="connsiteY4" fmla="*/ 171450 h 171450"/>
              <a:gd name="connsiteX5" fmla="*/ 0 w 1188468"/>
              <a:gd name="connsiteY5" fmla="*/ 0 h 171450"/>
              <a:gd name="connsiteX0" fmla="*/ 0 w 1188468"/>
              <a:gd name="connsiteY0" fmla="*/ 0 h 171450"/>
              <a:gd name="connsiteX1" fmla="*/ 1188468 w 1188468"/>
              <a:gd name="connsiteY1" fmla="*/ 0 h 171450"/>
              <a:gd name="connsiteX2" fmla="*/ 1089235 w 1188468"/>
              <a:gd name="connsiteY2" fmla="*/ 171450 h 171450"/>
              <a:gd name="connsiteX3" fmla="*/ 0 w 1188468"/>
              <a:gd name="connsiteY3" fmla="*/ 171450 h 171450"/>
              <a:gd name="connsiteX4" fmla="*/ 0 w 1188468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468" h="171450">
                <a:moveTo>
                  <a:pt x="0" y="0"/>
                </a:moveTo>
                <a:lnTo>
                  <a:pt x="1188468" y="0"/>
                </a:lnTo>
                <a:lnTo>
                  <a:pt x="108923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sp>
        <p:nvSpPr>
          <p:cNvPr id="28" name="Rectangle 17"/>
          <p:cNvSpPr/>
          <p:nvPr/>
        </p:nvSpPr>
        <p:spPr bwMode="auto">
          <a:xfrm>
            <a:off x="8139112" y="0"/>
            <a:ext cx="1004886" cy="171450"/>
          </a:xfrm>
          <a:custGeom>
            <a:avLst/>
            <a:gdLst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496998 w 1004886"/>
              <a:gd name="connsiteY2" fmla="*/ 0 h 171450"/>
              <a:gd name="connsiteX3" fmla="*/ 828773 w 1004886"/>
              <a:gd name="connsiteY3" fmla="*/ 0 h 171450"/>
              <a:gd name="connsiteX4" fmla="*/ 1004886 w 1004886"/>
              <a:gd name="connsiteY4" fmla="*/ 0 h 171450"/>
              <a:gd name="connsiteX5" fmla="*/ 1004886 w 1004886"/>
              <a:gd name="connsiteY5" fmla="*/ 171450 h 171450"/>
              <a:gd name="connsiteX6" fmla="*/ 729540 w 1004886"/>
              <a:gd name="connsiteY6" fmla="*/ 171450 h 171450"/>
              <a:gd name="connsiteX7" fmla="*/ 555354 w 1004886"/>
              <a:gd name="connsiteY7" fmla="*/ 171450 h 171450"/>
              <a:gd name="connsiteX8" fmla="*/ 539405 w 1004886"/>
              <a:gd name="connsiteY8" fmla="*/ 171450 h 171450"/>
              <a:gd name="connsiteX9" fmla="*/ 464521 w 1004886"/>
              <a:gd name="connsiteY9" fmla="*/ 171450 h 171450"/>
              <a:gd name="connsiteX10" fmla="*/ 0 w 1004886"/>
              <a:gd name="connsiteY10" fmla="*/ 171450 h 171450"/>
              <a:gd name="connsiteX11" fmla="*/ 99233 w 1004886"/>
              <a:gd name="connsiteY11" fmla="*/ 0 h 171450"/>
              <a:gd name="connsiteX0" fmla="*/ 99233 w 1004886"/>
              <a:gd name="connsiteY0" fmla="*/ 0 h 171450"/>
              <a:gd name="connsiteX1" fmla="*/ 456246 w 1004886"/>
              <a:gd name="connsiteY1" fmla="*/ 0 h 171450"/>
              <a:gd name="connsiteX2" fmla="*/ 828773 w 1004886"/>
              <a:gd name="connsiteY2" fmla="*/ 0 h 171450"/>
              <a:gd name="connsiteX3" fmla="*/ 1004886 w 1004886"/>
              <a:gd name="connsiteY3" fmla="*/ 0 h 171450"/>
              <a:gd name="connsiteX4" fmla="*/ 1004886 w 1004886"/>
              <a:gd name="connsiteY4" fmla="*/ 171450 h 171450"/>
              <a:gd name="connsiteX5" fmla="*/ 729540 w 1004886"/>
              <a:gd name="connsiteY5" fmla="*/ 171450 h 171450"/>
              <a:gd name="connsiteX6" fmla="*/ 555354 w 1004886"/>
              <a:gd name="connsiteY6" fmla="*/ 171450 h 171450"/>
              <a:gd name="connsiteX7" fmla="*/ 539405 w 1004886"/>
              <a:gd name="connsiteY7" fmla="*/ 171450 h 171450"/>
              <a:gd name="connsiteX8" fmla="*/ 464521 w 1004886"/>
              <a:gd name="connsiteY8" fmla="*/ 171450 h 171450"/>
              <a:gd name="connsiteX9" fmla="*/ 0 w 1004886"/>
              <a:gd name="connsiteY9" fmla="*/ 171450 h 171450"/>
              <a:gd name="connsiteX10" fmla="*/ 99233 w 1004886"/>
              <a:gd name="connsiteY10" fmla="*/ 0 h 171450"/>
              <a:gd name="connsiteX0" fmla="*/ 99233 w 1004886"/>
              <a:gd name="connsiteY0" fmla="*/ 0 h 171450"/>
              <a:gd name="connsiteX1" fmla="*/ 828773 w 1004886"/>
              <a:gd name="connsiteY1" fmla="*/ 0 h 171450"/>
              <a:gd name="connsiteX2" fmla="*/ 1004886 w 1004886"/>
              <a:gd name="connsiteY2" fmla="*/ 0 h 171450"/>
              <a:gd name="connsiteX3" fmla="*/ 1004886 w 1004886"/>
              <a:gd name="connsiteY3" fmla="*/ 171450 h 171450"/>
              <a:gd name="connsiteX4" fmla="*/ 729540 w 1004886"/>
              <a:gd name="connsiteY4" fmla="*/ 171450 h 171450"/>
              <a:gd name="connsiteX5" fmla="*/ 555354 w 1004886"/>
              <a:gd name="connsiteY5" fmla="*/ 171450 h 171450"/>
              <a:gd name="connsiteX6" fmla="*/ 539405 w 1004886"/>
              <a:gd name="connsiteY6" fmla="*/ 171450 h 171450"/>
              <a:gd name="connsiteX7" fmla="*/ 464521 w 1004886"/>
              <a:gd name="connsiteY7" fmla="*/ 171450 h 171450"/>
              <a:gd name="connsiteX8" fmla="*/ 0 w 1004886"/>
              <a:gd name="connsiteY8" fmla="*/ 171450 h 171450"/>
              <a:gd name="connsiteX9" fmla="*/ 99233 w 1004886"/>
              <a:gd name="connsiteY9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729540 w 1004886"/>
              <a:gd name="connsiteY3" fmla="*/ 171450 h 171450"/>
              <a:gd name="connsiteX4" fmla="*/ 555354 w 1004886"/>
              <a:gd name="connsiteY4" fmla="*/ 171450 h 171450"/>
              <a:gd name="connsiteX5" fmla="*/ 539405 w 1004886"/>
              <a:gd name="connsiteY5" fmla="*/ 171450 h 171450"/>
              <a:gd name="connsiteX6" fmla="*/ 464521 w 1004886"/>
              <a:gd name="connsiteY6" fmla="*/ 171450 h 171450"/>
              <a:gd name="connsiteX7" fmla="*/ 0 w 1004886"/>
              <a:gd name="connsiteY7" fmla="*/ 171450 h 171450"/>
              <a:gd name="connsiteX8" fmla="*/ 99233 w 1004886"/>
              <a:gd name="connsiteY8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55354 w 1004886"/>
              <a:gd name="connsiteY3" fmla="*/ 171450 h 171450"/>
              <a:gd name="connsiteX4" fmla="*/ 539405 w 1004886"/>
              <a:gd name="connsiteY4" fmla="*/ 171450 h 171450"/>
              <a:gd name="connsiteX5" fmla="*/ 464521 w 1004886"/>
              <a:gd name="connsiteY5" fmla="*/ 171450 h 171450"/>
              <a:gd name="connsiteX6" fmla="*/ 0 w 1004886"/>
              <a:gd name="connsiteY6" fmla="*/ 171450 h 171450"/>
              <a:gd name="connsiteX7" fmla="*/ 99233 w 1004886"/>
              <a:gd name="connsiteY7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539405 w 1004886"/>
              <a:gd name="connsiteY3" fmla="*/ 171450 h 171450"/>
              <a:gd name="connsiteX4" fmla="*/ 464521 w 1004886"/>
              <a:gd name="connsiteY4" fmla="*/ 171450 h 171450"/>
              <a:gd name="connsiteX5" fmla="*/ 0 w 1004886"/>
              <a:gd name="connsiteY5" fmla="*/ 171450 h 171450"/>
              <a:gd name="connsiteX6" fmla="*/ 99233 w 1004886"/>
              <a:gd name="connsiteY6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464521 w 1004886"/>
              <a:gd name="connsiteY3" fmla="*/ 171450 h 171450"/>
              <a:gd name="connsiteX4" fmla="*/ 0 w 1004886"/>
              <a:gd name="connsiteY4" fmla="*/ 171450 h 171450"/>
              <a:gd name="connsiteX5" fmla="*/ 99233 w 1004886"/>
              <a:gd name="connsiteY5" fmla="*/ 0 h 171450"/>
              <a:gd name="connsiteX0" fmla="*/ 99233 w 1004886"/>
              <a:gd name="connsiteY0" fmla="*/ 0 h 171450"/>
              <a:gd name="connsiteX1" fmla="*/ 1004886 w 1004886"/>
              <a:gd name="connsiteY1" fmla="*/ 0 h 171450"/>
              <a:gd name="connsiteX2" fmla="*/ 1004886 w 1004886"/>
              <a:gd name="connsiteY2" fmla="*/ 171450 h 171450"/>
              <a:gd name="connsiteX3" fmla="*/ 0 w 1004886"/>
              <a:gd name="connsiteY3" fmla="*/ 171450 h 171450"/>
              <a:gd name="connsiteX4" fmla="*/ 99233 w 1004886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86" h="171450">
                <a:moveTo>
                  <a:pt x="99233" y="0"/>
                </a:moveTo>
                <a:lnTo>
                  <a:pt x="1004886" y="0"/>
                </a:lnTo>
                <a:lnTo>
                  <a:pt x="1004886" y="171450"/>
                </a:lnTo>
                <a:lnTo>
                  <a:pt x="0" y="171450"/>
                </a:lnTo>
                <a:lnTo>
                  <a:pt x="99233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454F"/>
              </a:solidFill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74651" y="6431112"/>
            <a:ext cx="1673352" cy="328463"/>
            <a:chOff x="374651" y="6029325"/>
            <a:chExt cx="2054224" cy="403225"/>
          </a:xfrm>
        </p:grpSpPr>
        <p:sp>
          <p:nvSpPr>
            <p:cNvPr id="34" name="Freeform 21"/>
            <p:cNvSpPr>
              <a:spLocks/>
            </p:cNvSpPr>
            <p:nvPr userDrawn="1"/>
          </p:nvSpPr>
          <p:spPr bwMode="auto">
            <a:xfrm>
              <a:off x="374651" y="6030912"/>
              <a:ext cx="333374" cy="223838"/>
            </a:xfrm>
            <a:custGeom>
              <a:avLst/>
              <a:gdLst/>
              <a:ahLst/>
              <a:cxnLst/>
              <a:rect l="l" t="t" r="r" b="b"/>
              <a:pathLst>
                <a:path w="333374" h="223838">
                  <a:moveTo>
                    <a:pt x="0" y="0"/>
                  </a:moveTo>
                  <a:lnTo>
                    <a:pt x="203200" y="0"/>
                  </a:lnTo>
                  <a:lnTo>
                    <a:pt x="231775" y="47625"/>
                  </a:lnTo>
                  <a:lnTo>
                    <a:pt x="231775" y="47626"/>
                  </a:lnTo>
                  <a:lnTo>
                    <a:pt x="333374" y="223838"/>
                  </a:lnTo>
                  <a:lnTo>
                    <a:pt x="130175" y="223838"/>
                  </a:lnTo>
                  <a:lnTo>
                    <a:pt x="130174" y="223838"/>
                  </a:lnTo>
                  <a:lnTo>
                    <a:pt x="130175" y="2238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376238" y="6029325"/>
              <a:ext cx="20526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69950" y="6156325"/>
              <a:ext cx="169862" cy="180975"/>
            </a:xfrm>
            <a:custGeom>
              <a:avLst/>
              <a:gdLst>
                <a:gd name="T0" fmla="*/ 87 w 107"/>
                <a:gd name="T1" fmla="*/ 0 h 114"/>
                <a:gd name="T2" fmla="*/ 53 w 107"/>
                <a:gd name="T3" fmla="*/ 70 h 114"/>
                <a:gd name="T4" fmla="*/ 20 w 107"/>
                <a:gd name="T5" fmla="*/ 0 h 114"/>
                <a:gd name="T6" fmla="*/ 0 w 107"/>
                <a:gd name="T7" fmla="*/ 0 h 114"/>
                <a:gd name="T8" fmla="*/ 53 w 107"/>
                <a:gd name="T9" fmla="*/ 114 h 114"/>
                <a:gd name="T10" fmla="*/ 107 w 107"/>
                <a:gd name="T11" fmla="*/ 0 h 114"/>
                <a:gd name="T12" fmla="*/ 87 w 107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4">
                  <a:moveTo>
                    <a:pt x="87" y="0"/>
                  </a:moveTo>
                  <a:lnTo>
                    <a:pt x="53" y="7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53" y="114"/>
                  </a:lnTo>
                  <a:lnTo>
                    <a:pt x="10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1888" y="6151563"/>
              <a:ext cx="138112" cy="185738"/>
            </a:xfrm>
            <a:custGeom>
              <a:avLst/>
              <a:gdLst>
                <a:gd name="T0" fmla="*/ 20 w 118"/>
                <a:gd name="T1" fmla="*/ 114 h 158"/>
                <a:gd name="T2" fmla="*/ 58 w 118"/>
                <a:gd name="T3" fmla="*/ 135 h 158"/>
                <a:gd name="T4" fmla="*/ 91 w 118"/>
                <a:gd name="T5" fmla="*/ 112 h 158"/>
                <a:gd name="T6" fmla="*/ 59 w 118"/>
                <a:gd name="T7" fmla="*/ 88 h 158"/>
                <a:gd name="T8" fmla="*/ 7 w 118"/>
                <a:gd name="T9" fmla="*/ 44 h 158"/>
                <a:gd name="T10" fmla="*/ 63 w 118"/>
                <a:gd name="T11" fmla="*/ 0 h 158"/>
                <a:gd name="T12" fmla="*/ 113 w 118"/>
                <a:gd name="T13" fmla="*/ 28 h 158"/>
                <a:gd name="T14" fmla="*/ 93 w 118"/>
                <a:gd name="T15" fmla="*/ 41 h 158"/>
                <a:gd name="T16" fmla="*/ 61 w 118"/>
                <a:gd name="T17" fmla="*/ 23 h 158"/>
                <a:gd name="T18" fmla="*/ 32 w 118"/>
                <a:gd name="T19" fmla="*/ 44 h 158"/>
                <a:gd name="T20" fmla="*/ 69 w 118"/>
                <a:gd name="T21" fmla="*/ 66 h 158"/>
                <a:gd name="T22" fmla="*/ 118 w 118"/>
                <a:gd name="T23" fmla="*/ 111 h 158"/>
                <a:gd name="T24" fmla="*/ 58 w 118"/>
                <a:gd name="T25" fmla="*/ 158 h 158"/>
                <a:gd name="T26" fmla="*/ 0 w 118"/>
                <a:gd name="T27" fmla="*/ 130 h 158"/>
                <a:gd name="T28" fmla="*/ 20 w 118"/>
                <a:gd name="T2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8">
                  <a:moveTo>
                    <a:pt x="20" y="114"/>
                  </a:moveTo>
                  <a:cubicBezTo>
                    <a:pt x="30" y="127"/>
                    <a:pt x="41" y="135"/>
                    <a:pt x="58" y="135"/>
                  </a:cubicBezTo>
                  <a:cubicBezTo>
                    <a:pt x="74" y="135"/>
                    <a:pt x="91" y="128"/>
                    <a:pt x="91" y="112"/>
                  </a:cubicBezTo>
                  <a:cubicBezTo>
                    <a:pt x="91" y="96"/>
                    <a:pt x="75" y="91"/>
                    <a:pt x="59" y="88"/>
                  </a:cubicBezTo>
                  <a:cubicBezTo>
                    <a:pt x="31" y="82"/>
                    <a:pt x="7" y="75"/>
                    <a:pt x="7" y="44"/>
                  </a:cubicBezTo>
                  <a:cubicBezTo>
                    <a:pt x="7" y="15"/>
                    <a:pt x="35" y="0"/>
                    <a:pt x="63" y="0"/>
                  </a:cubicBezTo>
                  <a:cubicBezTo>
                    <a:pt x="84" y="0"/>
                    <a:pt x="103" y="8"/>
                    <a:pt x="113" y="2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6" y="31"/>
                    <a:pt x="76" y="23"/>
                    <a:pt x="61" y="23"/>
                  </a:cubicBezTo>
                  <a:cubicBezTo>
                    <a:pt x="47" y="23"/>
                    <a:pt x="32" y="30"/>
                    <a:pt x="32" y="44"/>
                  </a:cubicBezTo>
                  <a:cubicBezTo>
                    <a:pt x="32" y="57"/>
                    <a:pt x="49" y="62"/>
                    <a:pt x="69" y="66"/>
                  </a:cubicBezTo>
                  <a:cubicBezTo>
                    <a:pt x="96" y="71"/>
                    <a:pt x="118" y="81"/>
                    <a:pt x="118" y="111"/>
                  </a:cubicBezTo>
                  <a:cubicBezTo>
                    <a:pt x="118" y="144"/>
                    <a:pt x="88" y="158"/>
                    <a:pt x="58" y="158"/>
                  </a:cubicBezTo>
                  <a:cubicBezTo>
                    <a:pt x="33" y="158"/>
                    <a:pt x="15" y="151"/>
                    <a:pt x="0" y="130"/>
                  </a:cubicBezTo>
                  <a:lnTo>
                    <a:pt x="20" y="1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285875" y="6107113"/>
              <a:ext cx="119062" cy="230188"/>
            </a:xfrm>
            <a:custGeom>
              <a:avLst/>
              <a:gdLst>
                <a:gd name="T0" fmla="*/ 101 w 102"/>
                <a:gd name="T1" fmla="*/ 63 h 196"/>
                <a:gd name="T2" fmla="*/ 57 w 102"/>
                <a:gd name="T3" fmla="*/ 63 h 196"/>
                <a:gd name="T4" fmla="*/ 57 w 102"/>
                <a:gd name="T5" fmla="*/ 138 h 196"/>
                <a:gd name="T6" fmla="*/ 79 w 102"/>
                <a:gd name="T7" fmla="*/ 173 h 196"/>
                <a:gd name="T8" fmla="*/ 101 w 102"/>
                <a:gd name="T9" fmla="*/ 167 h 196"/>
                <a:gd name="T10" fmla="*/ 102 w 102"/>
                <a:gd name="T11" fmla="*/ 190 h 196"/>
                <a:gd name="T12" fmla="*/ 73 w 102"/>
                <a:gd name="T13" fmla="*/ 196 h 196"/>
                <a:gd name="T14" fmla="*/ 32 w 102"/>
                <a:gd name="T15" fmla="*/ 145 h 196"/>
                <a:gd name="T16" fmla="*/ 32 w 102"/>
                <a:gd name="T17" fmla="*/ 63 h 196"/>
                <a:gd name="T18" fmla="*/ 0 w 102"/>
                <a:gd name="T19" fmla="*/ 63 h 196"/>
                <a:gd name="T20" fmla="*/ 0 w 102"/>
                <a:gd name="T21" fmla="*/ 42 h 196"/>
                <a:gd name="T22" fmla="*/ 32 w 102"/>
                <a:gd name="T23" fmla="*/ 42 h 196"/>
                <a:gd name="T24" fmla="*/ 32 w 102"/>
                <a:gd name="T25" fmla="*/ 0 h 196"/>
                <a:gd name="T26" fmla="*/ 57 w 102"/>
                <a:gd name="T27" fmla="*/ 0 h 196"/>
                <a:gd name="T28" fmla="*/ 57 w 102"/>
                <a:gd name="T29" fmla="*/ 42 h 196"/>
                <a:gd name="T30" fmla="*/ 101 w 102"/>
                <a:gd name="T31" fmla="*/ 42 h 196"/>
                <a:gd name="T32" fmla="*/ 101 w 102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79" y="173"/>
                  </a:cubicBezTo>
                  <a:cubicBezTo>
                    <a:pt x="87" y="173"/>
                    <a:pt x="95" y="171"/>
                    <a:pt x="101" y="167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243138" y="6107113"/>
              <a:ext cx="120650" cy="230188"/>
            </a:xfrm>
            <a:custGeom>
              <a:avLst/>
              <a:gdLst>
                <a:gd name="T0" fmla="*/ 101 w 103"/>
                <a:gd name="T1" fmla="*/ 63 h 196"/>
                <a:gd name="T2" fmla="*/ 57 w 103"/>
                <a:gd name="T3" fmla="*/ 63 h 196"/>
                <a:gd name="T4" fmla="*/ 57 w 103"/>
                <a:gd name="T5" fmla="*/ 138 h 196"/>
                <a:gd name="T6" fmla="*/ 80 w 103"/>
                <a:gd name="T7" fmla="*/ 173 h 196"/>
                <a:gd name="T8" fmla="*/ 102 w 103"/>
                <a:gd name="T9" fmla="*/ 167 h 196"/>
                <a:gd name="T10" fmla="*/ 103 w 103"/>
                <a:gd name="T11" fmla="*/ 190 h 196"/>
                <a:gd name="T12" fmla="*/ 73 w 103"/>
                <a:gd name="T13" fmla="*/ 196 h 196"/>
                <a:gd name="T14" fmla="*/ 32 w 103"/>
                <a:gd name="T15" fmla="*/ 145 h 196"/>
                <a:gd name="T16" fmla="*/ 32 w 103"/>
                <a:gd name="T17" fmla="*/ 63 h 196"/>
                <a:gd name="T18" fmla="*/ 0 w 103"/>
                <a:gd name="T19" fmla="*/ 63 h 196"/>
                <a:gd name="T20" fmla="*/ 0 w 103"/>
                <a:gd name="T21" fmla="*/ 42 h 196"/>
                <a:gd name="T22" fmla="*/ 32 w 103"/>
                <a:gd name="T23" fmla="*/ 42 h 196"/>
                <a:gd name="T24" fmla="*/ 32 w 103"/>
                <a:gd name="T25" fmla="*/ 0 h 196"/>
                <a:gd name="T26" fmla="*/ 57 w 103"/>
                <a:gd name="T27" fmla="*/ 0 h 196"/>
                <a:gd name="T28" fmla="*/ 57 w 103"/>
                <a:gd name="T29" fmla="*/ 42 h 196"/>
                <a:gd name="T30" fmla="*/ 101 w 103"/>
                <a:gd name="T31" fmla="*/ 42 h 196"/>
                <a:gd name="T32" fmla="*/ 101 w 103"/>
                <a:gd name="T33" fmla="*/ 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196">
                  <a:moveTo>
                    <a:pt x="101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57"/>
                    <a:pt x="57" y="173"/>
                    <a:pt x="80" y="173"/>
                  </a:cubicBezTo>
                  <a:cubicBezTo>
                    <a:pt x="87" y="173"/>
                    <a:pt x="95" y="171"/>
                    <a:pt x="102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4" y="194"/>
                    <a:pt x="83" y="196"/>
                    <a:pt x="73" y="196"/>
                  </a:cubicBezTo>
                  <a:cubicBezTo>
                    <a:pt x="38" y="196"/>
                    <a:pt x="32" y="176"/>
                    <a:pt x="32" y="1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101" y="42"/>
                    <a:pt x="101" y="42"/>
                    <a:pt x="101" y="42"/>
                  </a:cubicBezTo>
                  <a:lnTo>
                    <a:pt x="101" y="63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649413" y="6151563"/>
              <a:ext cx="184150" cy="247650"/>
            </a:xfrm>
            <a:custGeom>
              <a:avLst/>
              <a:gdLst>
                <a:gd name="T0" fmla="*/ 0 w 158"/>
                <a:gd name="T1" fmla="*/ 4 h 211"/>
                <a:gd name="T2" fmla="*/ 25 w 158"/>
                <a:gd name="T3" fmla="*/ 4 h 211"/>
                <a:gd name="T4" fmla="*/ 25 w 158"/>
                <a:gd name="T5" fmla="*/ 26 h 211"/>
                <a:gd name="T6" fmla="*/ 26 w 158"/>
                <a:gd name="T7" fmla="*/ 26 h 211"/>
                <a:gd name="T8" fmla="*/ 79 w 158"/>
                <a:gd name="T9" fmla="*/ 0 h 211"/>
                <a:gd name="T10" fmla="*/ 158 w 158"/>
                <a:gd name="T11" fmla="*/ 79 h 211"/>
                <a:gd name="T12" fmla="*/ 83 w 158"/>
                <a:gd name="T13" fmla="*/ 158 h 211"/>
                <a:gd name="T14" fmla="*/ 26 w 158"/>
                <a:gd name="T15" fmla="*/ 127 h 211"/>
                <a:gd name="T16" fmla="*/ 25 w 158"/>
                <a:gd name="T17" fmla="*/ 127 h 211"/>
                <a:gd name="T18" fmla="*/ 25 w 158"/>
                <a:gd name="T19" fmla="*/ 211 h 211"/>
                <a:gd name="T20" fmla="*/ 0 w 158"/>
                <a:gd name="T21" fmla="*/ 211 h 211"/>
                <a:gd name="T22" fmla="*/ 0 w 158"/>
                <a:gd name="T23" fmla="*/ 4 h 211"/>
                <a:gd name="T24" fmla="*/ 78 w 158"/>
                <a:gd name="T25" fmla="*/ 135 h 211"/>
                <a:gd name="T26" fmla="*/ 131 w 158"/>
                <a:gd name="T27" fmla="*/ 79 h 211"/>
                <a:gd name="T28" fmla="*/ 78 w 158"/>
                <a:gd name="T29" fmla="*/ 23 h 211"/>
                <a:gd name="T30" fmla="*/ 25 w 158"/>
                <a:gd name="T31" fmla="*/ 79 h 211"/>
                <a:gd name="T32" fmla="*/ 78 w 158"/>
                <a:gd name="T33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1">
                  <a:moveTo>
                    <a:pt x="0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9" y="10"/>
                    <a:pt x="58" y="0"/>
                    <a:pt x="79" y="0"/>
                  </a:cubicBezTo>
                  <a:cubicBezTo>
                    <a:pt x="126" y="0"/>
                    <a:pt x="158" y="34"/>
                    <a:pt x="158" y="79"/>
                  </a:cubicBezTo>
                  <a:cubicBezTo>
                    <a:pt x="158" y="124"/>
                    <a:pt x="125" y="158"/>
                    <a:pt x="83" y="158"/>
                  </a:cubicBezTo>
                  <a:cubicBezTo>
                    <a:pt x="56" y="158"/>
                    <a:pt x="35" y="144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211"/>
                    <a:pt x="0" y="211"/>
                    <a:pt x="0" y="211"/>
                  </a:cubicBezTo>
                  <a:lnTo>
                    <a:pt x="0" y="4"/>
                  </a:lnTo>
                  <a:close/>
                  <a:moveTo>
                    <a:pt x="78" y="135"/>
                  </a:moveTo>
                  <a:cubicBezTo>
                    <a:pt x="110" y="135"/>
                    <a:pt x="131" y="110"/>
                    <a:pt x="131" y="79"/>
                  </a:cubicBezTo>
                  <a:cubicBezTo>
                    <a:pt x="131" y="48"/>
                    <a:pt x="110" y="23"/>
                    <a:pt x="78" y="23"/>
                  </a:cubicBezTo>
                  <a:cubicBezTo>
                    <a:pt x="46" y="23"/>
                    <a:pt x="25" y="48"/>
                    <a:pt x="25" y="79"/>
                  </a:cubicBezTo>
                  <a:cubicBezTo>
                    <a:pt x="25" y="110"/>
                    <a:pt x="46" y="135"/>
                    <a:pt x="78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1423988" y="6151563"/>
              <a:ext cx="182562" cy="185738"/>
            </a:xfrm>
            <a:custGeom>
              <a:avLst/>
              <a:gdLst>
                <a:gd name="T0" fmla="*/ 158 w 158"/>
                <a:gd name="T1" fmla="*/ 4 h 158"/>
                <a:gd name="T2" fmla="*/ 133 w 158"/>
                <a:gd name="T3" fmla="*/ 4 h 158"/>
                <a:gd name="T4" fmla="*/ 133 w 158"/>
                <a:gd name="T5" fmla="*/ 26 h 158"/>
                <a:gd name="T6" fmla="*/ 132 w 158"/>
                <a:gd name="T7" fmla="*/ 26 h 158"/>
                <a:gd name="T8" fmla="*/ 79 w 158"/>
                <a:gd name="T9" fmla="*/ 0 h 158"/>
                <a:gd name="T10" fmla="*/ 0 w 158"/>
                <a:gd name="T11" fmla="*/ 79 h 158"/>
                <a:gd name="T12" fmla="*/ 75 w 158"/>
                <a:gd name="T13" fmla="*/ 158 h 158"/>
                <a:gd name="T14" fmla="*/ 132 w 158"/>
                <a:gd name="T15" fmla="*/ 127 h 158"/>
                <a:gd name="T16" fmla="*/ 133 w 158"/>
                <a:gd name="T17" fmla="*/ 127 h 158"/>
                <a:gd name="T18" fmla="*/ 133 w 158"/>
                <a:gd name="T19" fmla="*/ 154 h 158"/>
                <a:gd name="T20" fmla="*/ 158 w 158"/>
                <a:gd name="T21" fmla="*/ 154 h 158"/>
                <a:gd name="T22" fmla="*/ 158 w 158"/>
                <a:gd name="T23" fmla="*/ 4 h 158"/>
                <a:gd name="T24" fmla="*/ 80 w 158"/>
                <a:gd name="T25" fmla="*/ 135 h 158"/>
                <a:gd name="T26" fmla="*/ 27 w 158"/>
                <a:gd name="T27" fmla="*/ 79 h 158"/>
                <a:gd name="T28" fmla="*/ 80 w 158"/>
                <a:gd name="T29" fmla="*/ 23 h 158"/>
                <a:gd name="T30" fmla="*/ 133 w 158"/>
                <a:gd name="T31" fmla="*/ 79 h 158"/>
                <a:gd name="T32" fmla="*/ 80 w 158"/>
                <a:gd name="T33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8">
                  <a:moveTo>
                    <a:pt x="158" y="4"/>
                  </a:moveTo>
                  <a:cubicBezTo>
                    <a:pt x="133" y="4"/>
                    <a:pt x="133" y="4"/>
                    <a:pt x="133" y="4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19" y="10"/>
                    <a:pt x="100" y="0"/>
                    <a:pt x="79" y="0"/>
                  </a:cubicBezTo>
                  <a:cubicBezTo>
                    <a:pt x="32" y="0"/>
                    <a:pt x="0" y="34"/>
                    <a:pt x="0" y="79"/>
                  </a:cubicBezTo>
                  <a:cubicBezTo>
                    <a:pt x="0" y="124"/>
                    <a:pt x="33" y="158"/>
                    <a:pt x="75" y="158"/>
                  </a:cubicBezTo>
                  <a:cubicBezTo>
                    <a:pt x="102" y="158"/>
                    <a:pt x="123" y="144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58" y="154"/>
                    <a:pt x="158" y="154"/>
                    <a:pt x="158" y="154"/>
                  </a:cubicBezTo>
                  <a:lnTo>
                    <a:pt x="158" y="4"/>
                  </a:lnTo>
                  <a:close/>
                  <a:moveTo>
                    <a:pt x="80" y="135"/>
                  </a:moveTo>
                  <a:cubicBezTo>
                    <a:pt x="48" y="135"/>
                    <a:pt x="27" y="110"/>
                    <a:pt x="27" y="79"/>
                  </a:cubicBezTo>
                  <a:cubicBezTo>
                    <a:pt x="27" y="48"/>
                    <a:pt x="48" y="23"/>
                    <a:pt x="80" y="23"/>
                  </a:cubicBezTo>
                  <a:cubicBezTo>
                    <a:pt x="112" y="23"/>
                    <a:pt x="133" y="48"/>
                    <a:pt x="133" y="79"/>
                  </a:cubicBezTo>
                  <a:cubicBezTo>
                    <a:pt x="133" y="110"/>
                    <a:pt x="112" y="135"/>
                    <a:pt x="80" y="135"/>
                  </a:cubicBezTo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1860550" y="6151563"/>
              <a:ext cx="100012" cy="180975"/>
            </a:xfrm>
            <a:custGeom>
              <a:avLst/>
              <a:gdLst>
                <a:gd name="T0" fmla="*/ 1 w 85"/>
                <a:gd name="T1" fmla="*/ 40 h 154"/>
                <a:gd name="T2" fmla="*/ 0 w 85"/>
                <a:gd name="T3" fmla="*/ 4 h 154"/>
                <a:gd name="T4" fmla="*/ 24 w 85"/>
                <a:gd name="T5" fmla="*/ 4 h 154"/>
                <a:gd name="T6" fmla="*/ 24 w 85"/>
                <a:gd name="T7" fmla="*/ 29 h 154"/>
                <a:gd name="T8" fmla="*/ 25 w 85"/>
                <a:gd name="T9" fmla="*/ 29 h 154"/>
                <a:gd name="T10" fmla="*/ 75 w 85"/>
                <a:gd name="T11" fmla="*/ 0 h 154"/>
                <a:gd name="T12" fmla="*/ 85 w 85"/>
                <a:gd name="T13" fmla="*/ 2 h 154"/>
                <a:gd name="T14" fmla="*/ 83 w 85"/>
                <a:gd name="T15" fmla="*/ 27 h 154"/>
                <a:gd name="T16" fmla="*/ 70 w 85"/>
                <a:gd name="T17" fmla="*/ 25 h 154"/>
                <a:gd name="T18" fmla="*/ 26 w 85"/>
                <a:gd name="T19" fmla="*/ 81 h 154"/>
                <a:gd name="T20" fmla="*/ 26 w 85"/>
                <a:gd name="T21" fmla="*/ 154 h 154"/>
                <a:gd name="T22" fmla="*/ 1 w 85"/>
                <a:gd name="T23" fmla="*/ 154 h 154"/>
                <a:gd name="T24" fmla="*/ 1 w 85"/>
                <a:gd name="T25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78" y="0"/>
                    <a:pt x="82" y="1"/>
                    <a:pt x="85" y="2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9" y="26"/>
                    <a:pt x="74" y="25"/>
                    <a:pt x="70" y="25"/>
                  </a:cubicBezTo>
                  <a:cubicBezTo>
                    <a:pt x="40" y="25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3" name="Freeform 15"/>
            <p:cNvSpPr>
              <a:spLocks/>
            </p:cNvSpPr>
            <p:nvPr userDrawn="1"/>
          </p:nvSpPr>
          <p:spPr bwMode="auto">
            <a:xfrm>
              <a:off x="2068513" y="6151563"/>
              <a:ext cx="153987" cy="180975"/>
            </a:xfrm>
            <a:custGeom>
              <a:avLst/>
              <a:gdLst>
                <a:gd name="T0" fmla="*/ 1 w 132"/>
                <a:gd name="T1" fmla="*/ 40 h 154"/>
                <a:gd name="T2" fmla="*/ 0 w 132"/>
                <a:gd name="T3" fmla="*/ 4 h 154"/>
                <a:gd name="T4" fmla="*/ 24 w 132"/>
                <a:gd name="T5" fmla="*/ 4 h 154"/>
                <a:gd name="T6" fmla="*/ 24 w 132"/>
                <a:gd name="T7" fmla="*/ 29 h 154"/>
                <a:gd name="T8" fmla="*/ 25 w 132"/>
                <a:gd name="T9" fmla="*/ 29 h 154"/>
                <a:gd name="T10" fmla="*/ 75 w 132"/>
                <a:gd name="T11" fmla="*/ 0 h 154"/>
                <a:gd name="T12" fmla="*/ 132 w 132"/>
                <a:gd name="T13" fmla="*/ 61 h 154"/>
                <a:gd name="T14" fmla="*/ 132 w 132"/>
                <a:gd name="T15" fmla="*/ 154 h 154"/>
                <a:gd name="T16" fmla="*/ 107 w 132"/>
                <a:gd name="T17" fmla="*/ 154 h 154"/>
                <a:gd name="T18" fmla="*/ 107 w 132"/>
                <a:gd name="T19" fmla="*/ 64 h 154"/>
                <a:gd name="T20" fmla="*/ 72 w 132"/>
                <a:gd name="T21" fmla="*/ 23 h 154"/>
                <a:gd name="T22" fmla="*/ 26 w 132"/>
                <a:gd name="T23" fmla="*/ 81 h 154"/>
                <a:gd name="T24" fmla="*/ 26 w 132"/>
                <a:gd name="T25" fmla="*/ 154 h 154"/>
                <a:gd name="T26" fmla="*/ 1 w 132"/>
                <a:gd name="T27" fmla="*/ 154 h 154"/>
                <a:gd name="T28" fmla="*/ 1 w 132"/>
                <a:gd name="T29" fmla="*/ 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54">
                  <a:moveTo>
                    <a:pt x="1" y="40"/>
                  </a:moveTo>
                  <a:cubicBezTo>
                    <a:pt x="1" y="26"/>
                    <a:pt x="0" y="14"/>
                    <a:pt x="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21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2" y="14"/>
                    <a:pt x="50" y="0"/>
                    <a:pt x="75" y="0"/>
                  </a:cubicBezTo>
                  <a:cubicBezTo>
                    <a:pt x="114" y="0"/>
                    <a:pt x="132" y="25"/>
                    <a:pt x="132" y="61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39"/>
                    <a:pt x="96" y="23"/>
                    <a:pt x="72" y="23"/>
                  </a:cubicBezTo>
                  <a:cubicBezTo>
                    <a:pt x="40" y="23"/>
                    <a:pt x="26" y="47"/>
                    <a:pt x="26" y="81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" y="154"/>
                    <a:pt x="1" y="154"/>
                    <a:pt x="1" y="154"/>
                  </a:cubicBezTo>
                  <a:lnTo>
                    <a:pt x="1" y="40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 userDrawn="1"/>
          </p:nvSpPr>
          <p:spPr bwMode="auto">
            <a:xfrm>
              <a:off x="107315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 userDrawn="1"/>
          </p:nvSpPr>
          <p:spPr bwMode="auto">
            <a:xfrm>
              <a:off x="1071563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 userDrawn="1"/>
          </p:nvSpPr>
          <p:spPr bwMode="auto">
            <a:xfrm>
              <a:off x="1993900" y="6156325"/>
              <a:ext cx="28575" cy="176213"/>
            </a:xfrm>
            <a:prstGeom prst="rect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 userDrawn="1"/>
          </p:nvSpPr>
          <p:spPr bwMode="auto">
            <a:xfrm>
              <a:off x="1990725" y="6105525"/>
              <a:ext cx="34925" cy="34925"/>
            </a:xfrm>
            <a:prstGeom prst="ellipse">
              <a:avLst/>
            </a:pr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auto">
            <a:xfrm>
              <a:off x="504825" y="6030913"/>
              <a:ext cx="331787" cy="400050"/>
            </a:xfrm>
            <a:custGeom>
              <a:avLst/>
              <a:gdLst/>
              <a:ahLst/>
              <a:cxnLst/>
              <a:rect l="l" t="t" r="r" b="b"/>
              <a:pathLst>
                <a:path w="331787" h="400050">
                  <a:moveTo>
                    <a:pt x="130175" y="0"/>
                  </a:moveTo>
                  <a:lnTo>
                    <a:pt x="331787" y="0"/>
                  </a:lnTo>
                  <a:lnTo>
                    <a:pt x="203200" y="223838"/>
                  </a:lnTo>
                  <a:lnTo>
                    <a:pt x="203200" y="223838"/>
                  </a:lnTo>
                  <a:lnTo>
                    <a:pt x="203199" y="223838"/>
                  </a:lnTo>
                  <a:lnTo>
                    <a:pt x="101600" y="400050"/>
                  </a:lnTo>
                  <a:lnTo>
                    <a:pt x="1" y="223838"/>
                  </a:lnTo>
                  <a:lnTo>
                    <a:pt x="0" y="223838"/>
                  </a:lnTo>
                  <a:lnTo>
                    <a:pt x="0" y="223838"/>
                  </a:lnTo>
                  <a:lnTo>
                    <a:pt x="0" y="223837"/>
                  </a:lnTo>
                  <a:lnTo>
                    <a:pt x="1" y="223837"/>
                  </a:lnTo>
                  <a:lnTo>
                    <a:pt x="101600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auto">
            <a:xfrm>
              <a:off x="2378075" y="6102350"/>
              <a:ext cx="50800" cy="523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40 w 44"/>
                <a:gd name="T11" fmla="*/ 22 h 44"/>
                <a:gd name="T12" fmla="*/ 22 w 44"/>
                <a:gd name="T13" fmla="*/ 4 h 44"/>
                <a:gd name="T14" fmla="*/ 4 w 44"/>
                <a:gd name="T15" fmla="*/ 22 h 44"/>
                <a:gd name="T16" fmla="*/ 22 w 44"/>
                <a:gd name="T17" fmla="*/ 40 h 44"/>
                <a:gd name="T18" fmla="*/ 40 w 44"/>
                <a:gd name="T19" fmla="*/ 22 h 44"/>
                <a:gd name="T20" fmla="*/ 23 w 44"/>
                <a:gd name="T21" fmla="*/ 11 h 44"/>
                <a:gd name="T22" fmla="*/ 32 w 44"/>
                <a:gd name="T23" fmla="*/ 17 h 44"/>
                <a:gd name="T24" fmla="*/ 25 w 44"/>
                <a:gd name="T25" fmla="*/ 24 h 44"/>
                <a:gd name="T26" fmla="*/ 32 w 44"/>
                <a:gd name="T27" fmla="*/ 32 h 44"/>
                <a:gd name="T28" fmla="*/ 27 w 44"/>
                <a:gd name="T29" fmla="*/ 32 h 44"/>
                <a:gd name="T30" fmla="*/ 21 w 44"/>
                <a:gd name="T31" fmla="*/ 24 h 44"/>
                <a:gd name="T32" fmla="*/ 18 w 44"/>
                <a:gd name="T33" fmla="*/ 24 h 44"/>
                <a:gd name="T34" fmla="*/ 18 w 44"/>
                <a:gd name="T35" fmla="*/ 32 h 44"/>
                <a:gd name="T36" fmla="*/ 14 w 44"/>
                <a:gd name="T37" fmla="*/ 32 h 44"/>
                <a:gd name="T38" fmla="*/ 14 w 44"/>
                <a:gd name="T39" fmla="*/ 11 h 44"/>
                <a:gd name="T40" fmla="*/ 23 w 44"/>
                <a:gd name="T41" fmla="*/ 11 h 44"/>
                <a:gd name="T42" fmla="*/ 18 w 44"/>
                <a:gd name="T43" fmla="*/ 14 h 44"/>
                <a:gd name="T44" fmla="*/ 18 w 44"/>
                <a:gd name="T45" fmla="*/ 21 h 44"/>
                <a:gd name="T46" fmla="*/ 23 w 44"/>
                <a:gd name="T47" fmla="*/ 21 h 44"/>
                <a:gd name="T48" fmla="*/ 28 w 44"/>
                <a:gd name="T49" fmla="*/ 17 h 44"/>
                <a:gd name="T50" fmla="*/ 23 w 44"/>
                <a:gd name="T51" fmla="*/ 14 h 44"/>
                <a:gd name="T52" fmla="*/ 18 w 44"/>
                <a:gd name="T5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40" y="22"/>
                  </a:moveTo>
                  <a:cubicBezTo>
                    <a:pt x="40" y="12"/>
                    <a:pt x="32" y="4"/>
                    <a:pt x="22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lose/>
                  <a:moveTo>
                    <a:pt x="23" y="11"/>
                  </a:moveTo>
                  <a:cubicBezTo>
                    <a:pt x="29" y="11"/>
                    <a:pt x="32" y="13"/>
                    <a:pt x="32" y="17"/>
                  </a:cubicBezTo>
                  <a:cubicBezTo>
                    <a:pt x="32" y="21"/>
                    <a:pt x="29" y="23"/>
                    <a:pt x="25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23" y="11"/>
                  </a:lnTo>
                  <a:close/>
                  <a:moveTo>
                    <a:pt x="18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21"/>
                    <a:pt x="28" y="20"/>
                    <a:pt x="28" y="17"/>
                  </a:cubicBezTo>
                  <a:cubicBezTo>
                    <a:pt x="28" y="15"/>
                    <a:pt x="26" y="14"/>
                    <a:pt x="23" y="14"/>
                  </a:cubicBezTo>
                  <a:lnTo>
                    <a:pt x="18" y="14"/>
                  </a:lnTo>
                  <a:close/>
                </a:path>
              </a:pathLst>
            </a:custGeom>
            <a:solidFill>
              <a:srgbClr val="38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  <p:sp>
          <p:nvSpPr>
            <p:cNvPr id="50" name="Freeform 21"/>
            <p:cNvSpPr>
              <a:spLocks/>
            </p:cNvSpPr>
            <p:nvPr userDrawn="1"/>
          </p:nvSpPr>
          <p:spPr bwMode="auto">
            <a:xfrm>
              <a:off x="504825" y="6078538"/>
              <a:ext cx="203200" cy="176213"/>
            </a:xfrm>
            <a:custGeom>
              <a:avLst/>
              <a:gdLst>
                <a:gd name="T0" fmla="*/ 0 w 128"/>
                <a:gd name="T1" fmla="*/ 111 h 111"/>
                <a:gd name="T2" fmla="*/ 128 w 128"/>
                <a:gd name="T3" fmla="*/ 111 h 111"/>
                <a:gd name="T4" fmla="*/ 64 w 128"/>
                <a:gd name="T5" fmla="*/ 0 h 111"/>
                <a:gd name="T6" fmla="*/ 0 w 1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1">
                  <a:moveTo>
                    <a:pt x="0" y="111"/>
                  </a:moveTo>
                  <a:lnTo>
                    <a:pt x="128" y="111"/>
                  </a:lnTo>
                  <a:lnTo>
                    <a:pt x="6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45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76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Oslo" pitchFamily="34" charset="0"/>
        </a:defRPr>
      </a:lvl9pPr>
    </p:titleStyle>
    <p:bodyStyle>
      <a:lvl1pPr marL="171450" indent="-17145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61963" indent="-234950" algn="l" rtl="0" eaLnBrk="1" fontAlgn="base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5425" algn="l" rtl="0" eaLnBrk="1" fontAlgn="base" hangingPunct="1"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413" indent="-227013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8400" indent="-1778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12863" indent="-144463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81138" indent="-160338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Oslo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90663" indent="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626167"/>
            <a:ext cx="5667534" cy="492443"/>
          </a:xfrm>
        </p:spPr>
        <p:txBody>
          <a:bodyPr/>
          <a:lstStyle/>
          <a:p>
            <a:r>
              <a:rPr lang="en-US" dirty="0" smtClean="0"/>
              <a:t>Brand Voice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NHT Edition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1-Feb-16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ikidownload.com/Download/acting-ic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030896" cy="20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0" y="838200"/>
            <a:ext cx="662940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i="1" dirty="0" smtClean="0">
                <a:solidFill>
                  <a:prstClr val="white"/>
                </a:solidFill>
              </a:rPr>
              <a:t>“I’m looking for some products that can help me market my business better.”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806552"/>
            <a:ext cx="8610600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4000" b="1" i="1" dirty="0" smtClean="0">
                <a:solidFill>
                  <a:schemeClr val="accent2"/>
                </a:solidFill>
              </a:rPr>
              <a:t>How would you respond?</a:t>
            </a:r>
          </a:p>
        </p:txBody>
      </p:sp>
    </p:spTree>
    <p:extLst>
      <p:ext uri="{BB962C8B-B14F-4D97-AF65-F5344CB8AC3E}">
        <p14:creationId xmlns:p14="http://schemas.microsoft.com/office/powerpoint/2010/main" val="35536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38" y="484541"/>
            <a:ext cx="8526244" cy="492443"/>
          </a:xfrm>
        </p:spPr>
        <p:txBody>
          <a:bodyPr/>
          <a:lstStyle/>
          <a:p>
            <a:r>
              <a:rPr lang="en-US" sz="4000" b="1" dirty="0" smtClean="0"/>
              <a:t>helpful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4678" y="1752600"/>
            <a:ext cx="845820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offer tips, ideas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 suggestions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 help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get what they need, when they need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54765" y="3370172"/>
            <a:ext cx="4229100" cy="2842737"/>
            <a:chOff x="2454765" y="3370172"/>
            <a:chExt cx="4229100" cy="2842737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454765" y="3370172"/>
              <a:ext cx="4229100" cy="2842737"/>
            </a:xfrm>
            <a:prstGeom prst="roundRect">
              <a:avLst/>
            </a:prstGeom>
            <a:solidFill>
              <a:schemeClr val="bg1"/>
            </a:solidFill>
            <a:ln w="635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12" name="Picture 2" descr="http://images.dailykos.com/images/120757/large/15-Light-Bulb-icon.png?1419008946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09" y="3558063"/>
              <a:ext cx="1090137" cy="10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659693" y="4724400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Encouraging </a:t>
            </a:r>
            <a:r>
              <a:rPr lang="en-US" sz="2000" b="1" i="1" dirty="0"/>
              <a:t>but not </a:t>
            </a:r>
            <a:r>
              <a:rPr lang="en-US" sz="2000" dirty="0"/>
              <a:t>pushy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9693" y="5224872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Informative </a:t>
            </a:r>
            <a:r>
              <a:rPr lang="en-US" sz="2000" b="1" i="1" dirty="0"/>
              <a:t>but not </a:t>
            </a:r>
            <a:r>
              <a:rPr lang="en-US" sz="2000" dirty="0"/>
              <a:t>dry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9693" y="5712023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Empathetic </a:t>
            </a:r>
            <a:r>
              <a:rPr lang="en-US" sz="2000" b="1" i="1" dirty="0"/>
              <a:t>but not </a:t>
            </a:r>
            <a:r>
              <a:rPr lang="en-US" sz="2000" dirty="0"/>
              <a:t>mushy</a:t>
            </a:r>
          </a:p>
        </p:txBody>
      </p:sp>
    </p:spTree>
    <p:extLst>
      <p:ext uri="{BB962C8B-B14F-4D97-AF65-F5344CB8AC3E}">
        <p14:creationId xmlns:p14="http://schemas.microsoft.com/office/powerpoint/2010/main" val="1353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9" y="753640"/>
            <a:ext cx="3522662" cy="770359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helpful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0" y="1985684"/>
            <a:ext cx="796029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“If </a:t>
            </a:r>
            <a:r>
              <a:rPr lang="en-US" sz="2400" dirty="0">
                <a:solidFill>
                  <a:schemeClr val="bg1"/>
                </a:solidFill>
              </a:rPr>
              <a:t>you’d like me to issue a reorder, please make the desired changes and place the item in your basket</a:t>
            </a:r>
            <a:r>
              <a:rPr lang="en-US" sz="2400" dirty="0" smtClean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110" y="3200400"/>
            <a:ext cx="79602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“I’m sorry to hear that your order didn’t arrive on time.”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110" y="4173141"/>
            <a:ext cx="7960290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“Our Business Cards </a:t>
            </a:r>
            <a:r>
              <a:rPr lang="en-US" sz="2400" dirty="0">
                <a:solidFill>
                  <a:schemeClr val="bg1"/>
                </a:solidFill>
              </a:rPr>
              <a:t>are fully </a:t>
            </a:r>
            <a:r>
              <a:rPr lang="en-US" sz="2400" dirty="0" smtClean="0">
                <a:solidFill>
                  <a:schemeClr val="bg1"/>
                </a:solidFill>
              </a:rPr>
              <a:t>customizable </a:t>
            </a:r>
            <a:r>
              <a:rPr lang="en-US" sz="2400" dirty="0">
                <a:solidFill>
                  <a:schemeClr val="bg1"/>
                </a:solidFill>
              </a:rPr>
              <a:t>with lots of great options for you to choose from! For a Standard Business card, our prices start at </a:t>
            </a:r>
            <a:r>
              <a:rPr lang="en-US" sz="2400" dirty="0" smtClean="0">
                <a:solidFill>
                  <a:schemeClr val="bg1"/>
                </a:solidFill>
              </a:rPr>
              <a:t>$16.00 </a:t>
            </a:r>
            <a:r>
              <a:rPr lang="en-US" sz="2400" dirty="0">
                <a:solidFill>
                  <a:schemeClr val="bg1"/>
                </a:solidFill>
              </a:rPr>
              <a:t>and as you select different options and quantities the prices will adjust accordingly</a:t>
            </a:r>
            <a:r>
              <a:rPr lang="en-US" sz="2400" dirty="0" smtClean="0">
                <a:solidFill>
                  <a:schemeClr val="bg1"/>
                </a:solidFill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714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ikidownload.com/Download/acting-ic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030896" cy="20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904005"/>
            <a:ext cx="662940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i="1" dirty="0" smtClean="0">
                <a:solidFill>
                  <a:prstClr val="white"/>
                </a:solidFill>
              </a:rPr>
              <a:t>“Hi</a:t>
            </a:r>
            <a:r>
              <a:rPr lang="en-US" sz="3200" i="1" dirty="0">
                <a:solidFill>
                  <a:prstClr val="white"/>
                </a:solidFill>
              </a:rPr>
              <a:t>.</a:t>
            </a:r>
            <a:r>
              <a:rPr lang="en-US" sz="3200" i="1" dirty="0" smtClean="0">
                <a:solidFill>
                  <a:prstClr val="white"/>
                </a:solidFill>
              </a:rPr>
              <a:t> Do you guys offer Prescription Pads?”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806552"/>
            <a:ext cx="8610600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4000" b="1" i="1" dirty="0" smtClean="0">
                <a:solidFill>
                  <a:schemeClr val="accent2"/>
                </a:solidFill>
              </a:rPr>
              <a:t>How would you respond?</a:t>
            </a:r>
          </a:p>
        </p:txBody>
      </p:sp>
    </p:spTree>
    <p:extLst>
      <p:ext uri="{BB962C8B-B14F-4D97-AF65-F5344CB8AC3E}">
        <p14:creationId xmlns:p14="http://schemas.microsoft.com/office/powerpoint/2010/main" val="261510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38" y="484541"/>
            <a:ext cx="8526244" cy="492443"/>
          </a:xfrm>
        </p:spPr>
        <p:txBody>
          <a:bodyPr/>
          <a:lstStyle/>
          <a:p>
            <a:r>
              <a:rPr lang="en-US" sz="4000" b="1" dirty="0" smtClean="0"/>
              <a:t>empowering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1812329"/>
            <a:ext cx="84582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We </a:t>
            </a:r>
            <a:r>
              <a:rPr lang="en-US" sz="2800" dirty="0">
                <a:solidFill>
                  <a:schemeClr val="bg2"/>
                </a:solidFill>
              </a:rPr>
              <a:t>give people access to knowledge and tools.</a:t>
            </a:r>
            <a:endParaRPr lang="en-US" sz="2800" dirty="0" smtClean="0">
              <a:solidFill>
                <a:schemeClr val="bg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4765" y="3370172"/>
            <a:ext cx="4229100" cy="2842737"/>
            <a:chOff x="2454765" y="3370172"/>
            <a:chExt cx="4229100" cy="2842737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454765" y="3370172"/>
              <a:ext cx="4229100" cy="2842737"/>
            </a:xfrm>
            <a:prstGeom prst="roundRect">
              <a:avLst/>
            </a:prstGeom>
            <a:solidFill>
              <a:schemeClr val="bg1"/>
            </a:solidFill>
            <a:ln w="635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2" descr="http://images.dailykos.com/images/120757/large/15-Light-Bulb-icon.png?1419008946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09" y="3558063"/>
              <a:ext cx="1090137" cy="10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659693" y="4724400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Inspiring </a:t>
            </a:r>
            <a:r>
              <a:rPr lang="en-US" sz="2000" b="1" i="1" dirty="0"/>
              <a:t>but not </a:t>
            </a:r>
            <a:r>
              <a:rPr lang="en-US" sz="2000" dirty="0"/>
              <a:t>preachy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9693" y="5224872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Reassuring </a:t>
            </a:r>
            <a:r>
              <a:rPr lang="en-US" sz="2000" b="1" i="1" dirty="0"/>
              <a:t>but not </a:t>
            </a:r>
            <a:r>
              <a:rPr lang="en-US" sz="2000" dirty="0"/>
              <a:t>patronizing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9693" y="5712023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Active </a:t>
            </a:r>
            <a:r>
              <a:rPr lang="en-US" sz="2000" b="1" i="1" dirty="0"/>
              <a:t>but not </a:t>
            </a:r>
            <a:r>
              <a:rPr lang="en-US" sz="2000" dirty="0"/>
              <a:t>aggressive</a:t>
            </a:r>
          </a:p>
        </p:txBody>
      </p:sp>
    </p:spTree>
    <p:extLst>
      <p:ext uri="{BB962C8B-B14F-4D97-AF65-F5344CB8AC3E}">
        <p14:creationId xmlns:p14="http://schemas.microsoft.com/office/powerpoint/2010/main" val="13073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9" y="609600"/>
            <a:ext cx="3522662" cy="68203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empowering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170350"/>
            <a:ext cx="79602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“Your design looks great!”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919410"/>
            <a:ext cx="796029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“The </a:t>
            </a:r>
            <a:r>
              <a:rPr lang="en-US" sz="2400" dirty="0">
                <a:solidFill>
                  <a:schemeClr val="bg1"/>
                </a:solidFill>
              </a:rPr>
              <a:t>promotional offer provided above will expire in 24 </a:t>
            </a:r>
            <a:r>
              <a:rPr lang="en-US" sz="2400" dirty="0" smtClean="0">
                <a:solidFill>
                  <a:schemeClr val="bg1"/>
                </a:solidFill>
              </a:rPr>
              <a:t>hours.”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544880"/>
            <a:ext cx="79602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“No worries, </a:t>
            </a:r>
            <a:r>
              <a:rPr lang="en-US" sz="2400" dirty="0" smtClean="0">
                <a:solidFill>
                  <a:schemeClr val="bg1"/>
                </a:solidFill>
              </a:rPr>
              <a:t>I can help you fix the cutting error.” </a:t>
            </a:r>
          </a:p>
        </p:txBody>
      </p:sp>
    </p:spTree>
    <p:extLst>
      <p:ext uri="{BB962C8B-B14F-4D97-AF65-F5344CB8AC3E}">
        <p14:creationId xmlns:p14="http://schemas.microsoft.com/office/powerpoint/2010/main" val="11284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ikidownload.com/Download/acting-ic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030896" cy="20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643003"/>
            <a:ext cx="586740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“I need some help uploading my image to my Postcard.”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806552"/>
            <a:ext cx="8610600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4000" b="1" i="1" dirty="0" smtClean="0">
                <a:solidFill>
                  <a:schemeClr val="accent2"/>
                </a:solidFill>
              </a:rPr>
              <a:t>How would you respond?</a:t>
            </a:r>
          </a:p>
        </p:txBody>
      </p:sp>
    </p:spTree>
    <p:extLst>
      <p:ext uri="{BB962C8B-B14F-4D97-AF65-F5344CB8AC3E}">
        <p14:creationId xmlns:p14="http://schemas.microsoft.com/office/powerpoint/2010/main" val="28942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939" y="1133060"/>
            <a:ext cx="71628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 smtClean="0"/>
              <a:t>How do we achieve being...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2184399"/>
            <a:ext cx="8515350" cy="457200"/>
          </a:xfrm>
          <a:prstGeom prst="rect">
            <a:avLst/>
          </a:prstGeom>
        </p:spPr>
        <p:txBody>
          <a:bodyPr/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accent4"/>
                </a:solidFill>
              </a:rPr>
              <a:t>good-natured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3132666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/>
              <a:t>practical</a:t>
            </a:r>
            <a:endParaRPr lang="en-US" sz="36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4800" y="4080933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accent6"/>
                </a:solidFill>
              </a:rPr>
              <a:t>helpful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4800" y="5029200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empowering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4191000" y="2368019"/>
            <a:ext cx="4428837" cy="2780195"/>
          </a:xfrm>
          <a:prstGeom prst="wedgeEllipseCallout">
            <a:avLst>
              <a:gd name="adj1" fmla="val 53833"/>
              <a:gd name="adj2" fmla="val 54573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66800" y="1676400"/>
            <a:ext cx="4428837" cy="2780195"/>
          </a:xfrm>
          <a:prstGeom prst="wedgeEllipseCallout">
            <a:avLst>
              <a:gd name="adj1" fmla="val -59293"/>
              <a:gd name="adj2" fmla="val 64851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607" y="2727943"/>
            <a:ext cx="4193222" cy="67710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257800" y="3416406"/>
            <a:ext cx="3095946" cy="683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ANSWERS!</a:t>
            </a:r>
            <a:endParaRPr lang="en-US" cap="none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06" y="3626167"/>
            <a:ext cx="5667534" cy="492443"/>
          </a:xfrm>
        </p:spPr>
        <p:txBody>
          <a:bodyPr/>
          <a:lstStyle/>
          <a:p>
            <a:r>
              <a:rPr lang="en-US" dirty="0" smtClean="0"/>
              <a:t>Brand Voice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506" y="4161551"/>
            <a:ext cx="6261894" cy="488157"/>
          </a:xfrm>
        </p:spPr>
        <p:txBody>
          <a:bodyPr/>
          <a:lstStyle/>
          <a:p>
            <a:r>
              <a:rPr lang="en-US" dirty="0" smtClean="0"/>
              <a:t>Hope you enjoyed this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6756" y="798290"/>
            <a:ext cx="8526244" cy="344710"/>
          </a:xfrm>
        </p:spPr>
        <p:txBody>
          <a:bodyPr/>
          <a:lstStyle/>
          <a:p>
            <a:r>
              <a:rPr lang="en-US" b="1" dirty="0" smtClean="0"/>
              <a:t>Do you know…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228600" y="1984513"/>
            <a:ext cx="4000500" cy="1848678"/>
          </a:xfrm>
          <a:prstGeom prst="roundRect">
            <a:avLst/>
          </a:pr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What a Brand Voice is?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43200" y="3332922"/>
            <a:ext cx="3810000" cy="1848678"/>
          </a:xfrm>
          <a:prstGeom prst="roundRect">
            <a:avLst/>
          </a:prstGeom>
          <a:solidFill>
            <a:schemeClr val="accent6"/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How to use our Brand Voice when interacting with customers?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29200" y="1603513"/>
            <a:ext cx="3733800" cy="18486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What is the importance of Vistaprint’s Brand Voice?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367506" y="3449418"/>
            <a:ext cx="5576094" cy="984885"/>
          </a:xfrm>
        </p:spPr>
        <p:txBody>
          <a:bodyPr/>
          <a:lstStyle/>
          <a:p>
            <a:r>
              <a:rPr lang="en-US" dirty="0" smtClean="0"/>
              <a:t>What is a Brand voice?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38" y="533786"/>
            <a:ext cx="8526244" cy="443198"/>
          </a:xfrm>
        </p:spPr>
        <p:txBody>
          <a:bodyPr/>
          <a:lstStyle/>
          <a:p>
            <a:r>
              <a:rPr lang="en-US" sz="3600" dirty="0" smtClean="0"/>
              <a:t>Our brand voice attributes…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55799"/>
            <a:ext cx="851535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4"/>
                </a:solidFill>
              </a:rPr>
              <a:t>good-natured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2904066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/>
              <a:t>practical</a:t>
            </a:r>
            <a:endParaRPr lang="en-US" sz="36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3852333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accent6"/>
                </a:solidFill>
              </a:rPr>
              <a:t>helpful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4800" y="4800600"/>
            <a:ext cx="851535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3838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763" indent="-23336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84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2863" indent="-144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81138" indent="-1603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Oslo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90663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empowering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2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54765" y="3370172"/>
            <a:ext cx="4229100" cy="2842737"/>
            <a:chOff x="2454765" y="3370172"/>
            <a:chExt cx="4229100" cy="2842737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454765" y="3370172"/>
              <a:ext cx="4229100" cy="2842737"/>
            </a:xfrm>
            <a:prstGeom prst="roundRect">
              <a:avLst/>
            </a:prstGeom>
            <a:solidFill>
              <a:schemeClr val="bg1"/>
            </a:solidFill>
            <a:ln w="635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40962" name="Picture 2" descr="http://images.dailykos.com/images/120757/large/15-Light-Bulb-icon.png?1419008946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09" y="3558063"/>
              <a:ext cx="1090137" cy="10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38" y="484541"/>
            <a:ext cx="8526244" cy="492443"/>
          </a:xfrm>
        </p:spPr>
        <p:txBody>
          <a:bodyPr/>
          <a:lstStyle/>
          <a:p>
            <a:r>
              <a:rPr lang="en-US" sz="4000" b="1" dirty="0"/>
              <a:t>g</a:t>
            </a:r>
            <a:r>
              <a:rPr lang="en-US" sz="4000" b="1" dirty="0" smtClean="0"/>
              <a:t>ood-natured</a:t>
            </a:r>
            <a:endParaRPr 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42191" y="4753073"/>
            <a:ext cx="33147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Conversational </a:t>
            </a:r>
            <a:r>
              <a:rPr lang="en-US" sz="2000" b="1" i="1" dirty="0"/>
              <a:t>but not </a:t>
            </a:r>
            <a:r>
              <a:rPr lang="en-US" sz="2000" dirty="0"/>
              <a:t>slang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2191" y="5216291"/>
            <a:ext cx="33147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Respectful </a:t>
            </a:r>
            <a:r>
              <a:rPr lang="en-US" sz="2000" b="1" i="1" dirty="0"/>
              <a:t>but not </a:t>
            </a:r>
            <a:r>
              <a:rPr lang="en-US" sz="2000" dirty="0"/>
              <a:t>formal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2191" y="5679509"/>
            <a:ext cx="33147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Lighthearted </a:t>
            </a:r>
            <a:r>
              <a:rPr lang="en-US" sz="2000" b="1" i="1" dirty="0"/>
              <a:t>but not </a:t>
            </a:r>
            <a:r>
              <a:rPr lang="en-US" sz="2000" dirty="0"/>
              <a:t>silly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78" y="1752600"/>
            <a:ext cx="845820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 </a:t>
            </a:r>
            <a:r>
              <a:rPr lang="en-US" sz="2800" dirty="0" smtClean="0">
                <a:solidFill>
                  <a:schemeClr val="bg2"/>
                </a:solidFill>
              </a:rPr>
              <a:t>positive attitude </a:t>
            </a:r>
            <a:r>
              <a:rPr lang="en-US" sz="2800" dirty="0">
                <a:solidFill>
                  <a:schemeClr val="bg2"/>
                </a:solidFill>
              </a:rPr>
              <a:t>and a little charm go a long way in making </a:t>
            </a:r>
            <a:r>
              <a:rPr lang="en-US" sz="2800" dirty="0" smtClean="0">
                <a:solidFill>
                  <a:schemeClr val="bg2"/>
                </a:solidFill>
              </a:rPr>
              <a:t>customers </a:t>
            </a:r>
            <a:r>
              <a:rPr lang="en-US" sz="2800" dirty="0">
                <a:solidFill>
                  <a:schemeClr val="bg2"/>
                </a:solidFill>
              </a:rPr>
              <a:t>feel </a:t>
            </a:r>
            <a:r>
              <a:rPr lang="en-US" sz="2800" dirty="0" smtClean="0">
                <a:solidFill>
                  <a:schemeClr val="bg2"/>
                </a:solidFill>
              </a:rPr>
              <a:t>comfortable.</a:t>
            </a:r>
          </a:p>
        </p:txBody>
      </p:sp>
    </p:spTree>
    <p:extLst>
      <p:ext uri="{BB962C8B-B14F-4D97-AF65-F5344CB8AC3E}">
        <p14:creationId xmlns:p14="http://schemas.microsoft.com/office/powerpoint/2010/main" val="30501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9" y="753640"/>
            <a:ext cx="3522662" cy="770359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g</a:t>
            </a:r>
            <a:r>
              <a:rPr lang="en-US" sz="3200" b="1" dirty="0" smtClean="0">
                <a:solidFill>
                  <a:schemeClr val="tx2"/>
                </a:solidFill>
              </a:rPr>
              <a:t>ood-natured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2170350"/>
            <a:ext cx="79602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“I </a:t>
            </a:r>
            <a:r>
              <a:rPr lang="en-US" sz="2400" dirty="0">
                <a:solidFill>
                  <a:schemeClr val="bg1"/>
                </a:solidFill>
              </a:rPr>
              <a:t>hope you have a lovely </a:t>
            </a:r>
            <a:r>
              <a:rPr lang="en-US" sz="2400" dirty="0" smtClean="0">
                <a:solidFill>
                  <a:schemeClr val="bg1"/>
                </a:solidFill>
              </a:rPr>
              <a:t>event!”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919410"/>
            <a:ext cx="796029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“You’ll receive your flashy new cards in time for your upcoming networking event</a:t>
            </a:r>
            <a:r>
              <a:rPr lang="en-US" sz="2400" dirty="0" smtClean="0">
                <a:solidFill>
                  <a:schemeClr val="bg1"/>
                </a:solidFill>
              </a:rPr>
              <a:t>.”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175548"/>
            <a:ext cx="796029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“Please </a:t>
            </a:r>
            <a:r>
              <a:rPr lang="en-US" sz="2400" dirty="0">
                <a:solidFill>
                  <a:schemeClr val="bg1"/>
                </a:solidFill>
              </a:rPr>
              <a:t>click on the link below to access your portfolio and you’ll find “See Matching Products” on the right of the </a:t>
            </a:r>
            <a:r>
              <a:rPr lang="en-US" sz="2400" dirty="0" smtClean="0">
                <a:solidFill>
                  <a:schemeClr val="bg1"/>
                </a:solidFill>
              </a:rPr>
              <a:t>cards”</a:t>
            </a:r>
          </a:p>
        </p:txBody>
      </p:sp>
    </p:spTree>
    <p:extLst>
      <p:ext uri="{BB962C8B-B14F-4D97-AF65-F5344CB8AC3E}">
        <p14:creationId xmlns:p14="http://schemas.microsoft.com/office/powerpoint/2010/main" val="1714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ikidownload.com/Download/acting-ic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030896" cy="20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0" y="838200"/>
            <a:ext cx="6553200" cy="19697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i="1" dirty="0" smtClean="0">
                <a:solidFill>
                  <a:prstClr val="white"/>
                </a:solidFill>
              </a:rPr>
              <a:t>“Next week is my mother’s 90</a:t>
            </a:r>
            <a:r>
              <a:rPr lang="en-US" sz="3200" i="1" baseline="30000" dirty="0" smtClean="0">
                <a:solidFill>
                  <a:prstClr val="white"/>
                </a:solidFill>
              </a:rPr>
              <a:t>th</a:t>
            </a:r>
            <a:r>
              <a:rPr lang="en-US" sz="3200" i="1" dirty="0" smtClean="0">
                <a:solidFill>
                  <a:prstClr val="white"/>
                </a:solidFill>
              </a:rPr>
              <a:t> Birthday and I would love to give her a Calendar with pictures of all her grandkids. How soon could I get it?”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806552"/>
            <a:ext cx="8610600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4000" b="1" i="1" dirty="0" smtClean="0">
                <a:solidFill>
                  <a:schemeClr val="accent2"/>
                </a:solidFill>
              </a:rPr>
              <a:t>How would you respond?</a:t>
            </a:r>
          </a:p>
        </p:txBody>
      </p:sp>
    </p:spTree>
    <p:extLst>
      <p:ext uri="{BB962C8B-B14F-4D97-AF65-F5344CB8AC3E}">
        <p14:creationId xmlns:p14="http://schemas.microsoft.com/office/powerpoint/2010/main" val="35536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38" y="484541"/>
            <a:ext cx="8526244" cy="492443"/>
          </a:xfrm>
        </p:spPr>
        <p:txBody>
          <a:bodyPr/>
          <a:lstStyle/>
          <a:p>
            <a:r>
              <a:rPr lang="en-US" sz="4000" b="1" dirty="0" smtClean="0"/>
              <a:t>practical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4678" y="1600200"/>
            <a:ext cx="845820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Small business owners are strapped for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time so we help them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quickly find exactly what they need.</a:t>
            </a:r>
            <a:endParaRPr lang="en-US" sz="2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4765" y="3370172"/>
            <a:ext cx="4229100" cy="2842737"/>
            <a:chOff x="2454765" y="3370172"/>
            <a:chExt cx="4229100" cy="2842737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454765" y="3370172"/>
              <a:ext cx="4229100" cy="2842737"/>
            </a:xfrm>
            <a:prstGeom prst="roundRect">
              <a:avLst/>
            </a:prstGeom>
            <a:solidFill>
              <a:schemeClr val="bg1"/>
            </a:solidFill>
            <a:ln w="635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2" descr="http://images.dailykos.com/images/120757/large/15-Light-Bulb-icon.png?1419008946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09" y="3558063"/>
              <a:ext cx="1090137" cy="10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2659693" y="4724400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Direct </a:t>
            </a:r>
            <a:r>
              <a:rPr lang="en-US" sz="2000" b="1" i="1" dirty="0"/>
              <a:t>but not </a:t>
            </a:r>
            <a:r>
              <a:rPr lang="en-US" sz="2000" dirty="0"/>
              <a:t>blunt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9693" y="5224872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Simple </a:t>
            </a:r>
            <a:r>
              <a:rPr lang="en-US" sz="2000" b="1" i="1" dirty="0"/>
              <a:t>but not </a:t>
            </a:r>
            <a:r>
              <a:rPr lang="en-US" sz="2000" dirty="0"/>
              <a:t>simplistic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9693" y="5712023"/>
            <a:ext cx="374841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/>
              <a:t>Purposeful </a:t>
            </a:r>
            <a:r>
              <a:rPr lang="en-US" sz="2000" b="1" i="1" dirty="0"/>
              <a:t>but not </a:t>
            </a:r>
            <a:r>
              <a:rPr lang="en-US" sz="2000" dirty="0"/>
              <a:t>prescriptive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7369" y="753640"/>
            <a:ext cx="3522662" cy="694159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practica</a:t>
            </a:r>
            <a:r>
              <a:rPr lang="en-US" sz="3200" b="1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170350"/>
            <a:ext cx="79602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“Which lawn sign would you prefer?”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919410"/>
            <a:ext cx="796029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“You’ll receive your flashy new cards in time for your upcoming networking event</a:t>
            </a:r>
            <a:r>
              <a:rPr lang="en-US" sz="2400" dirty="0" smtClean="0">
                <a:solidFill>
                  <a:schemeClr val="bg1"/>
                </a:solidFill>
              </a:rPr>
              <a:t>.”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360214"/>
            <a:ext cx="796029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“Images/text outside the safety margin are at risk of being trimmed.”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lLqoW5YE6mJJ1kxE8Bh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ArEy7O4kCTKR7VLUBsfQ"/>
</p:tagLst>
</file>

<file path=ppt/theme/theme1.xml><?xml version="1.0" encoding="utf-8"?>
<a:theme xmlns:a="http://schemas.openxmlformats.org/drawingml/2006/main" name="Default Theme">
  <a:themeElements>
    <a:clrScheme name="Vistaprint Blue">
      <a:dk1>
        <a:srgbClr val="38454F"/>
      </a:dk1>
      <a:lt1>
        <a:sysClr val="window" lastClr="FFFFFF"/>
      </a:lt1>
      <a:dk2>
        <a:srgbClr val="006196"/>
      </a:dk2>
      <a:lt2>
        <a:srgbClr val="6ECFF5"/>
      </a:lt2>
      <a:accent1>
        <a:srgbClr val="2BA8E0"/>
      </a:accent1>
      <a:accent2>
        <a:srgbClr val="006196"/>
      </a:accent2>
      <a:accent3>
        <a:srgbClr val="00A34A"/>
      </a:accent3>
      <a:accent4>
        <a:srgbClr val="66DB2B"/>
      </a:accent4>
      <a:accent5>
        <a:srgbClr val="FFC200"/>
      </a:accent5>
      <a:accent6>
        <a:srgbClr val="FF8200"/>
      </a:accent6>
      <a:hlink>
        <a:srgbClr val="6E0A96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solidFill>
          <a:schemeClr val="accent2"/>
        </a:solidFill>
      </a:spPr>
      <a:bodyPr vert="horz" lIns="45720" tIns="45720" rIns="45720" bIns="45720" rtlCol="0" anchor="ctr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range Palette">
  <a:themeElements>
    <a:clrScheme name="Vistaprint Orange">
      <a:dk1>
        <a:srgbClr val="38454F"/>
      </a:dk1>
      <a:lt1>
        <a:sysClr val="window" lastClr="FFFFFF"/>
      </a:lt1>
      <a:dk2>
        <a:srgbClr val="FF4F00"/>
      </a:dk2>
      <a:lt2>
        <a:srgbClr val="FFC200"/>
      </a:lt2>
      <a:accent1>
        <a:srgbClr val="FF8200"/>
      </a:accent1>
      <a:accent2>
        <a:srgbClr val="FF4F00"/>
      </a:accent2>
      <a:accent3>
        <a:srgbClr val="E00808"/>
      </a:accent3>
      <a:accent4>
        <a:srgbClr val="A10524"/>
      </a:accent4>
      <a:accent5>
        <a:srgbClr val="6E0A96"/>
      </a:accent5>
      <a:accent6>
        <a:srgbClr val="2BA8E0"/>
      </a:accent6>
      <a:hlink>
        <a:srgbClr val="006196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solidFill>
          <a:schemeClr val="accent2"/>
        </a:solidFill>
      </a:spPr>
      <a:bodyPr vert="horz" lIns="45720" tIns="45720" rIns="45720" bIns="45720" rtlCol="0" anchor="ctr">
        <a:no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reen Palette">
  <a:themeElements>
    <a:clrScheme name="Vistaprint Green">
      <a:dk1>
        <a:srgbClr val="38454F"/>
      </a:dk1>
      <a:lt1>
        <a:sysClr val="window" lastClr="FFFFFF"/>
      </a:lt1>
      <a:dk2>
        <a:srgbClr val="00A34A"/>
      </a:dk2>
      <a:lt2>
        <a:srgbClr val="BFF21C"/>
      </a:lt2>
      <a:accent1>
        <a:srgbClr val="66DB2B"/>
      </a:accent1>
      <a:accent2>
        <a:srgbClr val="00A34A"/>
      </a:accent2>
      <a:accent3>
        <a:srgbClr val="FFC200"/>
      </a:accent3>
      <a:accent4>
        <a:srgbClr val="FF8200"/>
      </a:accent4>
      <a:accent5>
        <a:srgbClr val="E00808"/>
      </a:accent5>
      <a:accent6>
        <a:srgbClr val="EB0A87"/>
      </a:accent6>
      <a:hlink>
        <a:srgbClr val="AD00B0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noFill/>
      </a:spPr>
      <a:bodyPr wrap="square" lIns="0" tIns="0" rIns="0" bIns="0" rtlCol="0" anchor="ctr">
        <a:spAutoFit/>
      </a:bodyPr>
      <a:lstStyle>
        <a:defPPr>
          <a:defRPr sz="11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Purple Palette">
  <a:themeElements>
    <a:clrScheme name="Vistaprint Purple">
      <a:dk1>
        <a:srgbClr val="38454F"/>
      </a:dk1>
      <a:lt1>
        <a:sysClr val="window" lastClr="FFFFFF"/>
      </a:lt1>
      <a:dk2>
        <a:srgbClr val="6E0A96"/>
      </a:dk2>
      <a:lt2>
        <a:srgbClr val="EB0A87"/>
      </a:lt2>
      <a:accent1>
        <a:srgbClr val="AD00B0"/>
      </a:accent1>
      <a:accent2>
        <a:srgbClr val="6E0A96"/>
      </a:accent2>
      <a:accent3>
        <a:srgbClr val="FF4F00"/>
      </a:accent3>
      <a:accent4>
        <a:srgbClr val="FF8200"/>
      </a:accent4>
      <a:accent5>
        <a:srgbClr val="FFC200"/>
      </a:accent5>
      <a:accent6>
        <a:srgbClr val="BFF21C"/>
      </a:accent6>
      <a:hlink>
        <a:srgbClr val="2BA8E0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noFill/>
      </a:spPr>
      <a:bodyPr wrap="square" lIns="0" tIns="0" rIns="0" bIns="0" rtlCol="0" anchor="ctr">
        <a:spAutoFit/>
      </a:bodyPr>
      <a:lstStyle>
        <a:defPPr>
          <a:defRPr sz="11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urple Palette">
  <a:themeElements>
    <a:clrScheme name="Vistaprint Purple">
      <a:dk1>
        <a:srgbClr val="38454F"/>
      </a:dk1>
      <a:lt1>
        <a:sysClr val="window" lastClr="FFFFFF"/>
      </a:lt1>
      <a:dk2>
        <a:srgbClr val="6E0A96"/>
      </a:dk2>
      <a:lt2>
        <a:srgbClr val="EB0A87"/>
      </a:lt2>
      <a:accent1>
        <a:srgbClr val="AD00B0"/>
      </a:accent1>
      <a:accent2>
        <a:srgbClr val="6E0A96"/>
      </a:accent2>
      <a:accent3>
        <a:srgbClr val="FF4F00"/>
      </a:accent3>
      <a:accent4>
        <a:srgbClr val="FF8200"/>
      </a:accent4>
      <a:accent5>
        <a:srgbClr val="FFC200"/>
      </a:accent5>
      <a:accent6>
        <a:srgbClr val="BFF21C"/>
      </a:accent6>
      <a:hlink>
        <a:srgbClr val="2BA8E0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noFill/>
      </a:spPr>
      <a:bodyPr wrap="square" lIns="0" tIns="0" rIns="0" bIns="0" rtlCol="0" anchor="ctr">
        <a:spAutoFit/>
      </a:bodyPr>
      <a:lstStyle>
        <a:defPPr>
          <a:defRPr sz="11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urple Palette">
  <a:themeElements>
    <a:clrScheme name="Vistaprint Purple">
      <a:dk1>
        <a:srgbClr val="38454F"/>
      </a:dk1>
      <a:lt1>
        <a:sysClr val="window" lastClr="FFFFFF"/>
      </a:lt1>
      <a:dk2>
        <a:srgbClr val="6E0A96"/>
      </a:dk2>
      <a:lt2>
        <a:srgbClr val="EB0A87"/>
      </a:lt2>
      <a:accent1>
        <a:srgbClr val="AD00B0"/>
      </a:accent1>
      <a:accent2>
        <a:srgbClr val="6E0A96"/>
      </a:accent2>
      <a:accent3>
        <a:srgbClr val="FF4F00"/>
      </a:accent3>
      <a:accent4>
        <a:srgbClr val="FF8200"/>
      </a:accent4>
      <a:accent5>
        <a:srgbClr val="FFC200"/>
      </a:accent5>
      <a:accent6>
        <a:srgbClr val="BFF21C"/>
      </a:accent6>
      <a:hlink>
        <a:srgbClr val="2BA8E0"/>
      </a:hlink>
      <a:folHlink>
        <a:srgbClr val="3845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>
          <a:noFill/>
          <a:prstDash val="solid"/>
          <a:miter lim="800000"/>
          <a:headEnd/>
          <a:tailEnd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  <a:txDef>
      <a:spPr>
        <a:noFill/>
      </a:spPr>
      <a:bodyPr wrap="square" lIns="0" tIns="0" rIns="0" bIns="0" rtlCol="0" anchor="ctr">
        <a:spAutoFit/>
      </a:bodyPr>
      <a:lstStyle>
        <a:defPPr>
          <a:defRPr sz="11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259</TotalTime>
  <Words>1315</Words>
  <Application>Microsoft Office PowerPoint</Application>
  <PresentationFormat>On-screen Show (4:3)</PresentationFormat>
  <Paragraphs>148</Paragraphs>
  <Slides>19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Default Theme</vt:lpstr>
      <vt:lpstr>Orange Palette</vt:lpstr>
      <vt:lpstr>Green Palette</vt:lpstr>
      <vt:lpstr>Purple Palette</vt:lpstr>
      <vt:lpstr>1_Purple Palette</vt:lpstr>
      <vt:lpstr>2_Purple Palette</vt:lpstr>
      <vt:lpstr>think-cell Slide</vt:lpstr>
      <vt:lpstr>Brand Voice</vt:lpstr>
      <vt:lpstr>Do you know…</vt:lpstr>
      <vt:lpstr>What is a Brand voice?</vt:lpstr>
      <vt:lpstr>Our brand voice attributes…</vt:lpstr>
      <vt:lpstr>good-natured</vt:lpstr>
      <vt:lpstr>good-natured</vt:lpstr>
      <vt:lpstr>PowerPoint Presentation</vt:lpstr>
      <vt:lpstr>practical</vt:lpstr>
      <vt:lpstr>practical</vt:lpstr>
      <vt:lpstr>PowerPoint Presentation</vt:lpstr>
      <vt:lpstr>helpful</vt:lpstr>
      <vt:lpstr>helpful</vt:lpstr>
      <vt:lpstr>PowerPoint Presentation</vt:lpstr>
      <vt:lpstr>empowering</vt:lpstr>
      <vt:lpstr>empowering</vt:lpstr>
      <vt:lpstr>PowerPoint Presentation</vt:lpstr>
      <vt:lpstr>PowerPoint Presentation</vt:lpstr>
      <vt:lpstr>QUESTIONS?</vt:lpstr>
      <vt:lpstr>Brand Voice</vt:lpstr>
    </vt:vector>
  </TitlesOfParts>
  <Company>Vistaprint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Voice</dc:title>
  <dc:creator>Justine Senior</dc:creator>
  <cp:lastModifiedBy>Justine Senior</cp:lastModifiedBy>
  <cp:revision>20</cp:revision>
  <cp:lastPrinted>2016-02-01T16:51:49Z</cp:lastPrinted>
  <dcterms:created xsi:type="dcterms:W3CDTF">2016-02-01T16:28:18Z</dcterms:created>
  <dcterms:modified xsi:type="dcterms:W3CDTF">2016-02-01T20:57:08Z</dcterms:modified>
</cp:coreProperties>
</file>