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a218290b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a218290b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757375" y="803700"/>
            <a:ext cx="7190100" cy="378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500575" y="375100"/>
            <a:ext cx="15429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- VPC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907400" y="1318050"/>
            <a:ext cx="1821600" cy="279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057400" y="953700"/>
            <a:ext cx="15429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Subnet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046750" y="1628800"/>
            <a:ext cx="1542900" cy="238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2432250" y="1323500"/>
            <a:ext cx="1157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Docker</a:t>
            </a:r>
            <a:endParaRPr sz="1200"/>
          </a:p>
        </p:txBody>
      </p:sp>
      <p:sp>
        <p:nvSpPr>
          <p:cNvPr id="60" name="Google Shape;60;p13"/>
          <p:cNvSpPr/>
          <p:nvPr/>
        </p:nvSpPr>
        <p:spPr>
          <a:xfrm>
            <a:off x="2153850" y="2078825"/>
            <a:ext cx="1275000" cy="106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443050" y="1789525"/>
            <a:ext cx="7716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NGINX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2271725" y="2432450"/>
            <a:ext cx="105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App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5068500" y="1334100"/>
            <a:ext cx="3246900" cy="272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5974025" y="953700"/>
            <a:ext cx="17037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Subnet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5207800" y="1960825"/>
            <a:ext cx="1103700" cy="111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5250650" y="1612725"/>
            <a:ext cx="9216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5325650" y="2271750"/>
            <a:ext cx="771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NodeJS</a:t>
            </a:r>
            <a:endParaRPr sz="1200"/>
          </a:p>
        </p:txBody>
      </p:sp>
      <p:sp>
        <p:nvSpPr>
          <p:cNvPr id="68" name="Google Shape;68;p13"/>
          <p:cNvSpPr/>
          <p:nvPr/>
        </p:nvSpPr>
        <p:spPr>
          <a:xfrm>
            <a:off x="7115175" y="1768075"/>
            <a:ext cx="857400" cy="40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7115175" y="2421738"/>
            <a:ext cx="857400" cy="40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7115175" y="3139625"/>
            <a:ext cx="857400" cy="40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7200900" y="1494800"/>
            <a:ext cx="857400" cy="1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Lambda</a:t>
            </a:r>
            <a:endParaRPr sz="1000"/>
          </a:p>
        </p:txBody>
      </p:sp>
      <p:sp>
        <p:nvSpPr>
          <p:cNvPr id="72" name="Google Shape;72;p13"/>
          <p:cNvSpPr txBox="1"/>
          <p:nvPr/>
        </p:nvSpPr>
        <p:spPr>
          <a:xfrm>
            <a:off x="7200900" y="2105613"/>
            <a:ext cx="857400" cy="1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Lambda</a:t>
            </a:r>
            <a:endParaRPr sz="1000"/>
          </a:p>
        </p:txBody>
      </p:sp>
      <p:sp>
        <p:nvSpPr>
          <p:cNvPr id="73" name="Google Shape;73;p13"/>
          <p:cNvSpPr txBox="1"/>
          <p:nvPr/>
        </p:nvSpPr>
        <p:spPr>
          <a:xfrm>
            <a:off x="7200900" y="2898513"/>
            <a:ext cx="857400" cy="1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Lambda</a:t>
            </a:r>
            <a:endParaRPr sz="1000"/>
          </a:p>
        </p:txBody>
      </p:sp>
      <p:cxnSp>
        <p:nvCxnSpPr>
          <p:cNvPr id="74" name="Google Shape;74;p13"/>
          <p:cNvCxnSpPr/>
          <p:nvPr/>
        </p:nvCxnSpPr>
        <p:spPr>
          <a:xfrm>
            <a:off x="3471650" y="2619900"/>
            <a:ext cx="17361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3"/>
          <p:cNvCxnSpPr>
            <a:stCxn id="65" idx="3"/>
            <a:endCxn id="68" idx="1"/>
          </p:cNvCxnSpPr>
          <p:nvPr/>
        </p:nvCxnSpPr>
        <p:spPr>
          <a:xfrm flipH="1" rot="10800000">
            <a:off x="6311500" y="1971775"/>
            <a:ext cx="803700" cy="5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3"/>
          <p:cNvCxnSpPr>
            <a:stCxn id="65" idx="3"/>
            <a:endCxn id="70" idx="1"/>
          </p:cNvCxnSpPr>
          <p:nvPr/>
        </p:nvCxnSpPr>
        <p:spPr>
          <a:xfrm>
            <a:off x="6311500" y="2518075"/>
            <a:ext cx="803700" cy="8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>
            <a:stCxn id="65" idx="3"/>
            <a:endCxn id="69" idx="1"/>
          </p:cNvCxnSpPr>
          <p:nvPr/>
        </p:nvCxnSpPr>
        <p:spPr>
          <a:xfrm>
            <a:off x="6311500" y="2518075"/>
            <a:ext cx="803700" cy="1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3"/>
          <p:cNvSpPr/>
          <p:nvPr/>
        </p:nvSpPr>
        <p:spPr>
          <a:xfrm>
            <a:off x="85800" y="2279700"/>
            <a:ext cx="685800" cy="69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 txBox="1"/>
          <p:nvPr/>
        </p:nvSpPr>
        <p:spPr>
          <a:xfrm>
            <a:off x="150025" y="1832375"/>
            <a:ext cx="6858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cxnSp>
        <p:nvCxnSpPr>
          <p:cNvPr id="80" name="Google Shape;80;p13"/>
          <p:cNvCxnSpPr>
            <a:stCxn id="78" idx="3"/>
            <a:endCxn id="60" idx="1"/>
          </p:cNvCxnSpPr>
          <p:nvPr/>
        </p:nvCxnSpPr>
        <p:spPr>
          <a:xfrm flipH="1" rot="10800000">
            <a:off x="771600" y="2609100"/>
            <a:ext cx="13824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1757375" y="803700"/>
            <a:ext cx="7190100" cy="378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4500575" y="375100"/>
            <a:ext cx="15429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- VPC</a:t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1907400" y="1318050"/>
            <a:ext cx="1821600" cy="279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2057400" y="953700"/>
            <a:ext cx="15429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Subnet</a:t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2046750" y="1628800"/>
            <a:ext cx="1542900" cy="238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/>
        </p:nvSpPr>
        <p:spPr>
          <a:xfrm>
            <a:off x="2432250" y="1323500"/>
            <a:ext cx="1157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Docker</a:t>
            </a:r>
            <a:endParaRPr sz="1200"/>
          </a:p>
        </p:txBody>
      </p:sp>
      <p:sp>
        <p:nvSpPr>
          <p:cNvPr id="91" name="Google Shape;91;p14"/>
          <p:cNvSpPr/>
          <p:nvPr/>
        </p:nvSpPr>
        <p:spPr>
          <a:xfrm>
            <a:off x="5068500" y="1334100"/>
            <a:ext cx="3246900" cy="272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5974025" y="953700"/>
            <a:ext cx="17037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Subnet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5207800" y="1960825"/>
            <a:ext cx="685800" cy="168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5068500" y="1612725"/>
            <a:ext cx="11574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API Gateway</a:t>
            </a:r>
            <a:endParaRPr sz="1200"/>
          </a:p>
        </p:txBody>
      </p:sp>
      <p:sp>
        <p:nvSpPr>
          <p:cNvPr id="95" name="Google Shape;95;p14"/>
          <p:cNvSpPr txBox="1"/>
          <p:nvPr/>
        </p:nvSpPr>
        <p:spPr>
          <a:xfrm>
            <a:off x="5325650" y="2271750"/>
            <a:ext cx="771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6" name="Google Shape;96;p14"/>
          <p:cNvSpPr/>
          <p:nvPr/>
        </p:nvSpPr>
        <p:spPr>
          <a:xfrm>
            <a:off x="7115175" y="1768075"/>
            <a:ext cx="857400" cy="40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7115175" y="2421738"/>
            <a:ext cx="857400" cy="40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7115175" y="3139625"/>
            <a:ext cx="857400" cy="40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7200900" y="1494800"/>
            <a:ext cx="857400" cy="1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Lambda</a:t>
            </a:r>
            <a:endParaRPr sz="1000"/>
          </a:p>
        </p:txBody>
      </p:sp>
      <p:sp>
        <p:nvSpPr>
          <p:cNvPr id="100" name="Google Shape;100;p14"/>
          <p:cNvSpPr txBox="1"/>
          <p:nvPr/>
        </p:nvSpPr>
        <p:spPr>
          <a:xfrm>
            <a:off x="7200900" y="2105613"/>
            <a:ext cx="857400" cy="1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Lambda</a:t>
            </a:r>
            <a:endParaRPr sz="1000"/>
          </a:p>
        </p:txBody>
      </p:sp>
      <p:sp>
        <p:nvSpPr>
          <p:cNvPr id="101" name="Google Shape;101;p14"/>
          <p:cNvSpPr txBox="1"/>
          <p:nvPr/>
        </p:nvSpPr>
        <p:spPr>
          <a:xfrm>
            <a:off x="7200900" y="2898513"/>
            <a:ext cx="857400" cy="1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Lambda</a:t>
            </a:r>
            <a:endParaRPr sz="1000"/>
          </a:p>
        </p:txBody>
      </p:sp>
      <p:cxnSp>
        <p:nvCxnSpPr>
          <p:cNvPr id="102" name="Google Shape;102;p14"/>
          <p:cNvCxnSpPr>
            <a:stCxn id="103" idx="3"/>
          </p:cNvCxnSpPr>
          <p:nvPr/>
        </p:nvCxnSpPr>
        <p:spPr>
          <a:xfrm flipH="1" rot="10800000">
            <a:off x="3396900" y="2646450"/>
            <a:ext cx="1810800" cy="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4"/>
          <p:cNvCxnSpPr>
            <a:stCxn id="93" idx="3"/>
            <a:endCxn id="96" idx="1"/>
          </p:cNvCxnSpPr>
          <p:nvPr/>
        </p:nvCxnSpPr>
        <p:spPr>
          <a:xfrm flipH="1" rot="10800000">
            <a:off x="5893600" y="1971625"/>
            <a:ext cx="1221600" cy="8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4"/>
          <p:cNvCxnSpPr>
            <a:stCxn id="93" idx="3"/>
            <a:endCxn id="98" idx="1"/>
          </p:cNvCxnSpPr>
          <p:nvPr/>
        </p:nvCxnSpPr>
        <p:spPr>
          <a:xfrm>
            <a:off x="5893600" y="2802025"/>
            <a:ext cx="1221600" cy="5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4"/>
          <p:cNvCxnSpPr>
            <a:stCxn id="93" idx="3"/>
            <a:endCxn id="97" idx="1"/>
          </p:cNvCxnSpPr>
          <p:nvPr/>
        </p:nvCxnSpPr>
        <p:spPr>
          <a:xfrm flipH="1" rot="10800000">
            <a:off x="5893600" y="2625325"/>
            <a:ext cx="1221600" cy="1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4"/>
          <p:cNvSpPr/>
          <p:nvPr/>
        </p:nvSpPr>
        <p:spPr>
          <a:xfrm>
            <a:off x="85800" y="2373450"/>
            <a:ext cx="685800" cy="69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85800" y="2052225"/>
            <a:ext cx="6858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175300" y="2129850"/>
            <a:ext cx="1221600" cy="115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2485950" y="1844513"/>
            <a:ext cx="685800" cy="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NodeJS</a:t>
            </a:r>
            <a:endParaRPr sz="900"/>
          </a:p>
        </p:txBody>
      </p:sp>
      <p:sp>
        <p:nvSpPr>
          <p:cNvPr id="110" name="Google Shape;110;p14"/>
          <p:cNvSpPr txBox="1"/>
          <p:nvPr/>
        </p:nvSpPr>
        <p:spPr>
          <a:xfrm>
            <a:off x="2314575" y="3375425"/>
            <a:ext cx="857400" cy="1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2239575" y="2303850"/>
            <a:ext cx="289200" cy="83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2148375" y="2078923"/>
            <a:ext cx="573300" cy="1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React</a:t>
            </a:r>
            <a:endParaRPr sz="900"/>
          </a:p>
        </p:txBody>
      </p:sp>
      <p:sp>
        <p:nvSpPr>
          <p:cNvPr id="113" name="Google Shape;113;p14"/>
          <p:cNvSpPr txBox="1"/>
          <p:nvPr/>
        </p:nvSpPr>
        <p:spPr>
          <a:xfrm>
            <a:off x="2633400" y="2453850"/>
            <a:ext cx="5733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Web Server</a:t>
            </a:r>
            <a:endParaRPr sz="1000"/>
          </a:p>
        </p:txBody>
      </p:sp>
      <p:cxnSp>
        <p:nvCxnSpPr>
          <p:cNvPr id="114" name="Google Shape;114;p14"/>
          <p:cNvCxnSpPr>
            <a:stCxn id="107" idx="3"/>
            <a:endCxn id="111" idx="1"/>
          </p:cNvCxnSpPr>
          <p:nvPr/>
        </p:nvCxnSpPr>
        <p:spPr>
          <a:xfrm>
            <a:off x="771600" y="2719050"/>
            <a:ext cx="146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