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ED59-C80F-41DF-B93A-E0EB3EC30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60F54-4499-4ADD-BBEE-70EFD45D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38F-400E-4A62-9A2B-5A2FF813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6C9D-0616-46ED-836F-73094BBA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86D-94DB-4EDB-A89D-EFCC9F42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A7E-1EF0-4240-9561-5911B317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6C6DF-CBE4-45DC-82CB-6DF3775D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BC37-B6C2-4BDE-AA6C-3916B312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A972-8FB5-4BBC-9571-3548C83B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4A5A-36F2-4E8D-BE8E-7D3D7ED1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8E1B4-A203-44B9-903A-7CD8FA435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EB92-F650-46B9-9F26-5591A631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953F-3FF8-46AD-A8CD-14026555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97E2-C290-40CF-A708-BAB52668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942A-6B5F-439C-A3CA-8353D9F6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1A2F-166F-4448-8EB5-EAFE5104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5B74-B507-4298-97E4-49FEF160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041-13B2-45D9-99D2-C1021C4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669C-8ACC-4AE7-A86C-ECCFE4EB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17FA-9C80-4128-A951-A8599BEE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0402-CE67-49ED-9C57-01608CF6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E248-703D-4C03-8DE3-A92B132B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DB1A-4D67-4ADE-BCE3-2FD0CBFA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608C-CB6D-4A63-8883-005AFCF6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5522-3BF6-41C3-9FA7-F375597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2ADA-CE04-4A9D-AA53-F31DCA6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8327-9764-485B-B775-03FDB6192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287F4-43CB-4436-ACF2-09056721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6350-6DA1-4C80-B01F-C89AB891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39938-AE78-4D68-91E9-2B818F8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48DF-78AC-4724-92BD-5153D6B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1878-1581-4E59-A409-7C7FB21F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DB78-8DC7-49BC-AB30-9390B6EF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7DE1-34E5-4734-9880-3C998569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D164F-7AB5-4C63-9445-D53D69C2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8D3E9-68BC-43CD-916D-15A2082EA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0C17-A953-47FA-A452-E2327B26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BAD6-2894-4818-B5C5-D59F75CA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DD29-49EC-4F46-A31D-13D9A94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171C-C1FE-4C5C-8750-A5157EFB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4916D-4DF6-4CF0-B199-04C82C27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33646-CB84-4E94-8E9A-2B5764F5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E37B4-CC7B-4871-9402-63C036F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677F5-F16A-40F1-AA35-C3333E9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86F03-0B50-4095-B55B-840AF59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306CE-35BA-4BEC-9A0D-EC3EC8F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188-49AC-45EE-9C4B-9A67A45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B4B9-1FE8-4A87-ABD3-FB9971E6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AF88F-C1C8-4C0D-8EDD-29E4A74B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7B2E4-501B-4F8B-A9E4-258EC4D4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C087-B3CB-48D4-9DC6-26D5C09D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DFE4-728E-4AC2-912C-2A30BB33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F0EA-F185-437A-9FED-8201196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466E2-5F6E-4C0E-8F7D-09C761F2F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1327B-972A-45AD-A940-B2C0AB63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5A73-58F8-43D6-9B56-4B327F1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9552-F35A-4E4F-8A59-BF465BCA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B16F4-52C3-4E6D-B58C-E0244138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B7A2-9237-42AD-9BE0-C9E98482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54D5-DD5E-4172-A936-5728BD79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9596-54FC-40AB-8953-0FA6A2CF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9E35-1624-4B0B-B8F5-710E4CF41A3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5BA9-06F0-442D-883A-88AD8854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9575-6B85-4AA7-8E7B-926E627E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8E06-9196-47A1-B17D-D6B0FA28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A0385-A235-455E-B5F7-7A158FE2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52400"/>
            <a:ext cx="3086100" cy="194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89A0D-ECAF-4F80-9519-E83647EFE535}"/>
              </a:ext>
            </a:extLst>
          </p:cNvPr>
          <p:cNvSpPr txBox="1"/>
          <p:nvPr/>
        </p:nvSpPr>
        <p:spPr>
          <a:xfrm>
            <a:off x="904874" y="523785"/>
            <a:ext cx="305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Single Syringe Pump – NE1000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$710 from ABC Scientific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F6357-C68D-4460-B6B0-F550A4C0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2464831"/>
            <a:ext cx="2999545" cy="173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3CB00-520E-4172-A3BE-D5D01C77E670}"/>
              </a:ext>
            </a:extLst>
          </p:cNvPr>
          <p:cNvSpPr txBox="1"/>
          <p:nvPr/>
        </p:nvSpPr>
        <p:spPr>
          <a:xfrm>
            <a:off x="818318" y="2362110"/>
            <a:ext cx="305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Just Infusion Syringe Pump – NE300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$275 from Syringepump.com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EA936-6A24-4A62-B7F1-250F7BF6C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43" y="4567712"/>
            <a:ext cx="3129631" cy="1454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1BEBF-D1E3-4C37-B3F7-90E6482B5022}"/>
              </a:ext>
            </a:extLst>
          </p:cNvPr>
          <p:cNvSpPr txBox="1"/>
          <p:nvPr/>
        </p:nvSpPr>
        <p:spPr>
          <a:xfrm>
            <a:off x="818318" y="4510285"/>
            <a:ext cx="305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Chromastat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3D Printed Syringe Pump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$80 </a:t>
            </a:r>
          </a:p>
        </p:txBody>
      </p:sp>
    </p:spTree>
    <p:extLst>
      <p:ext uri="{BB962C8B-B14F-4D97-AF65-F5344CB8AC3E}">
        <p14:creationId xmlns:p14="http://schemas.microsoft.com/office/powerpoint/2010/main" val="32328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Kwok</dc:creator>
  <cp:lastModifiedBy>William Kwok</cp:lastModifiedBy>
  <cp:revision>1</cp:revision>
  <dcterms:created xsi:type="dcterms:W3CDTF">2017-10-28T10:12:20Z</dcterms:created>
  <dcterms:modified xsi:type="dcterms:W3CDTF">2017-10-28T10:12:32Z</dcterms:modified>
</cp:coreProperties>
</file>