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D82C8A-38F2-4600-B596-75A78DC82D15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E3C62A2-D568-4836-93DD-EDBC8A6C7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362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Static and non-static 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38800"/>
            <a:ext cx="31242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46448"/>
            <a:ext cx="2286000" cy="1280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3400" y="5791200"/>
            <a:ext cx="47244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Dũng</a:t>
            </a:r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HCMC University of Technology And Education</a:t>
            </a:r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0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257800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048000"/>
            <a:ext cx="9113520" cy="9906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KEYWORD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84064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7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use to for memory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managerment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mainly.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to define resources  of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keyword belongs to the class, not to the instance of the class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apply for static key in java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Method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Block code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Nested class</a:t>
            </a:r>
            <a:endParaRPr 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75504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 variable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is a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declare a variable as static, that variable is called a static variable, or a static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variable.</a:t>
            </a:r>
          </a:p>
          <a:p>
            <a:pPr marL="0" indent="0" algn="r">
              <a:buNone/>
            </a:pPr>
            <a:r>
              <a:rPr lang="vi-VN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static int min (int a, int b) { </a:t>
            </a:r>
            <a:br>
              <a:rPr lang="vi-VN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vi-VN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trả về giá trị nhỏ hơn của a và b 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get memory only once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Static variables can be used to reference common properties of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05400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Example :Static applications </a:t>
            </a:r>
            <a:r>
              <a:rPr lang="en-US" sz="3600" dirty="0" err="1" smtClean="0"/>
              <a:t>avariable</a:t>
            </a:r>
            <a:endParaRPr lang="en-US" sz="36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42588"/>
            <a:ext cx="7727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27950" cy="150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5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Static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Applying the static keyword to any method, that method is called a static method.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/>
              <a:t>Static methods can’t use instance variables, they usually take input from the parameters , perform some business then return some result.</a:t>
            </a:r>
          </a:p>
          <a:p>
            <a:pPr fontAlgn="base"/>
            <a:r>
              <a:rPr lang="en-US" dirty="0"/>
              <a:t>Static methods can’t invoke a non-static method.</a:t>
            </a:r>
          </a:p>
          <a:p>
            <a:pPr fontAlgn="base"/>
            <a:r>
              <a:rPr lang="en-US" dirty="0"/>
              <a:t>Static methods can’t be overridden.</a:t>
            </a:r>
          </a:p>
          <a:p>
            <a:pPr fontAlgn="base"/>
            <a:r>
              <a:rPr lang="en-US"/>
              <a:t>You can’t use </a:t>
            </a:r>
            <a:r>
              <a:rPr lang="en-US" b="1" i="1"/>
              <a:t>this</a:t>
            </a:r>
            <a:r>
              <a:rPr lang="en-US"/>
              <a:t> keyword inside a static method.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105400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Static block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initialize static data members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executed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main method at the class load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653415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5478272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509016" y="457200"/>
            <a:ext cx="2514600" cy="10668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rules to remember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9016" y="2151888"/>
            <a:ext cx="8330184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static method could not use non-static variable or call non-static method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016" y="3276600"/>
            <a:ext cx="8330184" cy="457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 static resources via class name or any object 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24" y="5248656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Non-Static methods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7A7DF"/>
                </a:solidFill>
                <a:latin typeface="Times New Roman" pitchFamily="18" charset="0"/>
                <a:cs typeface="Times New Roman" pitchFamily="18" charset="0"/>
              </a:rPr>
              <a:t>A non-static method does not have the keyword </a:t>
            </a:r>
            <a:r>
              <a:rPr lang="en-US" i="1" dirty="0">
                <a:solidFill>
                  <a:srgbClr val="A7A7DF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>
                <a:solidFill>
                  <a:srgbClr val="A7A7DF"/>
                </a:solidFill>
                <a:latin typeface="Times New Roman" pitchFamily="18" charset="0"/>
                <a:cs typeface="Times New Roman" pitchFamily="18" charset="0"/>
              </a:rPr>
              <a:t> before the name of the method.</a:t>
            </a:r>
          </a:p>
          <a:p>
            <a:r>
              <a:rPr lang="en-US" dirty="0">
                <a:solidFill>
                  <a:srgbClr val="A7A7DF"/>
                </a:solidFill>
                <a:latin typeface="Times New Roman" pitchFamily="18" charset="0"/>
                <a:cs typeface="Times New Roman" pitchFamily="18" charset="0"/>
              </a:rPr>
              <a:t>A non-static method belongs to an object of the class and you have to create an instance of the class to access it.</a:t>
            </a:r>
          </a:p>
          <a:p>
            <a:r>
              <a:rPr lang="en-US" dirty="0">
                <a:solidFill>
                  <a:srgbClr val="A7A7DF"/>
                </a:solidFill>
                <a:latin typeface="Times New Roman" pitchFamily="18" charset="0"/>
                <a:cs typeface="Times New Roman" pitchFamily="18" charset="0"/>
              </a:rPr>
              <a:t>Non-static methods can access any static method and any static variable without creating an instance of the class.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34000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70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1469</TotalTime>
  <Words>219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Static and non-static </vt:lpstr>
      <vt:lpstr>STATIC KEYWORD </vt:lpstr>
      <vt:lpstr>Static </vt:lpstr>
      <vt:lpstr>Static  variable</vt:lpstr>
      <vt:lpstr>PowerPoint Presentation</vt:lpstr>
      <vt:lpstr>Static method </vt:lpstr>
      <vt:lpstr>Static block </vt:lpstr>
      <vt:lpstr>PowerPoint Presentation</vt:lpstr>
      <vt:lpstr>Non-Static methods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and non-static</dc:title>
  <dc:creator>Can</dc:creator>
  <cp:lastModifiedBy>Can</cp:lastModifiedBy>
  <cp:revision>23</cp:revision>
  <dcterms:created xsi:type="dcterms:W3CDTF">2019-07-11T02:45:44Z</dcterms:created>
  <dcterms:modified xsi:type="dcterms:W3CDTF">2019-07-12T03:15:28Z</dcterms:modified>
</cp:coreProperties>
</file>