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6B37-E403-4061-A878-9E5D13F92B1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1603-D095-43C7-AAEB-C6FECAED37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2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3	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Teogenes</a:t>
            </a:r>
            <a:endParaRPr lang="pt-BR" dirty="0"/>
          </a:p>
          <a:p>
            <a:r>
              <a:rPr lang="pt-BR" dirty="0" smtClean="0"/>
              <a:t>Matheus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private class </a:t>
            </a:r>
            <a:r>
              <a:rPr lang="en-US" dirty="0" err="1" smtClean="0"/>
              <a:t>Data_Som</a:t>
            </a:r>
            <a:r>
              <a:rPr lang="en-US" dirty="0" smtClean="0"/>
              <a:t>{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Data_Som</a:t>
            </a:r>
            <a:r>
              <a:rPr lang="en-US" dirty="0" smtClean="0"/>
              <a:t>(){};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Som</a:t>
            </a:r>
            <a:r>
              <a:rPr lang="en-US" dirty="0" smtClean="0"/>
              <a:t> audio;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delay;       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dur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Data_Som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[][] = new </a:t>
            </a:r>
            <a:r>
              <a:rPr lang="en-US" dirty="0" err="1" smtClean="0"/>
              <a:t>Data_Som</a:t>
            </a:r>
            <a:r>
              <a:rPr lang="en-US" dirty="0" smtClean="0"/>
              <a:t>[16][</a:t>
            </a:r>
            <a:r>
              <a:rPr lang="en-US" dirty="0" err="1" smtClean="0"/>
              <a:t>totalSize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notaCounter</a:t>
            </a:r>
            <a:r>
              <a:rPr lang="en-US" dirty="0" smtClean="0"/>
              <a:t>[16] = 0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Used[16] = 0;</a:t>
            </a:r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lastNote</a:t>
            </a:r>
            <a:r>
              <a:rPr lang="en-US" dirty="0" smtClean="0"/>
              <a:t>[16]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57051"/>
            <a:ext cx="10515600" cy="58199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disp</a:t>
            </a:r>
            <a:r>
              <a:rPr lang="en-US" dirty="0" smtClean="0"/>
              <a:t>[] = {</a:t>
            </a:r>
          </a:p>
          <a:p>
            <a:pPr marL="0" indent="0">
              <a:buNone/>
            </a:pPr>
            <a:r>
              <a:rPr lang="en-US" dirty="0" smtClean="0"/>
              <a:t>        BancoDeInstrumentos.marimba_i51(1f),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BancoDeInstrumentos.flauta_nao_harmonica_tonal</a:t>
            </a:r>
            <a:r>
              <a:rPr lang="en-US" dirty="0" smtClean="0"/>
              <a:t>(0.9f),</a:t>
            </a:r>
          </a:p>
          <a:p>
            <a:pPr marL="0" indent="0">
              <a:buNone/>
            </a:pPr>
            <a:r>
              <a:rPr lang="en-US" dirty="0" smtClean="0"/>
              <a:t>        BancoDeInstrumentos.marimba_i51(0.9f),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6017" y="554174"/>
            <a:ext cx="11867605" cy="53066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AddNote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track,double</a:t>
            </a:r>
            <a:r>
              <a:rPr lang="en-US" dirty="0"/>
              <a:t> </a:t>
            </a:r>
            <a:r>
              <a:rPr lang="en-US" dirty="0" err="1"/>
              <a:t>duration,int</a:t>
            </a:r>
            <a:r>
              <a:rPr lang="en-US" dirty="0"/>
              <a:t> </a:t>
            </a:r>
            <a:r>
              <a:rPr lang="en-US" dirty="0" err="1"/>
              <a:t>freq,int</a:t>
            </a:r>
            <a:r>
              <a:rPr lang="en-US" dirty="0"/>
              <a:t> interval)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double </a:t>
            </a:r>
            <a:r>
              <a:rPr lang="en-US" dirty="0" err="1"/>
              <a:t>setDuration</a:t>
            </a:r>
            <a:r>
              <a:rPr lang="en-US" dirty="0"/>
              <a:t> =duration/500.0;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lastNote</a:t>
            </a:r>
            <a:r>
              <a:rPr lang="en-US" dirty="0"/>
              <a:t>[track] = duration;</a:t>
            </a:r>
          </a:p>
          <a:p>
            <a:pPr marL="0" indent="0">
              <a:buNone/>
            </a:pPr>
            <a:r>
              <a:rPr lang="en-US" dirty="0" smtClean="0"/>
              <a:t>Nota </a:t>
            </a:r>
            <a:r>
              <a:rPr lang="en-US" dirty="0"/>
              <a:t>n = new Nota(</a:t>
            </a:r>
            <a:r>
              <a:rPr lang="en-US" dirty="0" err="1"/>
              <a:t>setDuration</a:t>
            </a:r>
            <a:r>
              <a:rPr lang="en-US" dirty="0"/>
              <a:t>, (double)440.0f * </a:t>
            </a:r>
            <a:r>
              <a:rPr lang="en-US" dirty="0" err="1"/>
              <a:t>Math.pow</a:t>
            </a:r>
            <a:r>
              <a:rPr lang="en-US" dirty="0"/>
              <a:t>(2.0f ,(</a:t>
            </a:r>
            <a:r>
              <a:rPr lang="en-US" dirty="0" err="1"/>
              <a:t>freq</a:t>
            </a:r>
            <a:r>
              <a:rPr lang="en-US" dirty="0"/>
              <a:t>/12.0f)), 1.5);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 = new </a:t>
            </a:r>
            <a:r>
              <a:rPr lang="en-US" dirty="0" err="1"/>
              <a:t>Data_Som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[track]].audio = </a:t>
            </a:r>
            <a:r>
              <a:rPr lang="en-US" dirty="0" err="1"/>
              <a:t>n.getSom</a:t>
            </a:r>
            <a:r>
              <a:rPr lang="en-US" dirty="0"/>
              <a:t>(</a:t>
            </a:r>
            <a:r>
              <a:rPr lang="en-US" dirty="0" err="1"/>
              <a:t>disp</a:t>
            </a:r>
            <a:r>
              <a:rPr lang="en-US" dirty="0"/>
              <a:t>[track]);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[track]].delay = interval;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notas</a:t>
            </a:r>
            <a:r>
              <a:rPr lang="en-US" dirty="0"/>
              <a:t>[track][</a:t>
            </a:r>
            <a:r>
              <a:rPr lang="en-US" dirty="0" err="1"/>
              <a:t>notaCounter</a:t>
            </a:r>
            <a:r>
              <a:rPr lang="en-US" dirty="0"/>
              <a:t>[track]].</a:t>
            </a:r>
            <a:r>
              <a:rPr lang="en-US" dirty="0" err="1"/>
              <a:t>dur</a:t>
            </a:r>
            <a:r>
              <a:rPr lang="en-US" dirty="0"/>
              <a:t> = </a:t>
            </a:r>
            <a:r>
              <a:rPr lang="en-US" dirty="0" err="1"/>
              <a:t>setDuration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notaCounter</a:t>
            </a:r>
            <a:r>
              <a:rPr lang="en-US" dirty="0"/>
              <a:t>[track]++;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320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=0;i&lt;totalSize-1;i++){</a:t>
            </a:r>
          </a:p>
          <a:p>
            <a:pPr marL="0" indent="0">
              <a:buNone/>
            </a:pPr>
            <a:r>
              <a:rPr lang="en-US" dirty="0"/>
              <a:t>            if (Notes[</a:t>
            </a:r>
            <a:r>
              <a:rPr lang="en-US" dirty="0" err="1"/>
              <a:t>i</a:t>
            </a:r>
            <a:r>
              <a:rPr lang="en-US" dirty="0"/>
              <a:t>][1] == 1){</a:t>
            </a:r>
          </a:p>
          <a:p>
            <a:pPr marL="0" indent="0">
              <a:buNone/>
            </a:pPr>
            <a:r>
              <a:rPr lang="en-US" dirty="0"/>
              <a:t>                Used[Notes[</a:t>
            </a:r>
            <a:r>
              <a:rPr lang="en-US" dirty="0" err="1"/>
              <a:t>i</a:t>
            </a:r>
            <a:r>
              <a:rPr lang="en-US" dirty="0"/>
              <a:t>][0]] = 8;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nextDur</a:t>
            </a:r>
            <a:r>
              <a:rPr lang="en-US" dirty="0"/>
              <a:t> = Notes[i+1][2];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increment = 1;</a:t>
            </a:r>
          </a:p>
          <a:p>
            <a:pPr marL="0" indent="0">
              <a:buNone/>
            </a:pPr>
            <a:r>
              <a:rPr lang="en-US" dirty="0"/>
              <a:t>                while (</a:t>
            </a:r>
            <a:r>
              <a:rPr lang="en-US" dirty="0" err="1"/>
              <a:t>nextDur</a:t>
            </a:r>
            <a:r>
              <a:rPr lang="en-US" dirty="0"/>
              <a:t> == Notes[</a:t>
            </a:r>
            <a:r>
              <a:rPr lang="en-US" dirty="0" err="1"/>
              <a:t>i</a:t>
            </a:r>
            <a:r>
              <a:rPr lang="en-US" dirty="0"/>
              <a:t>][2]){</a:t>
            </a:r>
          </a:p>
          <a:p>
            <a:pPr marL="0" indent="0">
              <a:buNone/>
            </a:pPr>
            <a:r>
              <a:rPr lang="en-US" dirty="0"/>
              <a:t>                    increment++;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nextDur</a:t>
            </a:r>
            <a:r>
              <a:rPr lang="en-US" dirty="0"/>
              <a:t> = Notes[</a:t>
            </a:r>
            <a:r>
              <a:rPr lang="en-US" dirty="0" err="1"/>
              <a:t>i+increment</a:t>
            </a:r>
            <a:r>
              <a:rPr lang="en-US" dirty="0"/>
              <a:t>][2];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double </a:t>
            </a:r>
            <a:r>
              <a:rPr lang="en-US" dirty="0" err="1"/>
              <a:t>dur</a:t>
            </a:r>
            <a:r>
              <a:rPr lang="en-US" dirty="0"/>
              <a:t> =</a:t>
            </a:r>
            <a:r>
              <a:rPr lang="en-US" dirty="0" err="1"/>
              <a:t>nextDur</a:t>
            </a:r>
            <a:r>
              <a:rPr lang="en-US" dirty="0"/>
              <a:t>-Notes[</a:t>
            </a:r>
            <a:r>
              <a:rPr lang="en-US" dirty="0" err="1"/>
              <a:t>i</a:t>
            </a:r>
            <a:r>
              <a:rPr lang="en-US" dirty="0"/>
              <a:t>][2];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AddNote</a:t>
            </a:r>
            <a:r>
              <a:rPr lang="en-US" dirty="0"/>
              <a:t>(Notes[</a:t>
            </a:r>
            <a:r>
              <a:rPr lang="en-US" dirty="0" err="1"/>
              <a:t>i</a:t>
            </a:r>
            <a:r>
              <a:rPr lang="en-US" dirty="0"/>
              <a:t>][0],</a:t>
            </a:r>
            <a:r>
              <a:rPr lang="en-US" dirty="0" err="1"/>
              <a:t>dur,Notes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][4],Notes[</a:t>
            </a:r>
            <a:r>
              <a:rPr lang="en-US" dirty="0" err="1"/>
              <a:t>i</a:t>
            </a:r>
            <a:r>
              <a:rPr lang="en-US" dirty="0"/>
              <a:t>][2]);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726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39931"/>
            <a:ext cx="10515600" cy="563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Som</a:t>
            </a:r>
            <a:r>
              <a:rPr lang="en-US" dirty="0">
                <a:latin typeface="Lucida Console" panose="020B0609040504020204" pitchFamily="49" charset="0"/>
              </a:rPr>
              <a:t> local = 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][0].audio;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for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e=1;e&lt;</a:t>
            </a:r>
            <a:r>
              <a:rPr lang="en-US" dirty="0" err="1">
                <a:latin typeface="Lucida Console" panose="020B0609040504020204" pitchFamily="49" charset="0"/>
              </a:rPr>
              <a:t>notaCounter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];e++){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if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][e].</a:t>
            </a:r>
            <a:r>
              <a:rPr lang="en-US" dirty="0" err="1">
                <a:latin typeface="Lucida Console" panose="020B0609040504020204" pitchFamily="49" charset="0"/>
              </a:rPr>
              <a:t>dur</a:t>
            </a:r>
            <a:r>
              <a:rPr lang="en-US" dirty="0">
                <a:latin typeface="Lucida Console" panose="020B0609040504020204" pitchFamily="49" charset="0"/>
              </a:rPr>
              <a:t> &lt;= 0.01){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local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local.mistura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][e].audio);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  <a:r>
              <a:rPr lang="en-US" dirty="0">
                <a:latin typeface="Lucida Console" panose="020B0609040504020204" pitchFamily="49" charset="0"/>
              </a:rPr>
              <a:t>else{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local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local.emenda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notas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][e].audio);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total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total.mistura</a:t>
            </a:r>
            <a:r>
              <a:rPr lang="en-US" dirty="0">
                <a:latin typeface="Lucida Console" panose="020B0609040504020204" pitchFamily="49" charset="0"/>
              </a:rPr>
              <a:t>(local);</a:t>
            </a:r>
          </a:p>
        </p:txBody>
      </p:sp>
    </p:spTree>
    <p:extLst>
      <p:ext uri="{BB962C8B-B14F-4D97-AF65-F5344CB8AC3E}">
        <p14:creationId xmlns:p14="http://schemas.microsoft.com/office/powerpoint/2010/main" val="115489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211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Trabalho 3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3 </dc:title>
  <dc:creator>Mock -</dc:creator>
  <cp:lastModifiedBy>Mock -</cp:lastModifiedBy>
  <cp:revision>1</cp:revision>
  <dcterms:created xsi:type="dcterms:W3CDTF">2015-11-30T15:12:27Z</dcterms:created>
  <dcterms:modified xsi:type="dcterms:W3CDTF">2015-11-30T15:19:22Z</dcterms:modified>
</cp:coreProperties>
</file>