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6B37-E403-4061-A878-9E5D13F92B1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1603-D095-43C7-AAEB-C6FECAED3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2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6B37-E403-4061-A878-9E5D13F92B1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1603-D095-43C7-AAEB-C6FECAED3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1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6B37-E403-4061-A878-9E5D13F92B1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1603-D095-43C7-AAEB-C6FECAED3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5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6B37-E403-4061-A878-9E5D13F92B1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1603-D095-43C7-AAEB-C6FECAED3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7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6B37-E403-4061-A878-9E5D13F92B1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1603-D095-43C7-AAEB-C6FECAED3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3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6B37-E403-4061-A878-9E5D13F92B1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1603-D095-43C7-AAEB-C6FECAED3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6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6B37-E403-4061-A878-9E5D13F92B1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1603-D095-43C7-AAEB-C6FECAED3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6B37-E403-4061-A878-9E5D13F92B1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1603-D095-43C7-AAEB-C6FECAED3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3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6B37-E403-4061-A878-9E5D13F92B1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1603-D095-43C7-AAEB-C6FECAED3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6B37-E403-4061-A878-9E5D13F92B1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1603-D095-43C7-AAEB-C6FECAED3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7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6B37-E403-4061-A878-9E5D13F92B1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1603-D095-43C7-AAEB-C6FECAED3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6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56B37-E403-4061-A878-9E5D13F92B1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51603-D095-43C7-AAEB-C6FECAED3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02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Trabalho 3	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Teogenes</a:t>
            </a:r>
            <a:endParaRPr lang="pt-BR" dirty="0"/>
          </a:p>
          <a:p>
            <a:r>
              <a:rPr lang="pt-BR" dirty="0" smtClean="0"/>
              <a:t>Matheus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8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35429"/>
            <a:ext cx="10515600" cy="5741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private class </a:t>
            </a:r>
            <a:r>
              <a:rPr lang="en-US" dirty="0" err="1" smtClean="0"/>
              <a:t>Data_Som</a:t>
            </a:r>
            <a:r>
              <a:rPr lang="en-US" dirty="0" smtClean="0"/>
              <a:t>{       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Data_Som</a:t>
            </a:r>
            <a:r>
              <a:rPr lang="en-US" dirty="0" smtClean="0"/>
              <a:t>(){};       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Som</a:t>
            </a:r>
            <a:r>
              <a:rPr lang="en-US" dirty="0" smtClean="0"/>
              <a:t> audio;       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delay;       </a:t>
            </a:r>
            <a:br>
              <a:rPr lang="en-US" dirty="0" smtClean="0"/>
            </a:br>
            <a:r>
              <a:rPr lang="en-US" dirty="0" smtClean="0"/>
              <a:t>	double </a:t>
            </a:r>
            <a:r>
              <a:rPr lang="en-US" dirty="0" err="1" smtClean="0"/>
              <a:t>dur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err="1" smtClean="0"/>
              <a:t>Data_Som</a:t>
            </a:r>
            <a:r>
              <a:rPr lang="en-US" dirty="0" smtClean="0"/>
              <a:t> </a:t>
            </a:r>
            <a:r>
              <a:rPr lang="en-US" dirty="0" err="1" smtClean="0"/>
              <a:t>notas</a:t>
            </a:r>
            <a:r>
              <a:rPr lang="en-US" dirty="0" smtClean="0"/>
              <a:t>[][] = new </a:t>
            </a:r>
            <a:r>
              <a:rPr lang="en-US" dirty="0" err="1" smtClean="0"/>
              <a:t>Data_Som</a:t>
            </a:r>
            <a:r>
              <a:rPr lang="en-US" dirty="0" smtClean="0"/>
              <a:t>[16][</a:t>
            </a:r>
            <a:r>
              <a:rPr lang="en-US" dirty="0" err="1" smtClean="0"/>
              <a:t>totalSize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notaCounter</a:t>
            </a:r>
            <a:r>
              <a:rPr lang="en-US" dirty="0" smtClean="0"/>
              <a:t>[16] = 0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Used[16] = 0;</a:t>
            </a:r>
          </a:p>
          <a:p>
            <a:pPr marL="0" indent="0">
              <a:buNone/>
            </a:pPr>
            <a:r>
              <a:rPr lang="en-US" dirty="0" smtClean="0"/>
              <a:t>double </a:t>
            </a:r>
            <a:r>
              <a:rPr lang="en-US" dirty="0" err="1" smtClean="0"/>
              <a:t>lastNote</a:t>
            </a:r>
            <a:r>
              <a:rPr lang="en-US" dirty="0" smtClean="0"/>
              <a:t>[16]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85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57051"/>
            <a:ext cx="10515600" cy="581991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Dispositivo</a:t>
            </a:r>
            <a:r>
              <a:rPr lang="en-US" dirty="0" smtClean="0"/>
              <a:t> </a:t>
            </a:r>
            <a:r>
              <a:rPr lang="en-US" dirty="0" err="1" smtClean="0"/>
              <a:t>disp</a:t>
            </a:r>
            <a:r>
              <a:rPr lang="en-US" dirty="0" smtClean="0"/>
              <a:t>[] = {</a:t>
            </a:r>
          </a:p>
          <a:p>
            <a:pPr marL="0" indent="0">
              <a:buNone/>
            </a:pPr>
            <a:r>
              <a:rPr lang="en-US" dirty="0" smtClean="0"/>
              <a:t>        BancoDeInstrumentos.marimba_i51(1f),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BancoDeInstrumentos.flauta_nao_harmonica_tonal</a:t>
            </a:r>
            <a:r>
              <a:rPr lang="en-US" dirty="0" smtClean="0"/>
              <a:t>(0.9f),</a:t>
            </a:r>
          </a:p>
          <a:p>
            <a:pPr marL="0" indent="0">
              <a:buNone/>
            </a:pPr>
            <a:r>
              <a:rPr lang="en-US" dirty="0" smtClean="0"/>
              <a:t>        BancoDeInstrumentos.marimba_i51(0.9f),</a:t>
            </a:r>
          </a:p>
          <a:p>
            <a:pPr marL="0" indent="0">
              <a:buNone/>
            </a:pPr>
            <a:r>
              <a:rPr lang="en-US" dirty="0" smtClean="0"/>
              <a:t>    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5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6017" y="554174"/>
            <a:ext cx="11867605" cy="53066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AddNote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track,double</a:t>
            </a:r>
            <a:r>
              <a:rPr lang="en-US" dirty="0"/>
              <a:t> </a:t>
            </a:r>
            <a:r>
              <a:rPr lang="en-US" dirty="0" err="1"/>
              <a:t>duration,int</a:t>
            </a:r>
            <a:r>
              <a:rPr lang="en-US" dirty="0"/>
              <a:t> </a:t>
            </a:r>
            <a:r>
              <a:rPr lang="en-US" dirty="0" err="1"/>
              <a:t>freq,int</a:t>
            </a:r>
            <a:r>
              <a:rPr lang="en-US" dirty="0"/>
              <a:t> interval)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double </a:t>
            </a:r>
            <a:r>
              <a:rPr lang="en-US" dirty="0" err="1"/>
              <a:t>setDuration</a:t>
            </a:r>
            <a:r>
              <a:rPr lang="en-US" dirty="0"/>
              <a:t> =duration/500.0;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lastNote</a:t>
            </a:r>
            <a:r>
              <a:rPr lang="en-US" dirty="0"/>
              <a:t>[track] = duration;</a:t>
            </a:r>
          </a:p>
          <a:p>
            <a:pPr marL="0" indent="0">
              <a:buNone/>
            </a:pPr>
            <a:r>
              <a:rPr lang="en-US" dirty="0" smtClean="0"/>
              <a:t>Nota </a:t>
            </a:r>
            <a:r>
              <a:rPr lang="en-US" dirty="0"/>
              <a:t>n = new Nota(</a:t>
            </a:r>
            <a:r>
              <a:rPr lang="en-US" dirty="0" err="1"/>
              <a:t>setDuration</a:t>
            </a:r>
            <a:r>
              <a:rPr lang="en-US" dirty="0"/>
              <a:t>, (double)440.0f * </a:t>
            </a:r>
            <a:r>
              <a:rPr lang="en-US" dirty="0" err="1"/>
              <a:t>Math.pow</a:t>
            </a:r>
            <a:r>
              <a:rPr lang="en-US" dirty="0"/>
              <a:t>(2.0f ,(</a:t>
            </a:r>
            <a:r>
              <a:rPr lang="en-US" dirty="0" err="1"/>
              <a:t>freq</a:t>
            </a:r>
            <a:r>
              <a:rPr lang="en-US" dirty="0"/>
              <a:t>/12.0f)), 1.5);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notas</a:t>
            </a:r>
            <a:r>
              <a:rPr lang="en-US" dirty="0"/>
              <a:t>[track][</a:t>
            </a:r>
            <a:r>
              <a:rPr lang="en-US" dirty="0" err="1"/>
              <a:t>notaCounter</a:t>
            </a:r>
            <a:r>
              <a:rPr lang="en-US" dirty="0"/>
              <a:t>[track]] = new </a:t>
            </a:r>
            <a:r>
              <a:rPr lang="en-US" dirty="0" err="1"/>
              <a:t>Data_Som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notas</a:t>
            </a:r>
            <a:r>
              <a:rPr lang="en-US" dirty="0"/>
              <a:t>[track][</a:t>
            </a:r>
            <a:r>
              <a:rPr lang="en-US" dirty="0" err="1"/>
              <a:t>notaCounter</a:t>
            </a:r>
            <a:r>
              <a:rPr lang="en-US" dirty="0"/>
              <a:t>[track]].audio = </a:t>
            </a:r>
            <a:r>
              <a:rPr lang="en-US" dirty="0" err="1"/>
              <a:t>n.getSom</a:t>
            </a:r>
            <a:r>
              <a:rPr lang="en-US" dirty="0"/>
              <a:t>(</a:t>
            </a:r>
            <a:r>
              <a:rPr lang="en-US" dirty="0" err="1"/>
              <a:t>disp</a:t>
            </a:r>
            <a:r>
              <a:rPr lang="en-US" dirty="0"/>
              <a:t>[track]);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notas</a:t>
            </a:r>
            <a:r>
              <a:rPr lang="en-US" dirty="0"/>
              <a:t>[track][</a:t>
            </a:r>
            <a:r>
              <a:rPr lang="en-US" dirty="0" err="1"/>
              <a:t>notaCounter</a:t>
            </a:r>
            <a:r>
              <a:rPr lang="en-US" dirty="0"/>
              <a:t>[track]].delay = interval;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notas</a:t>
            </a:r>
            <a:r>
              <a:rPr lang="en-US" dirty="0"/>
              <a:t>[track][</a:t>
            </a:r>
            <a:r>
              <a:rPr lang="en-US" dirty="0" err="1"/>
              <a:t>notaCounter</a:t>
            </a:r>
            <a:r>
              <a:rPr lang="en-US" dirty="0"/>
              <a:t>[track]].</a:t>
            </a:r>
            <a:r>
              <a:rPr lang="en-US" dirty="0" err="1"/>
              <a:t>dur</a:t>
            </a:r>
            <a:r>
              <a:rPr lang="en-US" dirty="0"/>
              <a:t> = </a:t>
            </a:r>
            <a:r>
              <a:rPr lang="en-US" dirty="0" err="1"/>
              <a:t>setDuration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notaCounter</a:t>
            </a:r>
            <a:r>
              <a:rPr lang="en-US" dirty="0"/>
              <a:t>[track]++;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3201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18011"/>
            <a:ext cx="10515600" cy="57589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=0;i&lt;totalSize-1;i++){</a:t>
            </a:r>
          </a:p>
          <a:p>
            <a:pPr marL="0" indent="0">
              <a:buNone/>
            </a:pPr>
            <a:r>
              <a:rPr lang="en-US" dirty="0"/>
              <a:t>            if (Notes[</a:t>
            </a:r>
            <a:r>
              <a:rPr lang="en-US" dirty="0" err="1"/>
              <a:t>i</a:t>
            </a:r>
            <a:r>
              <a:rPr lang="en-US" dirty="0"/>
              <a:t>][1] == 1){</a:t>
            </a:r>
          </a:p>
          <a:p>
            <a:pPr marL="0" indent="0">
              <a:buNone/>
            </a:pPr>
            <a:r>
              <a:rPr lang="en-US" dirty="0"/>
              <a:t>                Used[Notes[</a:t>
            </a:r>
            <a:r>
              <a:rPr lang="en-US" dirty="0" err="1"/>
              <a:t>i</a:t>
            </a:r>
            <a:r>
              <a:rPr lang="en-US" dirty="0"/>
              <a:t>][0]] = 8;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nextDur</a:t>
            </a:r>
            <a:r>
              <a:rPr lang="en-US" dirty="0"/>
              <a:t> = Notes[i+1][2];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int</a:t>
            </a:r>
            <a:r>
              <a:rPr lang="en-US" dirty="0"/>
              <a:t> increment = 1;</a:t>
            </a:r>
          </a:p>
          <a:p>
            <a:pPr marL="0" indent="0">
              <a:buNone/>
            </a:pPr>
            <a:r>
              <a:rPr lang="en-US" dirty="0"/>
              <a:t>                while (</a:t>
            </a:r>
            <a:r>
              <a:rPr lang="en-US" dirty="0" err="1"/>
              <a:t>nextDur</a:t>
            </a:r>
            <a:r>
              <a:rPr lang="en-US" dirty="0"/>
              <a:t> == Notes[</a:t>
            </a:r>
            <a:r>
              <a:rPr lang="en-US" dirty="0" err="1"/>
              <a:t>i</a:t>
            </a:r>
            <a:r>
              <a:rPr lang="en-US" dirty="0"/>
              <a:t>][2]){</a:t>
            </a:r>
          </a:p>
          <a:p>
            <a:pPr marL="0" indent="0">
              <a:buNone/>
            </a:pPr>
            <a:r>
              <a:rPr lang="en-US" dirty="0"/>
              <a:t>                    increment++;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nextDur</a:t>
            </a:r>
            <a:r>
              <a:rPr lang="en-US" dirty="0"/>
              <a:t> = Notes[</a:t>
            </a:r>
            <a:r>
              <a:rPr lang="en-US" dirty="0" err="1"/>
              <a:t>i+increment</a:t>
            </a:r>
            <a:r>
              <a:rPr lang="en-US" dirty="0"/>
              <a:t>][2];</a:t>
            </a:r>
          </a:p>
          <a:p>
            <a:pPr marL="0" indent="0">
              <a:buNone/>
            </a:pPr>
            <a:r>
              <a:rPr lang="en-US" dirty="0"/>
              <a:t>                }</a:t>
            </a:r>
          </a:p>
          <a:p>
            <a:pPr marL="0" indent="0">
              <a:buNone/>
            </a:pPr>
            <a:r>
              <a:rPr lang="en-US" dirty="0"/>
              <a:t>                double </a:t>
            </a:r>
            <a:r>
              <a:rPr lang="en-US" dirty="0" err="1"/>
              <a:t>dur</a:t>
            </a:r>
            <a:r>
              <a:rPr lang="en-US" dirty="0"/>
              <a:t> =</a:t>
            </a:r>
            <a:r>
              <a:rPr lang="en-US" dirty="0" err="1"/>
              <a:t>nextDur</a:t>
            </a:r>
            <a:r>
              <a:rPr lang="en-US" dirty="0"/>
              <a:t>-Notes[</a:t>
            </a:r>
            <a:r>
              <a:rPr lang="en-US" dirty="0" err="1"/>
              <a:t>i</a:t>
            </a:r>
            <a:r>
              <a:rPr lang="en-US" dirty="0"/>
              <a:t>][2];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AddNote</a:t>
            </a:r>
            <a:r>
              <a:rPr lang="en-US" dirty="0"/>
              <a:t>(Notes[</a:t>
            </a:r>
            <a:r>
              <a:rPr lang="en-US" dirty="0" err="1"/>
              <a:t>i</a:t>
            </a:r>
            <a:r>
              <a:rPr lang="en-US" dirty="0"/>
              <a:t>][0],</a:t>
            </a:r>
            <a:r>
              <a:rPr lang="en-US" dirty="0" err="1"/>
              <a:t>dur,Notes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][4],Notes[</a:t>
            </a:r>
            <a:r>
              <a:rPr lang="en-US" dirty="0" err="1"/>
              <a:t>i</a:t>
            </a:r>
            <a:r>
              <a:rPr lang="en-US" dirty="0"/>
              <a:t>][2]);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97268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539931"/>
            <a:ext cx="10515600" cy="5637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Som</a:t>
            </a:r>
            <a:r>
              <a:rPr lang="en-US" dirty="0">
                <a:latin typeface="Lucida Console" panose="020B0609040504020204" pitchFamily="49" charset="0"/>
              </a:rPr>
              <a:t> local = </a:t>
            </a:r>
            <a:r>
              <a:rPr lang="en-US" dirty="0" err="1">
                <a:latin typeface="Lucida Console" panose="020B0609040504020204" pitchFamily="49" charset="0"/>
              </a:rPr>
              <a:t>notas</a:t>
            </a: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][0].audio;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for 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 e=1;e&lt;</a:t>
            </a:r>
            <a:r>
              <a:rPr lang="en-US" dirty="0" err="1">
                <a:latin typeface="Lucida Console" panose="020B0609040504020204" pitchFamily="49" charset="0"/>
              </a:rPr>
              <a:t>notaCounter</a:t>
            </a: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];e++){</a:t>
            </a:r>
          </a:p>
          <a:p>
            <a:pPr marL="4572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if 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notas</a:t>
            </a: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][e].</a:t>
            </a:r>
            <a:r>
              <a:rPr lang="en-US" dirty="0" err="1">
                <a:latin typeface="Lucida Console" panose="020B0609040504020204" pitchFamily="49" charset="0"/>
              </a:rPr>
              <a:t>dur</a:t>
            </a:r>
            <a:r>
              <a:rPr lang="en-US" dirty="0">
                <a:latin typeface="Lucida Console" panose="020B0609040504020204" pitchFamily="49" charset="0"/>
              </a:rPr>
              <a:t> &lt;= 0.01){</a:t>
            </a:r>
          </a:p>
          <a:p>
            <a:pPr marL="4572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local </a:t>
            </a:r>
            <a:r>
              <a:rPr lang="en-US" dirty="0">
                <a:latin typeface="Lucida Console" panose="020B0609040504020204" pitchFamily="49" charset="0"/>
              </a:rPr>
              <a:t>= </a:t>
            </a:r>
            <a:r>
              <a:rPr lang="en-US" dirty="0" err="1">
                <a:latin typeface="Lucida Console" panose="020B0609040504020204" pitchFamily="49" charset="0"/>
              </a:rPr>
              <a:t>local.mistura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notas</a:t>
            </a: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][e].audio);</a:t>
            </a:r>
          </a:p>
          <a:p>
            <a:pPr marL="4572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}</a:t>
            </a:r>
            <a:r>
              <a:rPr lang="en-US" dirty="0">
                <a:latin typeface="Lucida Console" panose="020B0609040504020204" pitchFamily="49" charset="0"/>
              </a:rPr>
              <a:t>else{</a:t>
            </a:r>
          </a:p>
          <a:p>
            <a:pPr marL="4572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local </a:t>
            </a:r>
            <a:r>
              <a:rPr lang="en-US" dirty="0">
                <a:latin typeface="Lucida Console" panose="020B0609040504020204" pitchFamily="49" charset="0"/>
              </a:rPr>
              <a:t>= </a:t>
            </a:r>
            <a:r>
              <a:rPr lang="en-US" dirty="0" err="1">
                <a:latin typeface="Lucida Console" panose="020B0609040504020204" pitchFamily="49" charset="0"/>
              </a:rPr>
              <a:t>local.emenda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notas</a:t>
            </a: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][e].audio);</a:t>
            </a:r>
          </a:p>
          <a:p>
            <a:pPr marL="4572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total </a:t>
            </a:r>
            <a:r>
              <a:rPr lang="en-US" dirty="0">
                <a:latin typeface="Lucida Console" panose="020B0609040504020204" pitchFamily="49" charset="0"/>
              </a:rPr>
              <a:t>= </a:t>
            </a:r>
            <a:r>
              <a:rPr lang="en-US" dirty="0" err="1">
                <a:latin typeface="Lucida Console" panose="020B0609040504020204" pitchFamily="49" charset="0"/>
              </a:rPr>
              <a:t>total.mistura</a:t>
            </a:r>
            <a:r>
              <a:rPr lang="en-US" dirty="0">
                <a:latin typeface="Lucida Console" panose="020B0609040504020204" pitchFamily="49" charset="0"/>
              </a:rPr>
              <a:t>(local);</a:t>
            </a:r>
          </a:p>
        </p:txBody>
      </p:sp>
    </p:spTree>
    <p:extLst>
      <p:ext uri="{BB962C8B-B14F-4D97-AF65-F5344CB8AC3E}">
        <p14:creationId xmlns:p14="http://schemas.microsoft.com/office/powerpoint/2010/main" val="115489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17714"/>
            <a:ext cx="10515600" cy="59592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filedlg</a:t>
            </a:r>
            <a:r>
              <a:rPr lang="en-US" dirty="0"/>
              <a:t> = </a:t>
            </a:r>
            <a:r>
              <a:rPr lang="en-US" dirty="0" err="1"/>
              <a:t>filedialog</a:t>
            </a:r>
            <a:r>
              <a:rPr lang="en-US" dirty="0"/>
              <a:t>("mid")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filedlg.status</a:t>
            </a:r>
            <a:r>
              <a:rPr lang="en-US" dirty="0"/>
              <a:t> == '0' then</a:t>
            </a:r>
          </a:p>
          <a:p>
            <a:pPr marL="0" indent="0">
              <a:buNone/>
            </a:pPr>
            <a:r>
              <a:rPr lang="en-US" dirty="0"/>
              <a:t>	local s = </a:t>
            </a:r>
            <a:r>
              <a:rPr lang="en-US" dirty="0" err="1"/>
              <a:t>os.capture</a:t>
            </a:r>
            <a:r>
              <a:rPr lang="en-US" dirty="0"/>
              <a:t>("java </a:t>
            </a:r>
            <a:r>
              <a:rPr lang="en-US" dirty="0" err="1"/>
              <a:t>MidiParser</a:t>
            </a:r>
            <a:r>
              <a:rPr lang="en-US" dirty="0"/>
              <a:t> \""..</a:t>
            </a:r>
            <a:r>
              <a:rPr lang="en-US" dirty="0" err="1"/>
              <a:t>filedlg.value</a:t>
            </a:r>
            <a:r>
              <a:rPr lang="en-US" dirty="0"/>
              <a:t>.."\"");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</a:t>
            </a:r>
            <a:r>
              <a:rPr lang="en-US" dirty="0"/>
              <a:t> = </a:t>
            </a:r>
            <a:r>
              <a:rPr lang="en-US" dirty="0" err="1"/>
              <a:t>str:format</a:t>
            </a:r>
            <a:r>
              <a:rPr lang="en-US" dirty="0"/>
              <a:t>(s)</a:t>
            </a:r>
          </a:p>
          <a:p>
            <a:pPr marL="0" indent="0">
              <a:buNone/>
            </a:pPr>
            <a:r>
              <a:rPr lang="en-US" dirty="0"/>
              <a:t>	local file = </a:t>
            </a:r>
            <a:r>
              <a:rPr lang="en-US" dirty="0" err="1"/>
              <a:t>io.open</a:t>
            </a:r>
            <a:r>
              <a:rPr lang="en-US" dirty="0"/>
              <a:t>("</a:t>
            </a:r>
            <a:r>
              <a:rPr lang="en-US" dirty="0" err="1"/>
              <a:t>LeTocador.java",'w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	file:write(str)</a:t>
            </a:r>
          </a:p>
          <a:p>
            <a:pPr marL="0" indent="0">
              <a:buNone/>
            </a:pPr>
            <a:r>
              <a:rPr lang="en-US" dirty="0"/>
              <a:t>	file:close();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os.execute</a:t>
            </a:r>
            <a:r>
              <a:rPr lang="en-US" dirty="0"/>
              <a:t>("</a:t>
            </a:r>
            <a:r>
              <a:rPr lang="en-US" dirty="0" err="1"/>
              <a:t>javac</a:t>
            </a:r>
            <a:r>
              <a:rPr lang="en-US" dirty="0"/>
              <a:t> -</a:t>
            </a:r>
            <a:r>
              <a:rPr lang="en-US" dirty="0" err="1"/>
              <a:t>cp</a:t>
            </a:r>
            <a:r>
              <a:rPr lang="en-US" dirty="0"/>
              <a:t> sintese.jar LeTocador.java")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os.execute</a:t>
            </a:r>
            <a:r>
              <a:rPr lang="en-US" dirty="0"/>
              <a:t>("java -</a:t>
            </a:r>
            <a:r>
              <a:rPr lang="en-US" dirty="0" err="1"/>
              <a:t>cp</a:t>
            </a:r>
            <a:r>
              <a:rPr lang="en-US" dirty="0"/>
              <a:t> .;sintese.jar </a:t>
            </a:r>
            <a:r>
              <a:rPr lang="en-US" dirty="0" err="1"/>
              <a:t>LeTocador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16114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223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Office Theme</vt:lpstr>
      <vt:lpstr>Trabalho 3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3 </dc:title>
  <dc:creator>Mock -</dc:creator>
  <cp:lastModifiedBy>Mock -</cp:lastModifiedBy>
  <cp:revision>2</cp:revision>
  <dcterms:created xsi:type="dcterms:W3CDTF">2015-11-30T15:12:27Z</dcterms:created>
  <dcterms:modified xsi:type="dcterms:W3CDTF">2015-11-30T16:02:01Z</dcterms:modified>
</cp:coreProperties>
</file>