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9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defRPr cap="all"/>
          </a:pPr>
          <a:r>
            <a: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introduction</a:t>
          </a:r>
          <a:r>
            <a: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 rtl="0">
            <a:defRPr cap="all"/>
          </a:pPr>
          <a:r>
            <a: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application</a:t>
          </a:r>
          <a:endParaRPr lang="zh-cn" sz="4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 custT="1"/>
      <dgm:spPr/>
      <dgm:t>
        <a:bodyPr rtlCol="0"/>
        <a:lstStyle/>
        <a:p>
          <a:r>
            <a: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DESIGN PROJECT</a:t>
          </a:r>
          <a:endParaRPr lang="zh-cn" sz="4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BFE3DC7-4207-4132-B6CA-DD4FDDD972A5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764402D6-921C-4E09-BF63-7327DDED0064}" type="pres">
      <dgm:prSet presAssocID="{40FC4FFE-8987-4A26-B7F4-8A516F18ADAE}" presName="thickLine" presStyleLbl="alignNode1" presStyleIdx="0" presStyleCnt="3"/>
      <dgm:spPr/>
    </dgm:pt>
    <dgm:pt modelId="{E6362519-E7A0-451C-8BC2-BEC779355154}" type="pres">
      <dgm:prSet presAssocID="{40FC4FFE-8987-4A26-B7F4-8A516F18ADAE}" presName="horz1" presStyleCnt="0"/>
      <dgm:spPr/>
    </dgm:pt>
    <dgm:pt modelId="{9621910A-BC21-447D-BCB5-A4E080CF9859}" type="pres">
      <dgm:prSet presAssocID="{40FC4FFE-8987-4A26-B7F4-8A516F18ADAE}" presName="tx1" presStyleLbl="revTx" presStyleIdx="0" presStyleCnt="3"/>
      <dgm:spPr/>
    </dgm:pt>
    <dgm:pt modelId="{0059FB75-C67E-45FA-856C-D1421A91E9B0}" type="pres">
      <dgm:prSet presAssocID="{40FC4FFE-8987-4A26-B7F4-8A516F18ADAE}" presName="vert1" presStyleCnt="0"/>
      <dgm:spPr/>
    </dgm:pt>
    <dgm:pt modelId="{1B3ACD6C-B0B3-45F3-B61F-E3175DA5519B}" type="pres">
      <dgm:prSet presAssocID="{49225C73-1633-42F1-AB3B-7CB183E5F8B8}" presName="thickLine" presStyleLbl="alignNode1" presStyleIdx="1" presStyleCnt="3"/>
      <dgm:spPr/>
    </dgm:pt>
    <dgm:pt modelId="{EB5AD2E8-8C25-4D53-A3BC-2ADEE1BB79FC}" type="pres">
      <dgm:prSet presAssocID="{49225C73-1633-42F1-AB3B-7CB183E5F8B8}" presName="horz1" presStyleCnt="0"/>
      <dgm:spPr/>
    </dgm:pt>
    <dgm:pt modelId="{97C98B13-1779-43E6-984F-18CB866CF239}" type="pres">
      <dgm:prSet presAssocID="{49225C73-1633-42F1-AB3B-7CB183E5F8B8}" presName="tx1" presStyleLbl="revTx" presStyleIdx="1" presStyleCnt="3"/>
      <dgm:spPr/>
    </dgm:pt>
    <dgm:pt modelId="{8E7BDA7C-F087-45E2-8078-638B3F6DCF9A}" type="pres">
      <dgm:prSet presAssocID="{49225C73-1633-42F1-AB3B-7CB183E5F8B8}" presName="vert1" presStyleCnt="0"/>
      <dgm:spPr/>
    </dgm:pt>
    <dgm:pt modelId="{420B30A5-43DF-467E-8F2D-557A9D441DFD}" type="pres">
      <dgm:prSet presAssocID="{1C383F32-22E8-4F62-A3E0-BDC3D5F48992}" presName="thickLine" presStyleLbl="alignNode1" presStyleIdx="2" presStyleCnt="3"/>
      <dgm:spPr/>
    </dgm:pt>
    <dgm:pt modelId="{A1884155-0DE7-497E-80AC-00CEAB9E40ED}" type="pres">
      <dgm:prSet presAssocID="{1C383F32-22E8-4F62-A3E0-BDC3D5F48992}" presName="horz1" presStyleCnt="0"/>
      <dgm:spPr/>
    </dgm:pt>
    <dgm:pt modelId="{20A5ED96-4C16-417F-8D86-95B625F7383D}" type="pres">
      <dgm:prSet presAssocID="{1C383F32-22E8-4F62-A3E0-BDC3D5F48992}" presName="tx1" presStyleLbl="revTx" presStyleIdx="2" presStyleCnt="3"/>
      <dgm:spPr/>
    </dgm:pt>
    <dgm:pt modelId="{D1BC6C9D-994B-4774-ABB0-DB871581AEB9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D192D0E-5A4D-4F34-BF82-6873C97D14B6}" type="presOf" srcId="{40FC4FFE-8987-4A26-B7F4-8A516F18ADAE}" destId="{9621910A-BC21-447D-BCB5-A4E080CF9859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C105E56-4298-4450-9680-4FEF95B15851}" type="presOf" srcId="{1C383F32-22E8-4F62-A3E0-BDC3D5F48992}" destId="{20A5ED96-4C16-417F-8D86-95B625F7383D}" srcOrd="0" destOrd="0" presId="urn:microsoft.com/office/officeart/2008/layout/Line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051139B-0E46-4754-A238-5F13D749E658}" type="presOf" srcId="{01A66772-F185-4D58-B8BB-E9370D7A7A2B}" destId="{CBFE3DC7-4207-4132-B6CA-DD4FDDD972A5}" srcOrd="0" destOrd="0" presId="urn:microsoft.com/office/officeart/2008/layout/LinedList"/>
    <dgm:cxn modelId="{3ED39EA6-7065-435D-80C5-BFDB0E29C009}" type="presOf" srcId="{49225C73-1633-42F1-AB3B-7CB183E5F8B8}" destId="{97C98B13-1779-43E6-984F-18CB866CF239}" srcOrd="0" destOrd="0" presId="urn:microsoft.com/office/officeart/2008/layout/LinedList"/>
    <dgm:cxn modelId="{849493C0-D660-44D1-8B3E-D87C3BEDDC66}" type="presParOf" srcId="{CBFE3DC7-4207-4132-B6CA-DD4FDDD972A5}" destId="{764402D6-921C-4E09-BF63-7327DDED0064}" srcOrd="0" destOrd="0" presId="urn:microsoft.com/office/officeart/2008/layout/LinedList"/>
    <dgm:cxn modelId="{BC5E6B8F-64D0-45DC-8EAD-50C3BC37DA99}" type="presParOf" srcId="{CBFE3DC7-4207-4132-B6CA-DD4FDDD972A5}" destId="{E6362519-E7A0-451C-8BC2-BEC779355154}" srcOrd="1" destOrd="0" presId="urn:microsoft.com/office/officeart/2008/layout/LinedList"/>
    <dgm:cxn modelId="{FA184883-C551-44C2-8DBB-2F7D0B32A6C6}" type="presParOf" srcId="{E6362519-E7A0-451C-8BC2-BEC779355154}" destId="{9621910A-BC21-447D-BCB5-A4E080CF9859}" srcOrd="0" destOrd="0" presId="urn:microsoft.com/office/officeart/2008/layout/LinedList"/>
    <dgm:cxn modelId="{4CDC25D2-6561-47EE-AA11-C2812B39E219}" type="presParOf" srcId="{E6362519-E7A0-451C-8BC2-BEC779355154}" destId="{0059FB75-C67E-45FA-856C-D1421A91E9B0}" srcOrd="1" destOrd="0" presId="urn:microsoft.com/office/officeart/2008/layout/LinedList"/>
    <dgm:cxn modelId="{E9D9EEE8-7FDC-4768-9650-C418F4124415}" type="presParOf" srcId="{CBFE3DC7-4207-4132-B6CA-DD4FDDD972A5}" destId="{1B3ACD6C-B0B3-45F3-B61F-E3175DA5519B}" srcOrd="2" destOrd="0" presId="urn:microsoft.com/office/officeart/2008/layout/LinedList"/>
    <dgm:cxn modelId="{CE9AD5F4-09AC-4CD0-BFEC-F4E9DF527377}" type="presParOf" srcId="{CBFE3DC7-4207-4132-B6CA-DD4FDDD972A5}" destId="{EB5AD2E8-8C25-4D53-A3BC-2ADEE1BB79FC}" srcOrd="3" destOrd="0" presId="urn:microsoft.com/office/officeart/2008/layout/LinedList"/>
    <dgm:cxn modelId="{AE2FD898-ED10-4740-9373-685B1EC0FE40}" type="presParOf" srcId="{EB5AD2E8-8C25-4D53-A3BC-2ADEE1BB79FC}" destId="{97C98B13-1779-43E6-984F-18CB866CF239}" srcOrd="0" destOrd="0" presId="urn:microsoft.com/office/officeart/2008/layout/LinedList"/>
    <dgm:cxn modelId="{72244386-AF91-473B-B4A2-495E6B0F41A6}" type="presParOf" srcId="{EB5AD2E8-8C25-4D53-A3BC-2ADEE1BB79FC}" destId="{8E7BDA7C-F087-45E2-8078-638B3F6DCF9A}" srcOrd="1" destOrd="0" presId="urn:microsoft.com/office/officeart/2008/layout/LinedList"/>
    <dgm:cxn modelId="{ACE50A56-17AA-40AE-A08A-17891046F7C4}" type="presParOf" srcId="{CBFE3DC7-4207-4132-B6CA-DD4FDDD972A5}" destId="{420B30A5-43DF-467E-8F2D-557A9D441DFD}" srcOrd="4" destOrd="0" presId="urn:microsoft.com/office/officeart/2008/layout/LinedList"/>
    <dgm:cxn modelId="{4B7DDCEB-A93B-4D7E-83CB-5765BBEBF6C8}" type="presParOf" srcId="{CBFE3DC7-4207-4132-B6CA-DD4FDDD972A5}" destId="{A1884155-0DE7-497E-80AC-00CEAB9E40ED}" srcOrd="5" destOrd="0" presId="urn:microsoft.com/office/officeart/2008/layout/LinedList"/>
    <dgm:cxn modelId="{947FC51E-47A5-431F-B3E5-F65381447D43}" type="presParOf" srcId="{A1884155-0DE7-497E-80AC-00CEAB9E40ED}" destId="{20A5ED96-4C16-417F-8D86-95B625F7383D}" srcOrd="0" destOrd="0" presId="urn:microsoft.com/office/officeart/2008/layout/LinedList"/>
    <dgm:cxn modelId="{C40DBC86-CDA8-4A0E-A3FF-FDF2B0831656}" type="presParOf" srcId="{A1884155-0DE7-497E-80AC-00CEAB9E40ED}" destId="{D1BC6C9D-994B-4774-ABB0-DB871581AE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02D6-921C-4E09-BF63-7327DDED0064}">
      <dsp:nvSpPr>
        <dsp:cNvPr id="0" name=""/>
        <dsp:cNvSpPr/>
      </dsp:nvSpPr>
      <dsp:spPr>
        <a:xfrm>
          <a:off x="0" y="2249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1910A-BC21-447D-BCB5-A4E080CF9859}">
      <dsp:nvSpPr>
        <dsp:cNvPr id="0" name=""/>
        <dsp:cNvSpPr/>
      </dsp:nvSpPr>
      <dsp:spPr>
        <a:xfrm>
          <a:off x="0" y="2249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rtlCol="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introduction</a:t>
          </a:r>
          <a:r>
            <a:rPr lang="zh-cn" sz="4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</a:p>
      </dsp:txBody>
      <dsp:txXfrm>
        <a:off x="0" y="2249"/>
        <a:ext cx="6683374" cy="1534142"/>
      </dsp:txXfrm>
    </dsp:sp>
    <dsp:sp modelId="{1B3ACD6C-B0B3-45F3-B61F-E3175DA5519B}">
      <dsp:nvSpPr>
        <dsp:cNvPr id="0" name=""/>
        <dsp:cNvSpPr/>
      </dsp:nvSpPr>
      <dsp:spPr>
        <a:xfrm>
          <a:off x="0" y="1536391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98B13-1779-43E6-984F-18CB866CF239}">
      <dsp:nvSpPr>
        <dsp:cNvPr id="0" name=""/>
        <dsp:cNvSpPr/>
      </dsp:nvSpPr>
      <dsp:spPr>
        <a:xfrm>
          <a:off x="0" y="1536391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rtlCol="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application</a:t>
          </a:r>
          <a:endParaRPr lang="zh-cn" sz="4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536391"/>
        <a:ext cx="6683374" cy="1534142"/>
      </dsp:txXfrm>
    </dsp:sp>
    <dsp:sp modelId="{420B30A5-43DF-467E-8F2D-557A9D441DFD}">
      <dsp:nvSpPr>
        <dsp:cNvPr id="0" name=""/>
        <dsp:cNvSpPr/>
      </dsp:nvSpPr>
      <dsp:spPr>
        <a:xfrm>
          <a:off x="0" y="3070533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5ED96-4C16-417F-8D86-95B625F7383D}">
      <dsp:nvSpPr>
        <dsp:cNvPr id="0" name=""/>
        <dsp:cNvSpPr/>
      </dsp:nvSpPr>
      <dsp:spPr>
        <a:xfrm>
          <a:off x="0" y="3070533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rtlCol="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DESIGN PROJECT</a:t>
          </a:r>
          <a:endParaRPr lang="zh-cn" sz="4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3070533"/>
        <a:ext cx="6683374" cy="1534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072-75C7-44FC-8C73-D7DEB070128D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731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513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32249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7391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1233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096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5977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6929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482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2021/3/12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120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585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2021/3/12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40E74A-E5D1-48E6-803A-2F186739B7B8}" type="datetime1">
              <a:rPr lang="zh-CN" altLang="en-US" smtClean="0"/>
              <a:t>2021/3/12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936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707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57BDC0-C26A-4ED8-9FCC-9BB02853F167}" type="datetime1">
              <a:rPr lang="zh-CN" altLang="en-US" smtClean="0"/>
              <a:t>2021/3/12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.eet.com/media/1051336/C0431-Figure2.gif" TargetMode="External"/><Relationship Id="rId2" Type="http://schemas.openxmlformats.org/officeDocument/2006/relationships/hyperlink" Target="https://www.adafruit.com/product/1031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amazon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IR range sensor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Bowen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lIU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sz="4400" dirty="0"/>
              <a:t>content</a:t>
            </a:r>
            <a:endParaRPr lang="zh-cn" sz="4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48498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ED331677-26DE-4EC1-9413-2FBC100AD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D593A5-D0AD-443F-AA6A-E7453C421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8EB3C-836F-456A-9F48-DA5FB25CC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DA4A0D7-B9AC-4FE1-8B74-8F651057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15692B08-30C6-4531-9ED6-6ADA330C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16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772E7DD-95ED-4201-8A98-5C0CD8E0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96" y="1223141"/>
            <a:ext cx="2926080" cy="2779775"/>
          </a:xfrm>
          <a:prstGeom prst="rect">
            <a:avLst/>
          </a:prstGeom>
        </p:spPr>
      </p:pic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19F9D74A-B1D8-4134-AC6A-6D18BCD57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内容占位符 7" descr="图片包含 电子, 游戏机, 电路&#10;&#10;描述已自动生成">
            <a:extLst>
              <a:ext uri="{FF2B5EF4-FFF2-40B4-BE49-F238E27FC236}">
                <a16:creationId xmlns:a16="http://schemas.microsoft.com/office/drawing/2014/main" id="{36064D6F-5466-477F-B232-A31033E9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515749"/>
            <a:ext cx="2926080" cy="21945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506943-FA6D-4701-ABE0-DB7F6207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71D3A6-A1F2-41BD-AB00-3B9506CD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dirty="0"/>
              <a:t>introduction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5B3819EF-CE11-491D-8481-136E27AA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7144" y="967109"/>
            <a:ext cx="3291840" cy="3291840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AA80072-0F6A-49B2-9AC6-697C0064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2F98DD8B-5D49-46BF-9E70-1DD1A48FD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24" y="1683596"/>
            <a:ext cx="2926080" cy="185886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717F9-C7B3-4A33-8FB4-4FAE1250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7" y="629102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0863-4137-472C-9153-2C013591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827E6-1DD4-4181-B819-C4F89769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The position changing</a:t>
            </a:r>
          </a:p>
          <a:p>
            <a:endParaRPr lang="en-US" altLang="zh-CN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r>
              <a:rPr lang="en-US" altLang="zh-CN" dirty="0"/>
              <a:t>Automobile</a:t>
            </a:r>
            <a:endParaRPr lang="en-US" altLang="zh-CN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endParaRPr lang="en-US" altLang="zh-CN" dirty="0">
              <a:solidFill>
                <a:srgbClr val="4E4E4E"/>
              </a:solidFill>
              <a:latin typeface="Segoe UI" panose="020B0502040204020203" pitchFamily="34" charset="0"/>
            </a:endParaRPr>
          </a:p>
          <a:p>
            <a:r>
              <a:rPr lang="en-US" altLang="zh-CN" dirty="0"/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62176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F4AF28-3765-411A-88E3-F7C06A8D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909806"/>
            <a:ext cx="8689976" cy="1345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/>
              <a:t>Design project</a:t>
            </a:r>
          </a:p>
        </p:txBody>
      </p:sp>
      <p:pic>
        <p:nvPicPr>
          <p:cNvPr id="6" name="内容占位符 5" descr="电子设备的屏幕&#10;&#10;中度可信度描述已自动生成">
            <a:extLst>
              <a:ext uri="{FF2B5EF4-FFF2-40B4-BE49-F238E27FC236}">
                <a16:creationId xmlns:a16="http://schemas.microsoft.com/office/drawing/2014/main" id="{7620FF88-F0D0-46CF-9508-B95F76FF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928786"/>
            <a:ext cx="5022206" cy="253621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图片 7" descr="电子设备的屏幕&#10;&#10;中度可信度描述已自动生成">
            <a:extLst>
              <a:ext uri="{FF2B5EF4-FFF2-40B4-BE49-F238E27FC236}">
                <a16:creationId xmlns:a16="http://schemas.microsoft.com/office/drawing/2014/main" id="{4A1D2015-7D46-4439-8F3F-8355463CB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1066896"/>
            <a:ext cx="5022206" cy="22599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066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E843C5-E258-463E-B6A7-03E24286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8827D8B6-2321-45EE-B341-289185B1316B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/>
              <a:t>Design project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BE07F4E-28C5-4D8E-9CEF-D24243EB8088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475361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IR range sensor (Sharp GP2Y0A21YK0F)</a:t>
            </a:r>
          </a:p>
          <a:p>
            <a:r>
              <a:rPr lang="en-US" altLang="zh-CN"/>
              <a:t>Distance measuring range: 20 cm to 150 cm </a:t>
            </a:r>
          </a:p>
          <a:p>
            <a:endParaRPr lang="en-US" altLang="zh-CN"/>
          </a:p>
        </p:txBody>
      </p:sp>
      <p:pic>
        <p:nvPicPr>
          <p:cNvPr id="7" name="图片 6" descr="图示&#10;&#10;低可信度描述已自动生成">
            <a:extLst>
              <a:ext uri="{FF2B5EF4-FFF2-40B4-BE49-F238E27FC236}">
                <a16:creationId xmlns:a16="http://schemas.microsoft.com/office/drawing/2014/main" id="{3734F8AA-E73A-4E8F-AE63-93FB7CC974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14" r="1" b="1563"/>
          <a:stretch/>
        </p:blipFill>
        <p:spPr>
          <a:xfrm>
            <a:off x="6145429" y="3028204"/>
            <a:ext cx="2468880" cy="2098266"/>
          </a:xfrm>
          <a:prstGeom prst="roundRect">
            <a:avLst>
              <a:gd name="adj" fmla="val 1144"/>
            </a:avLst>
          </a:prstGeom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4119DF16-5C69-4FBB-8028-7B755AC352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r="3281"/>
          <a:stretch/>
        </p:blipFill>
        <p:spPr>
          <a:xfrm>
            <a:off x="8809346" y="3028190"/>
            <a:ext cx="2468880" cy="209829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76FF42-5118-4BB3-8B65-D87F6559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643" y="4283507"/>
            <a:ext cx="4333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0BC92-DEDC-4829-95AF-1C66DF6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462D7-07CE-4D23-A024-06CB4591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</a:t>
            </a:r>
          </a:p>
          <a:p>
            <a:r>
              <a:rPr lang="en-US" altLang="zh-CN" dirty="0" err="1"/>
              <a:t>Ir</a:t>
            </a:r>
            <a:r>
              <a:rPr lang="en-US" altLang="zh-CN" dirty="0"/>
              <a:t> senior       15.95</a:t>
            </a:r>
          </a:p>
          <a:p>
            <a:r>
              <a:rPr lang="en-US" altLang="zh-CN" dirty="0"/>
              <a:t>Arduino        23</a:t>
            </a:r>
          </a:p>
          <a:p>
            <a:r>
              <a:rPr lang="en-US" altLang="zh-CN" dirty="0"/>
              <a:t>LCD(16x2)       8</a:t>
            </a:r>
          </a:p>
          <a:p>
            <a:r>
              <a:rPr lang="en-US" altLang="zh-CN" dirty="0"/>
              <a:t>WIRE AND LED 1</a:t>
            </a:r>
          </a:p>
          <a:p>
            <a:r>
              <a:rPr lang="en-US" altLang="zh-CN" dirty="0"/>
              <a:t>Resistance     2</a:t>
            </a:r>
          </a:p>
          <a:p>
            <a:r>
              <a:rPr lang="en-US" altLang="zh-CN" dirty="0"/>
              <a:t>TOTAL              49.95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3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5E4D7-13F5-4C37-8C04-474BAC71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cited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F80CA-118E-4E3D-AF46-B955DCC5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GP2Y0A02YK Data Sheet.pdf</a:t>
            </a:r>
          </a:p>
          <a:p>
            <a:r>
              <a:rPr lang="en-US" altLang="zh-CN" dirty="0">
                <a:hlinkClick r:id="rId2"/>
              </a:rPr>
              <a:t>https://www.adafruit.com/product/1031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https://m.eet.com/media/1051336/C0431-Figure2.gif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https://www.amazon.com/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6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A274-F89F-4B26-92B1-10FF15B5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469571"/>
            <a:ext cx="10364451" cy="1596177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EB13C-D0FE-4FBB-8A4A-2EE106B9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2742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117</TotalTime>
  <Words>101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Arial</vt:lpstr>
      <vt:lpstr>Calibri</vt:lpstr>
      <vt:lpstr>Segoe UI</vt:lpstr>
      <vt:lpstr>Tw Cen MT</vt:lpstr>
      <vt:lpstr>水滴</vt:lpstr>
      <vt:lpstr>IR range sensor</vt:lpstr>
      <vt:lpstr>content</vt:lpstr>
      <vt:lpstr>introduction</vt:lpstr>
      <vt:lpstr>application</vt:lpstr>
      <vt:lpstr>Design project</vt:lpstr>
      <vt:lpstr>PowerPoint 演示文稿</vt:lpstr>
      <vt:lpstr>Design project</vt:lpstr>
      <vt:lpstr>Work cited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range sensor</dc:title>
  <dc:creator>刘 博文</dc:creator>
  <cp:lastModifiedBy>刘 博文</cp:lastModifiedBy>
  <cp:revision>3</cp:revision>
  <dcterms:created xsi:type="dcterms:W3CDTF">2021-03-12T15:13:50Z</dcterms:created>
  <dcterms:modified xsi:type="dcterms:W3CDTF">2021-03-12T17:11:39Z</dcterms:modified>
</cp:coreProperties>
</file>