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snapToObjects="1">
      <p:cViewPr varScale="1">
        <p:scale>
          <a:sx n="104" d="100"/>
          <a:sy n="104" d="100"/>
        </p:scale>
        <p:origin x="8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C7C5D-C973-4349-8E3E-AD6637A8C468}" type="datetimeFigureOut">
              <a:rPr kumimoji="1" lang="ja-JP" altLang="en-US" smtClean="0"/>
              <a:t>2021/12/21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2C706-E724-C942-BEAE-A1CF4D2D812A}" type="slidenum">
              <a:rPr kumimoji="1" lang="ja-JP" altLang="en-US" smtClean="0"/>
              <a:t>‹#›</a:t>
            </a:fld>
            <a:endParaRPr kumimoji="1" lang="ja-JP" altLang="en-US"/>
          </a:p>
        </p:txBody>
      </p:sp>
    </p:spTree>
    <p:extLst>
      <p:ext uri="{BB962C8B-B14F-4D97-AF65-F5344CB8AC3E}">
        <p14:creationId xmlns:p14="http://schemas.microsoft.com/office/powerpoint/2010/main" val="37901448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928D76-FD55-084F-8B84-E156AF1B7BCE}"/>
              </a:ext>
            </a:extLst>
          </p:cNvPr>
          <p:cNvSpPr>
            <a:spLocks noGrp="1"/>
          </p:cNvSpPr>
          <p:nvPr>
            <p:ph type="ctrTitle"/>
          </p:nvPr>
        </p:nvSpPr>
        <p:spPr>
          <a:xfrm>
            <a:off x="1524000" y="1427159"/>
            <a:ext cx="9144000" cy="2387600"/>
          </a:xfrm>
        </p:spPr>
        <p:txBody>
          <a:bodyPr anchor="b">
            <a:normAutofit/>
          </a:bodyPr>
          <a:lstStyle>
            <a:lvl1pPr algn="ctr">
              <a:defRPr sz="48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AD05141-56F1-B349-BB09-802A80053E6D}"/>
              </a:ext>
            </a:extLst>
          </p:cNvPr>
          <p:cNvSpPr>
            <a:spLocks noGrp="1"/>
          </p:cNvSpPr>
          <p:nvPr>
            <p:ph type="subTitle" idx="1"/>
          </p:nvPr>
        </p:nvSpPr>
        <p:spPr>
          <a:xfrm>
            <a:off x="5896302" y="4067502"/>
            <a:ext cx="6295697" cy="1495093"/>
          </a:xfrm>
        </p:spPr>
        <p:txBody>
          <a:bodyPr>
            <a:normAutofit/>
          </a:bodyPr>
          <a:lstStyle>
            <a:lvl1pPr marL="0" indent="0" algn="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cxnSp>
        <p:nvCxnSpPr>
          <p:cNvPr id="8" name="直線コネクタ 7">
            <a:extLst>
              <a:ext uri="{FF2B5EF4-FFF2-40B4-BE49-F238E27FC236}">
                <a16:creationId xmlns:a16="http://schemas.microsoft.com/office/drawing/2014/main" id="{1EBBF8DF-1F53-E045-A86D-1FA27C1C5216}"/>
              </a:ext>
            </a:extLst>
          </p:cNvPr>
          <p:cNvCxnSpPr/>
          <p:nvPr userDrawn="1"/>
        </p:nvCxnSpPr>
        <p:spPr>
          <a:xfrm>
            <a:off x="147145" y="3812240"/>
            <a:ext cx="11897710" cy="0"/>
          </a:xfrm>
          <a:prstGeom prst="line">
            <a:avLst/>
          </a:prstGeom>
          <a:ln w="38100"/>
        </p:spPr>
        <p:style>
          <a:lnRef idx="3">
            <a:schemeClr val="dk1"/>
          </a:lnRef>
          <a:fillRef idx="0">
            <a:schemeClr val="dk1"/>
          </a:fillRef>
          <a:effectRef idx="2">
            <a:schemeClr val="dk1"/>
          </a:effectRef>
          <a:fontRef idx="minor">
            <a:schemeClr val="tx1"/>
          </a:fontRef>
        </p:style>
      </p:cxnSp>
      <p:sp>
        <p:nvSpPr>
          <p:cNvPr id="9" name="日付プレースホルダー 3">
            <a:extLst>
              <a:ext uri="{FF2B5EF4-FFF2-40B4-BE49-F238E27FC236}">
                <a16:creationId xmlns:a16="http://schemas.microsoft.com/office/drawing/2014/main" id="{F7DCA2F6-1D31-1346-80E0-F13B964F84EE}"/>
              </a:ext>
            </a:extLst>
          </p:cNvPr>
          <p:cNvSpPr>
            <a:spLocks noGrp="1"/>
          </p:cNvSpPr>
          <p:nvPr>
            <p:ph type="dt" sz="half" idx="10"/>
          </p:nvPr>
        </p:nvSpPr>
        <p:spPr>
          <a:xfrm>
            <a:off x="257503" y="6526377"/>
            <a:ext cx="2743200" cy="365125"/>
          </a:xfrm>
        </p:spPr>
        <p:txBody>
          <a:bodyPr/>
          <a:lstStyle/>
          <a:p>
            <a:r>
              <a:rPr kumimoji="1" lang="en-US" altLang="ja-JP"/>
              <a:t>Makoto Noguchi</a:t>
            </a:r>
            <a:r>
              <a:rPr kumimoji="1" lang="ja-JP" altLang="en-US"/>
              <a:t>＠</a:t>
            </a:r>
            <a:r>
              <a:rPr kumimoji="1" lang="en-US" altLang="ja-JP"/>
              <a:t>Kwansei</a:t>
            </a:r>
            <a:endParaRPr kumimoji="1" lang="ja-JP" altLang="en-US"/>
          </a:p>
        </p:txBody>
      </p:sp>
      <p:sp>
        <p:nvSpPr>
          <p:cNvPr id="10" name="フッター プレースホルダー 4">
            <a:extLst>
              <a:ext uri="{FF2B5EF4-FFF2-40B4-BE49-F238E27FC236}">
                <a16:creationId xmlns:a16="http://schemas.microsoft.com/office/drawing/2014/main" id="{3C9E57BD-DC35-C74F-8180-C502067BCA85}"/>
              </a:ext>
            </a:extLst>
          </p:cNvPr>
          <p:cNvSpPr>
            <a:spLocks noGrp="1"/>
          </p:cNvSpPr>
          <p:nvPr>
            <p:ph type="ftr" sz="quarter" idx="11"/>
          </p:nvPr>
        </p:nvSpPr>
        <p:spPr>
          <a:xfrm>
            <a:off x="257503" y="0"/>
            <a:ext cx="4114800" cy="365125"/>
          </a:xfrm>
        </p:spPr>
        <p:txBody>
          <a:bodyPr/>
          <a:lstStyle/>
          <a:p>
            <a:r>
              <a:rPr kumimoji="1" lang="en-US" altLang="zh-TW"/>
              <a:t>Kwanggle </a:t>
            </a:r>
            <a:r>
              <a:rPr kumimoji="1" lang="zh-TW" altLang="en-US"/>
              <a:t>深層学習勉強会</a:t>
            </a:r>
            <a:endParaRPr kumimoji="1" lang="ja-JP" altLang="en-US"/>
          </a:p>
        </p:txBody>
      </p:sp>
    </p:spTree>
    <p:extLst>
      <p:ext uri="{BB962C8B-B14F-4D97-AF65-F5344CB8AC3E}">
        <p14:creationId xmlns:p14="http://schemas.microsoft.com/office/powerpoint/2010/main" val="1213371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B33CFD-CACF-B348-80C6-D885CB7E881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C665DC-2A14-5241-8934-BCAD2EC98C8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D5DD25-9915-1046-B5CB-657B3F8C0F4E}"/>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5" name="フッター プレースホルダー 4">
            <a:extLst>
              <a:ext uri="{FF2B5EF4-FFF2-40B4-BE49-F238E27FC236}">
                <a16:creationId xmlns:a16="http://schemas.microsoft.com/office/drawing/2014/main" id="{34D1101B-1738-1040-BCD5-E215CECA7343}"/>
              </a:ext>
            </a:extLst>
          </p:cNvPr>
          <p:cNvSpPr>
            <a:spLocks noGrp="1"/>
          </p:cNvSpPr>
          <p:nvPr>
            <p:ph type="ftr" sz="quarter" idx="11"/>
          </p:nvPr>
        </p:nvSpPr>
        <p:spPr/>
        <p:txBody>
          <a:bodyPr/>
          <a:lstStyle/>
          <a:p>
            <a:r>
              <a:rPr kumimoji="1" lang="en-US" altLang="zh-TW"/>
              <a:t>Kwanggle </a:t>
            </a:r>
            <a:r>
              <a:rPr kumimoji="1" lang="zh-TW" altLang="en-US"/>
              <a:t>深層学習勉強会</a:t>
            </a:r>
            <a:endParaRPr kumimoji="1" lang="ja-JP" altLang="en-US"/>
          </a:p>
        </p:txBody>
      </p:sp>
      <p:sp>
        <p:nvSpPr>
          <p:cNvPr id="6" name="スライド番号プレースホルダー 5">
            <a:extLst>
              <a:ext uri="{FF2B5EF4-FFF2-40B4-BE49-F238E27FC236}">
                <a16:creationId xmlns:a16="http://schemas.microsoft.com/office/drawing/2014/main" id="{6FC7FB29-CDD1-9E4F-B277-AAABDCC0C3D0}"/>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sp>
        <p:nvSpPr>
          <p:cNvPr id="7" name="テキスト ボックス 6">
            <a:extLst>
              <a:ext uri="{FF2B5EF4-FFF2-40B4-BE49-F238E27FC236}">
                <a16:creationId xmlns:a16="http://schemas.microsoft.com/office/drawing/2014/main" id="{D82AE846-1229-BB48-966C-D1BE72380D28}"/>
              </a:ext>
            </a:extLst>
          </p:cNvPr>
          <p:cNvSpPr txBox="1"/>
          <p:nvPr userDrawn="1"/>
        </p:nvSpPr>
        <p:spPr>
          <a:xfrm>
            <a:off x="11140962" y="6562200"/>
            <a:ext cx="688429"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/&lt;#&gt;</a:t>
            </a:r>
            <a:endParaRPr kumimoji="1" lang="ja-JP" altLang="en-US" sz="12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24132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7D890F-1453-7248-86D4-190C273FA35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37033A-999F-984D-9326-D0762B2F307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CEC277-9AFB-5E49-B362-3B3A6D718F25}"/>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5" name="フッター プレースホルダー 4">
            <a:extLst>
              <a:ext uri="{FF2B5EF4-FFF2-40B4-BE49-F238E27FC236}">
                <a16:creationId xmlns:a16="http://schemas.microsoft.com/office/drawing/2014/main" id="{AD5F5CD9-C2C4-D044-930F-6FA194AD33C0}"/>
              </a:ext>
            </a:extLst>
          </p:cNvPr>
          <p:cNvSpPr>
            <a:spLocks noGrp="1"/>
          </p:cNvSpPr>
          <p:nvPr>
            <p:ph type="ftr" sz="quarter" idx="11"/>
          </p:nvPr>
        </p:nvSpPr>
        <p:spPr/>
        <p:txBody>
          <a:bodyPr/>
          <a:lstStyle/>
          <a:p>
            <a:r>
              <a:rPr kumimoji="1" lang="en-US" altLang="zh-TW"/>
              <a:t>Kwanggle </a:t>
            </a:r>
            <a:r>
              <a:rPr kumimoji="1" lang="zh-TW" altLang="en-US"/>
              <a:t>深層学習勉強会</a:t>
            </a:r>
            <a:endParaRPr kumimoji="1" lang="ja-JP" altLang="en-US"/>
          </a:p>
        </p:txBody>
      </p:sp>
      <p:sp>
        <p:nvSpPr>
          <p:cNvPr id="6" name="スライド番号プレースホルダー 5">
            <a:extLst>
              <a:ext uri="{FF2B5EF4-FFF2-40B4-BE49-F238E27FC236}">
                <a16:creationId xmlns:a16="http://schemas.microsoft.com/office/drawing/2014/main" id="{53013DBD-6E8D-F045-82A6-9216B57EE699}"/>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sp>
        <p:nvSpPr>
          <p:cNvPr id="7" name="テキスト ボックス 6">
            <a:extLst>
              <a:ext uri="{FF2B5EF4-FFF2-40B4-BE49-F238E27FC236}">
                <a16:creationId xmlns:a16="http://schemas.microsoft.com/office/drawing/2014/main" id="{ACEDB293-160D-D548-BAB8-A8C1011D561E}"/>
              </a:ext>
            </a:extLst>
          </p:cNvPr>
          <p:cNvSpPr txBox="1"/>
          <p:nvPr userDrawn="1"/>
        </p:nvSpPr>
        <p:spPr>
          <a:xfrm>
            <a:off x="11140962" y="6562200"/>
            <a:ext cx="688429"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/&lt;#&gt;</a:t>
            </a:r>
            <a:endParaRPr kumimoji="1" lang="ja-JP" altLang="en-US" sz="12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49162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220540-BB64-3041-B50B-1CBE6AA1918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F25B3E-0E68-1345-871E-085DBA0F90E5}"/>
              </a:ext>
            </a:extLst>
          </p:cNvPr>
          <p:cNvSpPr>
            <a:spLocks noGrp="1"/>
          </p:cNvSpPr>
          <p:nvPr>
            <p:ph idx="1"/>
          </p:nvPr>
        </p:nvSpPr>
        <p:spPr/>
        <p:txBody>
          <a:bodyPr/>
          <a:lstStyle>
            <a:lvl1pPr marL="228600" indent="-228600">
              <a:lnSpc>
                <a:spcPts val="3000"/>
              </a:lnSpc>
              <a:buFont typeface="Arial" panose="020B0604020202020204" pitchFamily="34" charset="0"/>
              <a:buChar char="•"/>
              <a:defRPr/>
            </a:lvl1pPr>
            <a:lvl2pPr marL="800100" indent="-342900">
              <a:lnSpc>
                <a:spcPts val="3000"/>
              </a:lnSpc>
              <a:buFont typeface="Arial" panose="020B0604020202020204" pitchFamily="34" charset="0"/>
              <a:buChar char="•"/>
              <a:defRPr/>
            </a:lvl2pPr>
            <a:lvl3pPr marL="1143000" indent="-228600">
              <a:lnSpc>
                <a:spcPts val="3000"/>
              </a:lnSpc>
              <a:buFont typeface="Arial" panose="020B0604020202020204" pitchFamily="34" charset="0"/>
              <a:buChar char="•"/>
              <a:defRPr/>
            </a:lvl3pPr>
            <a:lvl4pPr marL="1600200" indent="-228600">
              <a:lnSpc>
                <a:spcPts val="3000"/>
              </a:lnSpc>
              <a:buFont typeface="Arial" panose="020B0604020202020204" pitchFamily="34" charset="0"/>
              <a:buChar char="•"/>
              <a:defRPr/>
            </a:lvl4pPr>
            <a:lvl5pPr marL="2057400" indent="-228600">
              <a:lnSpc>
                <a:spcPts val="3000"/>
              </a:lnSpc>
              <a:buFont typeface="Arial" panose="020B0604020202020204" pitchFamily="34" charset="0"/>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1BDC76-0911-4743-8227-1E8E34737F2E}"/>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5" name="フッター プレースホルダー 4">
            <a:extLst>
              <a:ext uri="{FF2B5EF4-FFF2-40B4-BE49-F238E27FC236}">
                <a16:creationId xmlns:a16="http://schemas.microsoft.com/office/drawing/2014/main" id="{8708FFBF-A175-6B4F-9844-1E1A6D5C258A}"/>
              </a:ext>
            </a:extLst>
          </p:cNvPr>
          <p:cNvSpPr>
            <a:spLocks noGrp="1"/>
          </p:cNvSpPr>
          <p:nvPr>
            <p:ph type="ftr" sz="quarter" idx="11"/>
          </p:nvPr>
        </p:nvSpPr>
        <p:spPr/>
        <p:txBody>
          <a:bodyPr/>
          <a:lstStyle/>
          <a:p>
            <a:r>
              <a:rPr kumimoji="1" lang="en-US" altLang="zh-TW"/>
              <a:t>Kwanggle </a:t>
            </a:r>
            <a:r>
              <a:rPr kumimoji="1" lang="zh-TW" altLang="en-US"/>
              <a:t>深層学習勉強会</a:t>
            </a:r>
            <a:endParaRPr kumimoji="1" lang="ja-JP" altLang="en-US"/>
          </a:p>
        </p:txBody>
      </p:sp>
      <p:sp>
        <p:nvSpPr>
          <p:cNvPr id="6" name="スライド番号プレースホルダー 5">
            <a:extLst>
              <a:ext uri="{FF2B5EF4-FFF2-40B4-BE49-F238E27FC236}">
                <a16:creationId xmlns:a16="http://schemas.microsoft.com/office/drawing/2014/main" id="{56BEA34E-B1C2-A14C-8804-D2EE40ADBA67}"/>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AAC3234E-D99A-9C4C-92DA-D1EF243DB065}"/>
              </a:ext>
            </a:extLst>
          </p:cNvPr>
          <p:cNvCxnSpPr>
            <a:cxnSpLocks/>
          </p:cNvCxnSpPr>
          <p:nvPr userDrawn="1"/>
        </p:nvCxnSpPr>
        <p:spPr>
          <a:xfrm>
            <a:off x="530772" y="974445"/>
            <a:ext cx="11661228" cy="0"/>
          </a:xfrm>
          <a:prstGeom prst="line">
            <a:avLst/>
          </a:prstGeom>
          <a:ln w="38100"/>
        </p:spPr>
        <p:style>
          <a:lnRef idx="3">
            <a:schemeClr val="dk1"/>
          </a:lnRef>
          <a:fillRef idx="0">
            <a:schemeClr val="dk1"/>
          </a:fillRef>
          <a:effectRef idx="2">
            <a:schemeClr val="dk1"/>
          </a:effectRef>
          <a:fontRef idx="minor">
            <a:schemeClr val="tx1"/>
          </a:fontRef>
        </p:style>
      </p:cxnSp>
      <p:sp>
        <p:nvSpPr>
          <p:cNvPr id="8" name="テキスト ボックス 7">
            <a:extLst>
              <a:ext uri="{FF2B5EF4-FFF2-40B4-BE49-F238E27FC236}">
                <a16:creationId xmlns:a16="http://schemas.microsoft.com/office/drawing/2014/main" id="{258F35E2-5425-4B89-A6D9-D5D7D18AF651}"/>
              </a:ext>
            </a:extLst>
          </p:cNvPr>
          <p:cNvSpPr txBox="1"/>
          <p:nvPr userDrawn="1"/>
        </p:nvSpPr>
        <p:spPr>
          <a:xfrm>
            <a:off x="11163177" y="6567896"/>
            <a:ext cx="58319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62664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3782F-E9BC-E14B-93A4-86C264E91663}"/>
              </a:ext>
            </a:extLst>
          </p:cNvPr>
          <p:cNvSpPr>
            <a:spLocks noGrp="1"/>
          </p:cNvSpPr>
          <p:nvPr>
            <p:ph type="title"/>
          </p:nvPr>
        </p:nvSpPr>
        <p:spPr>
          <a:xfrm>
            <a:off x="831850" y="1709738"/>
            <a:ext cx="10515600" cy="2852737"/>
          </a:xfrm>
        </p:spPr>
        <p:txBody>
          <a:bodyPr anchor="b">
            <a:normAutofit/>
          </a:bodyPr>
          <a:lstStyle>
            <a:lvl1pPr>
              <a:defRPr sz="44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D79ACD-DFBD-BD4D-AADD-034F490E242D}"/>
              </a:ext>
            </a:extLst>
          </p:cNvPr>
          <p:cNvSpPr>
            <a:spLocks noGrp="1"/>
          </p:cNvSpPr>
          <p:nvPr>
            <p:ph type="body" idx="1"/>
          </p:nvPr>
        </p:nvSpPr>
        <p:spPr>
          <a:xfrm>
            <a:off x="831850" y="4632434"/>
            <a:ext cx="10515600" cy="1457216"/>
          </a:xfrm>
        </p:spPr>
        <p:txBody>
          <a:bodyPr>
            <a:normAutofit/>
          </a:bodyPr>
          <a:lstStyle>
            <a:lvl1pPr marL="342900" indent="-342900">
              <a:lnSpc>
                <a:spcPts val="2500"/>
              </a:lnSpc>
              <a:buFont typeface="Arial" panose="020B0604020202020204" pitchFamily="34" charset="0"/>
              <a:buChar char="•"/>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7" name="日付プレースホルダー 3">
            <a:extLst>
              <a:ext uri="{FF2B5EF4-FFF2-40B4-BE49-F238E27FC236}">
                <a16:creationId xmlns:a16="http://schemas.microsoft.com/office/drawing/2014/main" id="{8A18610B-23F3-A44D-9116-742839E6878C}"/>
              </a:ext>
            </a:extLst>
          </p:cNvPr>
          <p:cNvSpPr>
            <a:spLocks noGrp="1"/>
          </p:cNvSpPr>
          <p:nvPr>
            <p:ph type="dt" sz="half" idx="10"/>
          </p:nvPr>
        </p:nvSpPr>
        <p:spPr>
          <a:xfrm>
            <a:off x="257503" y="6526377"/>
            <a:ext cx="2743200" cy="365125"/>
          </a:xfrm>
        </p:spPr>
        <p:txBody>
          <a:bodyPr/>
          <a:lstStyle/>
          <a:p>
            <a:r>
              <a:rPr kumimoji="1" lang="en-US" altLang="ja-JP"/>
              <a:t>Makoto Noguchi</a:t>
            </a:r>
            <a:r>
              <a:rPr kumimoji="1" lang="ja-JP" altLang="en-US"/>
              <a:t>＠</a:t>
            </a:r>
            <a:r>
              <a:rPr kumimoji="1" lang="en-US" altLang="ja-JP"/>
              <a:t>Kwansei</a:t>
            </a:r>
            <a:endParaRPr kumimoji="1" lang="ja-JP" altLang="en-US"/>
          </a:p>
        </p:txBody>
      </p:sp>
      <p:sp>
        <p:nvSpPr>
          <p:cNvPr id="8" name="フッター プレースホルダー 4">
            <a:extLst>
              <a:ext uri="{FF2B5EF4-FFF2-40B4-BE49-F238E27FC236}">
                <a16:creationId xmlns:a16="http://schemas.microsoft.com/office/drawing/2014/main" id="{575150B1-8214-2A4F-8A0D-30C854D9B6DE}"/>
              </a:ext>
            </a:extLst>
          </p:cNvPr>
          <p:cNvSpPr>
            <a:spLocks noGrp="1"/>
          </p:cNvSpPr>
          <p:nvPr>
            <p:ph type="ftr" sz="quarter" idx="11"/>
          </p:nvPr>
        </p:nvSpPr>
        <p:spPr>
          <a:xfrm>
            <a:off x="257503" y="0"/>
            <a:ext cx="4114800" cy="365125"/>
          </a:xfrm>
        </p:spPr>
        <p:txBody>
          <a:bodyPr/>
          <a:lstStyle/>
          <a:p>
            <a:r>
              <a:rPr kumimoji="1" lang="en-US" altLang="zh-TW"/>
              <a:t>Kwanggle </a:t>
            </a:r>
            <a:r>
              <a:rPr kumimoji="1" lang="zh-TW" altLang="en-US"/>
              <a:t>深層学習勉強会</a:t>
            </a:r>
            <a:endParaRPr kumimoji="1" lang="ja-JP" altLang="en-US"/>
          </a:p>
        </p:txBody>
      </p:sp>
      <p:cxnSp>
        <p:nvCxnSpPr>
          <p:cNvPr id="6" name="直線コネクタ 5">
            <a:extLst>
              <a:ext uri="{FF2B5EF4-FFF2-40B4-BE49-F238E27FC236}">
                <a16:creationId xmlns:a16="http://schemas.microsoft.com/office/drawing/2014/main" id="{2283594A-DF06-42F2-8FA2-92C4F1BE5612}"/>
              </a:ext>
            </a:extLst>
          </p:cNvPr>
          <p:cNvCxnSpPr/>
          <p:nvPr userDrawn="1"/>
        </p:nvCxnSpPr>
        <p:spPr>
          <a:xfrm>
            <a:off x="466322" y="4597454"/>
            <a:ext cx="11897710"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7640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9209F-C707-0644-B9E6-6745CAA91E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5026372-C45F-1F41-909F-B7E03AB34BB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F5DDC4F-D67E-7947-908C-ABE53486892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FDAD1B1-8DB4-7740-9247-A2DFC81F2F28}"/>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6" name="フッター プレースホルダー 5">
            <a:extLst>
              <a:ext uri="{FF2B5EF4-FFF2-40B4-BE49-F238E27FC236}">
                <a16:creationId xmlns:a16="http://schemas.microsoft.com/office/drawing/2014/main" id="{D303278B-D980-4F48-9709-39BFF083B6F3}"/>
              </a:ext>
            </a:extLst>
          </p:cNvPr>
          <p:cNvSpPr>
            <a:spLocks noGrp="1"/>
          </p:cNvSpPr>
          <p:nvPr>
            <p:ph type="ftr" sz="quarter" idx="11"/>
          </p:nvPr>
        </p:nvSpPr>
        <p:spPr/>
        <p:txBody>
          <a:bodyPr/>
          <a:lstStyle/>
          <a:p>
            <a:r>
              <a:rPr kumimoji="1" lang="en-US" altLang="zh-TW"/>
              <a:t>Kwanggle </a:t>
            </a:r>
            <a:r>
              <a:rPr kumimoji="1" lang="zh-TW" altLang="en-US"/>
              <a:t>深層学習勉強会</a:t>
            </a:r>
            <a:endParaRPr kumimoji="1" lang="ja-JP" altLang="en-US"/>
          </a:p>
        </p:txBody>
      </p:sp>
      <p:sp>
        <p:nvSpPr>
          <p:cNvPr id="7" name="スライド番号プレースホルダー 6">
            <a:extLst>
              <a:ext uri="{FF2B5EF4-FFF2-40B4-BE49-F238E27FC236}">
                <a16:creationId xmlns:a16="http://schemas.microsoft.com/office/drawing/2014/main" id="{AF3491F6-7DED-9D4A-80A4-05C4566B2300}"/>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cxnSp>
        <p:nvCxnSpPr>
          <p:cNvPr id="8" name="直線コネクタ 7">
            <a:extLst>
              <a:ext uri="{FF2B5EF4-FFF2-40B4-BE49-F238E27FC236}">
                <a16:creationId xmlns:a16="http://schemas.microsoft.com/office/drawing/2014/main" id="{D6532B51-DFDC-164B-B9F5-3058BEFD5179}"/>
              </a:ext>
            </a:extLst>
          </p:cNvPr>
          <p:cNvCxnSpPr>
            <a:cxnSpLocks/>
          </p:cNvCxnSpPr>
          <p:nvPr userDrawn="1"/>
        </p:nvCxnSpPr>
        <p:spPr>
          <a:xfrm>
            <a:off x="530772" y="879855"/>
            <a:ext cx="11661228" cy="0"/>
          </a:xfrm>
          <a:prstGeom prst="line">
            <a:avLst/>
          </a:prstGeom>
          <a:ln w="38100"/>
        </p:spPr>
        <p:style>
          <a:lnRef idx="3">
            <a:schemeClr val="dk1"/>
          </a:lnRef>
          <a:fillRef idx="0">
            <a:schemeClr val="dk1"/>
          </a:fillRef>
          <a:effectRef idx="2">
            <a:schemeClr val="dk1"/>
          </a:effectRef>
          <a:fontRef idx="minor">
            <a:schemeClr val="tx1"/>
          </a:fontRef>
        </p:style>
      </p:cxnSp>
      <p:sp>
        <p:nvSpPr>
          <p:cNvPr id="9" name="テキスト ボックス 8">
            <a:extLst>
              <a:ext uri="{FF2B5EF4-FFF2-40B4-BE49-F238E27FC236}">
                <a16:creationId xmlns:a16="http://schemas.microsoft.com/office/drawing/2014/main" id="{2F8D14EA-E4DC-7542-8BC7-69FBE53F89A8}"/>
              </a:ext>
            </a:extLst>
          </p:cNvPr>
          <p:cNvSpPr txBox="1"/>
          <p:nvPr userDrawn="1"/>
        </p:nvSpPr>
        <p:spPr>
          <a:xfrm>
            <a:off x="11140962" y="6562200"/>
            <a:ext cx="688429"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/&lt;#&gt;</a:t>
            </a:r>
            <a:endParaRPr kumimoji="1" lang="ja-JP" altLang="en-US" sz="1200">
              <a:latin typeface="Meiryo" panose="020B0604030504040204" pitchFamily="34" charset="-128"/>
              <a:ea typeface="Meiryo" panose="020B0604030504040204" pitchFamily="34" charset="-128"/>
            </a:endParaRPr>
          </a:p>
        </p:txBody>
      </p:sp>
      <p:sp>
        <p:nvSpPr>
          <p:cNvPr id="10" name="テキスト ボックス 9">
            <a:extLst>
              <a:ext uri="{FF2B5EF4-FFF2-40B4-BE49-F238E27FC236}">
                <a16:creationId xmlns:a16="http://schemas.microsoft.com/office/drawing/2014/main" id="{BA225713-8E33-4EAB-BB54-6F9ED63927A3}"/>
              </a:ext>
            </a:extLst>
          </p:cNvPr>
          <p:cNvSpPr txBox="1"/>
          <p:nvPr userDrawn="1"/>
        </p:nvSpPr>
        <p:spPr>
          <a:xfrm>
            <a:off x="11163177" y="6567896"/>
            <a:ext cx="58319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518328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08D86A-A9D4-5547-9C3C-95F7E5CBA98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3AD467-9D5B-4D48-AF48-BEA9FEC641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B6B627E-7330-304A-BDC0-23C7DB18F23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7ED4970-CF4E-B442-ACF6-40838C35A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843B194-2E7C-9F4E-9BBA-59EBE886BD4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D2BC8FB-4180-2941-B0AC-5D15235DB26A}"/>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8" name="フッター プレースホルダー 7">
            <a:extLst>
              <a:ext uri="{FF2B5EF4-FFF2-40B4-BE49-F238E27FC236}">
                <a16:creationId xmlns:a16="http://schemas.microsoft.com/office/drawing/2014/main" id="{AB25B209-6027-7146-802D-0121CCE40F8E}"/>
              </a:ext>
            </a:extLst>
          </p:cNvPr>
          <p:cNvSpPr>
            <a:spLocks noGrp="1"/>
          </p:cNvSpPr>
          <p:nvPr>
            <p:ph type="ftr" sz="quarter" idx="11"/>
          </p:nvPr>
        </p:nvSpPr>
        <p:spPr/>
        <p:txBody>
          <a:bodyPr/>
          <a:lstStyle/>
          <a:p>
            <a:r>
              <a:rPr kumimoji="1" lang="en-US" altLang="zh-TW"/>
              <a:t>Kwanggle </a:t>
            </a:r>
            <a:r>
              <a:rPr kumimoji="1" lang="zh-TW" altLang="en-US"/>
              <a:t>深層学習勉強会</a:t>
            </a:r>
            <a:endParaRPr kumimoji="1" lang="ja-JP" altLang="en-US"/>
          </a:p>
        </p:txBody>
      </p:sp>
      <p:sp>
        <p:nvSpPr>
          <p:cNvPr id="9" name="スライド番号プレースホルダー 8">
            <a:extLst>
              <a:ext uri="{FF2B5EF4-FFF2-40B4-BE49-F238E27FC236}">
                <a16:creationId xmlns:a16="http://schemas.microsoft.com/office/drawing/2014/main" id="{8A1BC9E7-6E5C-CF46-9CD1-D5591F32FC83}"/>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sp>
        <p:nvSpPr>
          <p:cNvPr id="10" name="テキスト ボックス 9">
            <a:extLst>
              <a:ext uri="{FF2B5EF4-FFF2-40B4-BE49-F238E27FC236}">
                <a16:creationId xmlns:a16="http://schemas.microsoft.com/office/drawing/2014/main" id="{63AD1137-DB7B-4C41-93DA-72F5CE41CE17}"/>
              </a:ext>
            </a:extLst>
          </p:cNvPr>
          <p:cNvSpPr txBox="1"/>
          <p:nvPr userDrawn="1"/>
        </p:nvSpPr>
        <p:spPr>
          <a:xfrm>
            <a:off x="11140962" y="6562200"/>
            <a:ext cx="688429"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/&lt;#&gt;</a:t>
            </a:r>
            <a:endParaRPr kumimoji="1" lang="ja-JP" altLang="en-US" sz="1200">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858352AD-9EA2-4DDC-B9E3-A05499FA25E2}"/>
              </a:ext>
            </a:extLst>
          </p:cNvPr>
          <p:cNvSpPr txBox="1"/>
          <p:nvPr userDrawn="1"/>
        </p:nvSpPr>
        <p:spPr>
          <a:xfrm>
            <a:off x="11163177" y="6567896"/>
            <a:ext cx="58319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414274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37A2AF-CBC1-B94C-849D-A59433BFE3D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05A2EC7-8DE4-9943-AF83-077A73CE8E4E}"/>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4" name="フッター プレースホルダー 3">
            <a:extLst>
              <a:ext uri="{FF2B5EF4-FFF2-40B4-BE49-F238E27FC236}">
                <a16:creationId xmlns:a16="http://schemas.microsoft.com/office/drawing/2014/main" id="{1CB97545-49CC-9043-9ACD-F363768EC253}"/>
              </a:ext>
            </a:extLst>
          </p:cNvPr>
          <p:cNvSpPr>
            <a:spLocks noGrp="1"/>
          </p:cNvSpPr>
          <p:nvPr>
            <p:ph type="ftr" sz="quarter" idx="11"/>
          </p:nvPr>
        </p:nvSpPr>
        <p:spPr/>
        <p:txBody>
          <a:bodyPr/>
          <a:lstStyle/>
          <a:p>
            <a:r>
              <a:rPr kumimoji="1" lang="en-US" altLang="zh-TW"/>
              <a:t>Kwanggle </a:t>
            </a:r>
            <a:r>
              <a:rPr kumimoji="1" lang="zh-TW" altLang="en-US"/>
              <a:t>深層学習勉強会</a:t>
            </a:r>
            <a:endParaRPr kumimoji="1" lang="ja-JP" altLang="en-US"/>
          </a:p>
        </p:txBody>
      </p:sp>
      <p:sp>
        <p:nvSpPr>
          <p:cNvPr id="5" name="スライド番号プレースホルダー 4">
            <a:extLst>
              <a:ext uri="{FF2B5EF4-FFF2-40B4-BE49-F238E27FC236}">
                <a16:creationId xmlns:a16="http://schemas.microsoft.com/office/drawing/2014/main" id="{3BED6703-C662-024D-936C-F5A55AAD7805}"/>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1C14B7C2-35AF-B14A-AE31-D8D332D265E0}"/>
              </a:ext>
            </a:extLst>
          </p:cNvPr>
          <p:cNvCxnSpPr>
            <a:cxnSpLocks/>
          </p:cNvCxnSpPr>
          <p:nvPr userDrawn="1"/>
        </p:nvCxnSpPr>
        <p:spPr>
          <a:xfrm>
            <a:off x="530772" y="879855"/>
            <a:ext cx="11661228" cy="0"/>
          </a:xfrm>
          <a:prstGeom prst="line">
            <a:avLst/>
          </a:prstGeom>
          <a:ln w="38100"/>
        </p:spPr>
        <p:style>
          <a:lnRef idx="3">
            <a:schemeClr val="dk1"/>
          </a:lnRef>
          <a:fillRef idx="0">
            <a:schemeClr val="dk1"/>
          </a:fillRef>
          <a:effectRef idx="2">
            <a:schemeClr val="dk1"/>
          </a:effectRef>
          <a:fontRef idx="minor">
            <a:schemeClr val="tx1"/>
          </a:fontRef>
        </p:style>
      </p:cxnSp>
      <p:sp>
        <p:nvSpPr>
          <p:cNvPr id="7" name="テキスト ボックス 6">
            <a:extLst>
              <a:ext uri="{FF2B5EF4-FFF2-40B4-BE49-F238E27FC236}">
                <a16:creationId xmlns:a16="http://schemas.microsoft.com/office/drawing/2014/main" id="{DB232C18-4EC5-1C40-B59F-2469FBDBB41C}"/>
              </a:ext>
            </a:extLst>
          </p:cNvPr>
          <p:cNvSpPr txBox="1"/>
          <p:nvPr userDrawn="1"/>
        </p:nvSpPr>
        <p:spPr>
          <a:xfrm>
            <a:off x="11140962" y="6562200"/>
            <a:ext cx="688429"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/&lt;#&gt;</a:t>
            </a:r>
            <a:endParaRPr kumimoji="1" lang="ja-JP" altLang="en-US" sz="1200">
              <a:latin typeface="Meiryo" panose="020B0604030504040204" pitchFamily="34" charset="-128"/>
              <a:ea typeface="Meiryo" panose="020B0604030504040204" pitchFamily="34" charset="-128"/>
            </a:endParaRPr>
          </a:p>
        </p:txBody>
      </p:sp>
      <p:sp>
        <p:nvSpPr>
          <p:cNvPr id="8" name="テキスト ボックス 7">
            <a:extLst>
              <a:ext uri="{FF2B5EF4-FFF2-40B4-BE49-F238E27FC236}">
                <a16:creationId xmlns:a16="http://schemas.microsoft.com/office/drawing/2014/main" id="{FB98ACE2-5372-4904-92CF-B7C773E46F4B}"/>
              </a:ext>
            </a:extLst>
          </p:cNvPr>
          <p:cNvSpPr txBox="1"/>
          <p:nvPr userDrawn="1"/>
        </p:nvSpPr>
        <p:spPr>
          <a:xfrm>
            <a:off x="11163177" y="6567896"/>
            <a:ext cx="58319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111211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224F0CB-8215-EA4C-BAE6-28480A9B17B2}"/>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3" name="フッター プレースホルダー 2">
            <a:extLst>
              <a:ext uri="{FF2B5EF4-FFF2-40B4-BE49-F238E27FC236}">
                <a16:creationId xmlns:a16="http://schemas.microsoft.com/office/drawing/2014/main" id="{328C57A4-1C98-7A4F-AFCF-8ABC5C0904C3}"/>
              </a:ext>
            </a:extLst>
          </p:cNvPr>
          <p:cNvSpPr>
            <a:spLocks noGrp="1"/>
          </p:cNvSpPr>
          <p:nvPr>
            <p:ph type="ftr" sz="quarter" idx="11"/>
          </p:nvPr>
        </p:nvSpPr>
        <p:spPr/>
        <p:txBody>
          <a:bodyPr/>
          <a:lstStyle/>
          <a:p>
            <a:r>
              <a:rPr kumimoji="1" lang="en-US" altLang="zh-TW"/>
              <a:t>Kwanggle </a:t>
            </a:r>
            <a:r>
              <a:rPr kumimoji="1" lang="zh-TW" altLang="en-US"/>
              <a:t>深層学習勉強会</a:t>
            </a:r>
            <a:endParaRPr kumimoji="1" lang="ja-JP" altLang="en-US"/>
          </a:p>
        </p:txBody>
      </p:sp>
      <p:sp>
        <p:nvSpPr>
          <p:cNvPr id="4" name="スライド番号プレースホルダー 3">
            <a:extLst>
              <a:ext uri="{FF2B5EF4-FFF2-40B4-BE49-F238E27FC236}">
                <a16:creationId xmlns:a16="http://schemas.microsoft.com/office/drawing/2014/main" id="{F5DBFF93-C1B6-BE4C-91EC-02F732284F94}"/>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sp>
        <p:nvSpPr>
          <p:cNvPr id="5" name="テキスト ボックス 4">
            <a:extLst>
              <a:ext uri="{FF2B5EF4-FFF2-40B4-BE49-F238E27FC236}">
                <a16:creationId xmlns:a16="http://schemas.microsoft.com/office/drawing/2014/main" id="{89DA4B16-0A06-9F4E-9C6C-D6659A4AD338}"/>
              </a:ext>
            </a:extLst>
          </p:cNvPr>
          <p:cNvSpPr txBox="1"/>
          <p:nvPr userDrawn="1"/>
        </p:nvSpPr>
        <p:spPr>
          <a:xfrm>
            <a:off x="11140962" y="6562200"/>
            <a:ext cx="688429"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/&lt;#&gt;</a:t>
            </a:r>
            <a:endParaRPr kumimoji="1" lang="ja-JP" altLang="en-US" sz="1200">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6AE27F64-DEE6-49F4-AE76-1DDA45DCD29D}"/>
              </a:ext>
            </a:extLst>
          </p:cNvPr>
          <p:cNvSpPr txBox="1"/>
          <p:nvPr userDrawn="1"/>
        </p:nvSpPr>
        <p:spPr>
          <a:xfrm>
            <a:off x="11163177" y="6567896"/>
            <a:ext cx="58319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146686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87937-B749-074B-9073-8EC8370132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3933DB-2983-8B42-A12B-49F7F8C34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B3BB3E1-A8D3-EC47-8063-156636619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F7F76A-50F2-424D-B33C-959C8902EE90}"/>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6" name="フッター プレースホルダー 5">
            <a:extLst>
              <a:ext uri="{FF2B5EF4-FFF2-40B4-BE49-F238E27FC236}">
                <a16:creationId xmlns:a16="http://schemas.microsoft.com/office/drawing/2014/main" id="{04EF0A48-86F4-0645-BB7D-5CA7E2DA2845}"/>
              </a:ext>
            </a:extLst>
          </p:cNvPr>
          <p:cNvSpPr>
            <a:spLocks noGrp="1"/>
          </p:cNvSpPr>
          <p:nvPr>
            <p:ph type="ftr" sz="quarter" idx="11"/>
          </p:nvPr>
        </p:nvSpPr>
        <p:spPr/>
        <p:txBody>
          <a:bodyPr/>
          <a:lstStyle/>
          <a:p>
            <a:r>
              <a:rPr kumimoji="1" lang="en-US" altLang="zh-TW"/>
              <a:t>Kwanggle </a:t>
            </a:r>
            <a:r>
              <a:rPr kumimoji="1" lang="zh-TW" altLang="en-US"/>
              <a:t>深層学習勉強会</a:t>
            </a:r>
            <a:endParaRPr kumimoji="1" lang="ja-JP" altLang="en-US"/>
          </a:p>
        </p:txBody>
      </p:sp>
      <p:sp>
        <p:nvSpPr>
          <p:cNvPr id="7" name="スライド番号プレースホルダー 6">
            <a:extLst>
              <a:ext uri="{FF2B5EF4-FFF2-40B4-BE49-F238E27FC236}">
                <a16:creationId xmlns:a16="http://schemas.microsoft.com/office/drawing/2014/main" id="{3CE302EA-5F8C-A94D-B3D9-6A3C79AD6621}"/>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sp>
        <p:nvSpPr>
          <p:cNvPr id="8" name="テキスト ボックス 7">
            <a:extLst>
              <a:ext uri="{FF2B5EF4-FFF2-40B4-BE49-F238E27FC236}">
                <a16:creationId xmlns:a16="http://schemas.microsoft.com/office/drawing/2014/main" id="{CF2262BE-4286-1A45-BA69-2A1156D80AE4}"/>
              </a:ext>
            </a:extLst>
          </p:cNvPr>
          <p:cNvSpPr txBox="1"/>
          <p:nvPr userDrawn="1"/>
        </p:nvSpPr>
        <p:spPr>
          <a:xfrm>
            <a:off x="11140962" y="6562200"/>
            <a:ext cx="688429"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/&lt;#&gt;</a:t>
            </a:r>
            <a:endParaRPr kumimoji="1" lang="ja-JP" altLang="en-US" sz="12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87220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122664-0282-5F45-9D0C-C442143B6DA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1F0E553-809A-C946-999E-B65A25DB4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EBF2DBF-D42E-9146-84E1-E35008DCD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718E90-68B0-6B4F-9453-E0DAC92D65C6}"/>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6" name="フッター プレースホルダー 5">
            <a:extLst>
              <a:ext uri="{FF2B5EF4-FFF2-40B4-BE49-F238E27FC236}">
                <a16:creationId xmlns:a16="http://schemas.microsoft.com/office/drawing/2014/main" id="{5D98BC2A-D81F-E947-9687-D7B3DE45392A}"/>
              </a:ext>
            </a:extLst>
          </p:cNvPr>
          <p:cNvSpPr>
            <a:spLocks noGrp="1"/>
          </p:cNvSpPr>
          <p:nvPr>
            <p:ph type="ftr" sz="quarter" idx="11"/>
          </p:nvPr>
        </p:nvSpPr>
        <p:spPr/>
        <p:txBody>
          <a:bodyPr/>
          <a:lstStyle/>
          <a:p>
            <a:r>
              <a:rPr kumimoji="1" lang="en-US" altLang="zh-TW"/>
              <a:t>Kwanggle </a:t>
            </a:r>
            <a:r>
              <a:rPr kumimoji="1" lang="zh-TW" altLang="en-US"/>
              <a:t>深層学習勉強会</a:t>
            </a:r>
            <a:endParaRPr kumimoji="1" lang="ja-JP" altLang="en-US"/>
          </a:p>
        </p:txBody>
      </p:sp>
      <p:sp>
        <p:nvSpPr>
          <p:cNvPr id="7" name="スライド番号プレースホルダー 6">
            <a:extLst>
              <a:ext uri="{FF2B5EF4-FFF2-40B4-BE49-F238E27FC236}">
                <a16:creationId xmlns:a16="http://schemas.microsoft.com/office/drawing/2014/main" id="{B8594B58-CFB3-7A4A-B26D-1B9792E2191D}"/>
              </a:ext>
            </a:extLst>
          </p:cNvPr>
          <p:cNvSpPr>
            <a:spLocks noGrp="1"/>
          </p:cNvSpPr>
          <p:nvPr>
            <p:ph type="sldNum" sz="quarter" idx="12"/>
          </p:nvPr>
        </p:nvSpPr>
        <p:spPr/>
        <p:txBody>
          <a:bodyPr/>
          <a:lstStyle/>
          <a:p>
            <a:fld id="{C2EA3249-E942-6548-99D7-50BB56ADF5E4}" type="slidenum">
              <a:rPr kumimoji="1" lang="ja-JP" altLang="en-US" smtClean="0"/>
              <a:t>‹#›</a:t>
            </a:fld>
            <a:endParaRPr kumimoji="1" lang="ja-JP" altLang="en-US"/>
          </a:p>
        </p:txBody>
      </p:sp>
      <p:sp>
        <p:nvSpPr>
          <p:cNvPr id="8" name="テキスト ボックス 7">
            <a:extLst>
              <a:ext uri="{FF2B5EF4-FFF2-40B4-BE49-F238E27FC236}">
                <a16:creationId xmlns:a16="http://schemas.microsoft.com/office/drawing/2014/main" id="{7AAD356B-3FF6-BA44-A8D2-B0FBD79EEB88}"/>
              </a:ext>
            </a:extLst>
          </p:cNvPr>
          <p:cNvSpPr txBox="1"/>
          <p:nvPr userDrawn="1"/>
        </p:nvSpPr>
        <p:spPr>
          <a:xfrm>
            <a:off x="11140962" y="6562200"/>
            <a:ext cx="688429"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/&lt;#&gt;</a:t>
            </a:r>
            <a:endParaRPr kumimoji="1" lang="ja-JP" altLang="en-US" sz="12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662502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011E588-45DD-E346-9904-248AA7A4672D}"/>
              </a:ext>
            </a:extLst>
          </p:cNvPr>
          <p:cNvSpPr>
            <a:spLocks noGrp="1"/>
          </p:cNvSpPr>
          <p:nvPr>
            <p:ph type="title"/>
          </p:nvPr>
        </p:nvSpPr>
        <p:spPr>
          <a:xfrm>
            <a:off x="530772" y="336328"/>
            <a:ext cx="11130455" cy="79878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0AD0EA-1EBC-814E-93C5-38447607C7F1}"/>
              </a:ext>
            </a:extLst>
          </p:cNvPr>
          <p:cNvSpPr>
            <a:spLocks noGrp="1"/>
          </p:cNvSpPr>
          <p:nvPr>
            <p:ph type="body" idx="1"/>
          </p:nvPr>
        </p:nvSpPr>
        <p:spPr>
          <a:xfrm>
            <a:off x="530772" y="1135115"/>
            <a:ext cx="11130454" cy="504184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191477CA-E6BC-2F43-BD93-242E69229105}"/>
              </a:ext>
            </a:extLst>
          </p:cNvPr>
          <p:cNvSpPr>
            <a:spLocks noGrp="1"/>
          </p:cNvSpPr>
          <p:nvPr>
            <p:ph type="dt" sz="half" idx="2"/>
          </p:nvPr>
        </p:nvSpPr>
        <p:spPr>
          <a:xfrm>
            <a:off x="257503" y="6526377"/>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panose="020B0604030504040204" pitchFamily="34" charset="-128"/>
                <a:ea typeface="Meiryo" panose="020B0604030504040204" pitchFamily="34" charset="-128"/>
              </a:defRPr>
            </a:lvl1pPr>
          </a:lstStyle>
          <a:p>
            <a:r>
              <a:rPr lang="en-US" altLang="ja-JP"/>
              <a:t>Makoto Noguchi</a:t>
            </a:r>
            <a:r>
              <a:rPr lang="ja-JP" altLang="en-US"/>
              <a:t>＠</a:t>
            </a:r>
            <a:r>
              <a:rPr lang="en-US" altLang="ja-JP"/>
              <a:t>Kwansei</a:t>
            </a:r>
            <a:endParaRPr lang="ja-JP" altLang="en-US" dirty="0"/>
          </a:p>
        </p:txBody>
      </p:sp>
      <p:sp>
        <p:nvSpPr>
          <p:cNvPr id="5" name="フッター プレースホルダー 4">
            <a:extLst>
              <a:ext uri="{FF2B5EF4-FFF2-40B4-BE49-F238E27FC236}">
                <a16:creationId xmlns:a16="http://schemas.microsoft.com/office/drawing/2014/main" id="{3BE55E19-F568-E64C-AE5D-49A41A1A879A}"/>
              </a:ext>
            </a:extLst>
          </p:cNvPr>
          <p:cNvSpPr>
            <a:spLocks noGrp="1"/>
          </p:cNvSpPr>
          <p:nvPr>
            <p:ph type="ftr" sz="quarter" idx="3"/>
          </p:nvPr>
        </p:nvSpPr>
        <p:spPr>
          <a:xfrm>
            <a:off x="257503" y="0"/>
            <a:ext cx="4114800" cy="365125"/>
          </a:xfrm>
          <a:prstGeom prst="rect">
            <a:avLst/>
          </a:prstGeom>
        </p:spPr>
        <p:txBody>
          <a:bodyPr vert="horz" lIns="91440" tIns="45720" rIns="91440" bIns="45720" rtlCol="0" anchor="ctr"/>
          <a:lstStyle>
            <a:lvl1pPr algn="l">
              <a:defRPr sz="1200">
                <a:solidFill>
                  <a:schemeClr val="tx1">
                    <a:tint val="75000"/>
                  </a:schemeClr>
                </a:solidFill>
                <a:latin typeface="Meiryo" panose="020B0604030504040204" pitchFamily="34" charset="-128"/>
                <a:ea typeface="Meiryo" panose="020B0604030504040204" pitchFamily="34" charset="-128"/>
              </a:defRPr>
            </a:lvl1pPr>
          </a:lstStyle>
          <a:p>
            <a:r>
              <a:rPr lang="en-US" altLang="zh-TW"/>
              <a:t>Kwanggle </a:t>
            </a:r>
            <a:r>
              <a:rPr lang="zh-TW" altLang="en-US"/>
              <a:t>深層学習勉強会</a:t>
            </a:r>
            <a:endParaRPr lang="ja-JP" altLang="en-US"/>
          </a:p>
        </p:txBody>
      </p:sp>
      <p:sp>
        <p:nvSpPr>
          <p:cNvPr id="6" name="スライド番号プレースホルダー 5">
            <a:extLst>
              <a:ext uri="{FF2B5EF4-FFF2-40B4-BE49-F238E27FC236}">
                <a16:creationId xmlns:a16="http://schemas.microsoft.com/office/drawing/2014/main" id="{EF7AF1FF-7FA1-B84D-8526-2DEB8BA67998}"/>
              </a:ext>
            </a:extLst>
          </p:cNvPr>
          <p:cNvSpPr>
            <a:spLocks noGrp="1"/>
          </p:cNvSpPr>
          <p:nvPr>
            <p:ph type="sldNum" sz="quarter" idx="4"/>
          </p:nvPr>
        </p:nvSpPr>
        <p:spPr>
          <a:xfrm>
            <a:off x="8523886" y="6515621"/>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panose="020B0604030504040204" pitchFamily="34" charset="-128"/>
                <a:ea typeface="Meiryo" panose="020B0604030504040204" pitchFamily="34" charset="-128"/>
              </a:defRPr>
            </a:lvl1pPr>
          </a:lstStyle>
          <a:p>
            <a:fld id="{C2EA3249-E942-6548-99D7-50BB56ADF5E4}" type="slidenum">
              <a:rPr lang="ja-JP" altLang="en-US" smtClean="0"/>
              <a:pPr/>
              <a:t>‹#›</a:t>
            </a:fld>
            <a:endParaRPr lang="ja-JP" altLang="en-US"/>
          </a:p>
        </p:txBody>
      </p:sp>
    </p:spTree>
    <p:extLst>
      <p:ext uri="{BB962C8B-B14F-4D97-AF65-F5344CB8AC3E}">
        <p14:creationId xmlns:p14="http://schemas.microsoft.com/office/powerpoint/2010/main" val="1710679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3600" kern="1200">
          <a:solidFill>
            <a:schemeClr val="tx1"/>
          </a:solidFill>
          <a:latin typeface="Meiryo" panose="020B0604030504040204" pitchFamily="34" charset="-128"/>
          <a:ea typeface="Meiryo" panose="020B0604030504040204" pitchFamily="34" charset="-128"/>
          <a:cs typeface="+mj-cs"/>
        </a:defRPr>
      </a:lvl1pPr>
    </p:titleStyle>
    <p:bodyStyle>
      <a:lvl1pPr marL="342900" indent="-3429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panose="020B0604030504040204" pitchFamily="34" charset="-128"/>
          <a:ea typeface="Meiryo" panose="020B0604030504040204" pitchFamily="34" charset="-128"/>
          <a:cs typeface="+mn-cs"/>
        </a:defRPr>
      </a:lvl1pPr>
      <a:lvl2pPr marL="800100" indent="-342900" algn="l" defTabSz="914400" rtl="0" eaLnBrk="1" latinLnBrk="0" hangingPunct="1">
        <a:lnSpc>
          <a:spcPct val="90000"/>
        </a:lnSpc>
        <a:spcBef>
          <a:spcPts val="500"/>
        </a:spcBef>
        <a:buFont typeface="Wingdings" pitchFamily="2" charset="2"/>
        <a:buChar char="Ø"/>
        <a:defRPr kumimoji="1" sz="1800" kern="1200">
          <a:solidFill>
            <a:schemeClr val="tx1"/>
          </a:solidFill>
          <a:latin typeface="Meiryo" panose="020B0604030504040204" pitchFamily="34" charset="-128"/>
          <a:ea typeface="Meiryo"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panose="020B0604030504040204" pitchFamily="34" charset="-128"/>
          <a:ea typeface="Meiryo"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panose="020B0604030504040204" pitchFamily="34" charset="-128"/>
          <a:ea typeface="Meiryo"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F2A9A0-C8F5-BD43-9594-0FCFEC46D422}"/>
              </a:ext>
            </a:extLst>
          </p:cNvPr>
          <p:cNvSpPr>
            <a:spLocks noGrp="1"/>
          </p:cNvSpPr>
          <p:nvPr>
            <p:ph type="ctrTitle"/>
          </p:nvPr>
        </p:nvSpPr>
        <p:spPr>
          <a:xfrm>
            <a:off x="811618" y="1437791"/>
            <a:ext cx="10568763" cy="2387600"/>
          </a:xfrm>
        </p:spPr>
        <p:txBody>
          <a:bodyPr>
            <a:normAutofit/>
          </a:bodyPr>
          <a:lstStyle/>
          <a:p>
            <a:r>
              <a:rPr lang="ja-JP" altLang="en-US" sz="4400" dirty="0"/>
              <a:t>音声認識のための深層学習</a:t>
            </a:r>
            <a:endParaRPr lang="en" altLang="ja-JP" sz="4400" dirty="0"/>
          </a:p>
        </p:txBody>
      </p:sp>
      <p:sp>
        <p:nvSpPr>
          <p:cNvPr id="3" name="字幕 2">
            <a:extLst>
              <a:ext uri="{FF2B5EF4-FFF2-40B4-BE49-F238E27FC236}">
                <a16:creationId xmlns:a16="http://schemas.microsoft.com/office/drawing/2014/main" id="{AA687B21-263A-8346-B87C-A1465758B898}"/>
              </a:ext>
            </a:extLst>
          </p:cNvPr>
          <p:cNvSpPr>
            <a:spLocks noGrp="1"/>
          </p:cNvSpPr>
          <p:nvPr>
            <p:ph type="subTitle" idx="1"/>
          </p:nvPr>
        </p:nvSpPr>
        <p:spPr/>
        <p:txBody>
          <a:bodyPr/>
          <a:lstStyle/>
          <a:p>
            <a:r>
              <a:rPr kumimoji="1" lang="ja-JP" altLang="en-US" dirty="0"/>
              <a:t>関西学院大学　理工学部　情報科学専攻</a:t>
            </a:r>
            <a:endParaRPr kumimoji="1" lang="en-US" altLang="ja-JP" dirty="0"/>
          </a:p>
          <a:p>
            <a:r>
              <a:rPr lang="ja-JP" altLang="en-US" dirty="0"/>
              <a:t>徳山研究室　　</a:t>
            </a:r>
            <a:r>
              <a:rPr lang="en-US" altLang="ja-JP" dirty="0"/>
              <a:t>47021715 </a:t>
            </a:r>
            <a:r>
              <a:rPr lang="ja-JP" altLang="en-US" dirty="0"/>
              <a:t>野口真</a:t>
            </a:r>
            <a:endParaRPr kumimoji="1" lang="ja-JP" altLang="en-US" dirty="0"/>
          </a:p>
        </p:txBody>
      </p:sp>
    </p:spTree>
    <p:extLst>
      <p:ext uri="{BB962C8B-B14F-4D97-AF65-F5344CB8AC3E}">
        <p14:creationId xmlns:p14="http://schemas.microsoft.com/office/powerpoint/2010/main" val="429227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6B6B76-E606-7744-B9AD-1ABDEABF5ECE}"/>
              </a:ext>
            </a:extLst>
          </p:cNvPr>
          <p:cNvSpPr>
            <a:spLocks noGrp="1"/>
          </p:cNvSpPr>
          <p:nvPr>
            <p:ph type="title"/>
          </p:nvPr>
        </p:nvSpPr>
        <p:spPr/>
        <p:txBody>
          <a:bodyPr/>
          <a:lstStyle/>
          <a:p>
            <a:r>
              <a:rPr kumimoji="1" lang="ja-JP" altLang="en-US" dirty="0"/>
              <a:t>もくじ</a:t>
            </a:r>
          </a:p>
        </p:txBody>
      </p:sp>
      <p:sp>
        <p:nvSpPr>
          <p:cNvPr id="3" name="コンテンツ プレースホルダー 2">
            <a:extLst>
              <a:ext uri="{FF2B5EF4-FFF2-40B4-BE49-F238E27FC236}">
                <a16:creationId xmlns:a16="http://schemas.microsoft.com/office/drawing/2014/main" id="{DD6030D4-2618-7D45-A3FA-7A41CCA034F0}"/>
              </a:ext>
            </a:extLst>
          </p:cNvPr>
          <p:cNvSpPr>
            <a:spLocks noGrp="1"/>
          </p:cNvSpPr>
          <p:nvPr>
            <p:ph idx="1"/>
          </p:nvPr>
        </p:nvSpPr>
        <p:spPr/>
        <p:txBody>
          <a:bodyPr/>
          <a:lstStyle/>
          <a:p>
            <a:r>
              <a:rPr kumimoji="1" lang="ja-JP" altLang="en-US" dirty="0"/>
              <a:t>はじめに</a:t>
            </a:r>
            <a:endParaRPr kumimoji="1" lang="en-US" altLang="ja-JP" dirty="0"/>
          </a:p>
          <a:p>
            <a:r>
              <a:rPr kumimoji="1" lang="ja-JP" altLang="en-US" dirty="0"/>
              <a:t>音声認識</a:t>
            </a:r>
            <a:endParaRPr kumimoji="1" lang="en-US" altLang="ja-JP" dirty="0"/>
          </a:p>
          <a:p>
            <a:r>
              <a:rPr lang="ja-JP" altLang="en-US" dirty="0"/>
              <a:t>音声認識におけるニューラルネットワーク</a:t>
            </a:r>
            <a:endParaRPr lang="en-US" altLang="ja-JP" dirty="0"/>
          </a:p>
          <a:p>
            <a:r>
              <a:rPr kumimoji="1" lang="ja-JP" altLang="en-US" dirty="0"/>
              <a:t>音響モデルにおける深層学習：事前学習</a:t>
            </a:r>
            <a:endParaRPr kumimoji="1" lang="en-US" altLang="ja-JP" dirty="0"/>
          </a:p>
          <a:p>
            <a:r>
              <a:rPr lang="ja-JP" altLang="en-US" dirty="0"/>
              <a:t>音響モデルにおける深層学習：学習とモデルの進展</a:t>
            </a:r>
            <a:endParaRPr lang="en-US" altLang="ja-JP" dirty="0"/>
          </a:p>
          <a:p>
            <a:r>
              <a:rPr kumimoji="1" lang="ja-JP" altLang="en-US" dirty="0"/>
              <a:t>言語モデルにおける深層学習</a:t>
            </a:r>
            <a:endParaRPr kumimoji="1" lang="en-US" altLang="ja-JP" dirty="0"/>
          </a:p>
          <a:p>
            <a:r>
              <a:rPr lang="ja-JP" altLang="en-US" dirty="0"/>
              <a:t>おわりに</a:t>
            </a:r>
            <a:endParaRPr kumimoji="1" lang="ja-JP" altLang="en-US" dirty="0"/>
          </a:p>
        </p:txBody>
      </p:sp>
      <p:sp>
        <p:nvSpPr>
          <p:cNvPr id="4" name="日付プレースホルダー 3">
            <a:extLst>
              <a:ext uri="{FF2B5EF4-FFF2-40B4-BE49-F238E27FC236}">
                <a16:creationId xmlns:a16="http://schemas.microsoft.com/office/drawing/2014/main" id="{9E7F029C-0FE6-5946-9F22-D3A766931D6F}"/>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5" name="フッター プレースホルダー 4">
            <a:extLst>
              <a:ext uri="{FF2B5EF4-FFF2-40B4-BE49-F238E27FC236}">
                <a16:creationId xmlns:a16="http://schemas.microsoft.com/office/drawing/2014/main" id="{9708C5DF-D8E4-D04B-8EAC-01395019C9C5}"/>
              </a:ext>
            </a:extLst>
          </p:cNvPr>
          <p:cNvSpPr>
            <a:spLocks noGrp="1"/>
          </p:cNvSpPr>
          <p:nvPr>
            <p:ph type="ftr" sz="quarter" idx="11"/>
          </p:nvPr>
        </p:nvSpPr>
        <p:spPr/>
        <p:txBody>
          <a:bodyPr/>
          <a:lstStyle/>
          <a:p>
            <a:r>
              <a:rPr kumimoji="1" lang="en-US" altLang="zh-TW"/>
              <a:t>Kwanggle </a:t>
            </a:r>
            <a:r>
              <a:rPr kumimoji="1" lang="zh-TW" altLang="en-US"/>
              <a:t>深層学習勉強会</a:t>
            </a:r>
            <a:endParaRPr kumimoji="1" lang="ja-JP" altLang="en-US"/>
          </a:p>
        </p:txBody>
      </p:sp>
      <p:sp>
        <p:nvSpPr>
          <p:cNvPr id="6" name="スライド番号プレースホルダー 5">
            <a:extLst>
              <a:ext uri="{FF2B5EF4-FFF2-40B4-BE49-F238E27FC236}">
                <a16:creationId xmlns:a16="http://schemas.microsoft.com/office/drawing/2014/main" id="{36F14D08-2EFC-214D-94C8-D9FED9EE5A37}"/>
              </a:ext>
            </a:extLst>
          </p:cNvPr>
          <p:cNvSpPr>
            <a:spLocks noGrp="1"/>
          </p:cNvSpPr>
          <p:nvPr>
            <p:ph type="sldNum" sz="quarter" idx="12"/>
          </p:nvPr>
        </p:nvSpPr>
        <p:spPr/>
        <p:txBody>
          <a:bodyPr/>
          <a:lstStyle/>
          <a:p>
            <a:fld id="{C2EA3249-E942-6548-99D7-50BB56ADF5E4}" type="slidenum">
              <a:rPr kumimoji="1" lang="ja-JP" altLang="en-US" smtClean="0"/>
              <a:t>2</a:t>
            </a:fld>
            <a:endParaRPr kumimoji="1" lang="ja-JP" altLang="en-US"/>
          </a:p>
        </p:txBody>
      </p:sp>
    </p:spTree>
    <p:extLst>
      <p:ext uri="{BB962C8B-B14F-4D97-AF65-F5344CB8AC3E}">
        <p14:creationId xmlns:p14="http://schemas.microsoft.com/office/powerpoint/2010/main" val="191780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FC1434-CC32-432A-BF23-D289DA10AE4A}"/>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1E916E25-6411-405B-A484-E8508D73F8E7}"/>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79F27F7D-A089-45FF-908E-795FCABD1784}"/>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5" name="フッター プレースホルダー 4">
            <a:extLst>
              <a:ext uri="{FF2B5EF4-FFF2-40B4-BE49-F238E27FC236}">
                <a16:creationId xmlns:a16="http://schemas.microsoft.com/office/drawing/2014/main" id="{8C9B09D1-6ED2-43A6-BDAD-B51BDBF1D21A}"/>
              </a:ext>
            </a:extLst>
          </p:cNvPr>
          <p:cNvSpPr>
            <a:spLocks noGrp="1"/>
          </p:cNvSpPr>
          <p:nvPr>
            <p:ph type="ftr" sz="quarter" idx="11"/>
          </p:nvPr>
        </p:nvSpPr>
        <p:spPr/>
        <p:txBody>
          <a:bodyPr/>
          <a:lstStyle/>
          <a:p>
            <a:r>
              <a:rPr kumimoji="1" lang="en-US" altLang="zh-TW"/>
              <a:t>Kwanggle </a:t>
            </a:r>
            <a:r>
              <a:rPr kumimoji="1" lang="zh-TW" altLang="en-US"/>
              <a:t>深層学習勉強会</a:t>
            </a:r>
            <a:endParaRPr kumimoji="1" lang="ja-JP" altLang="en-US"/>
          </a:p>
        </p:txBody>
      </p:sp>
    </p:spTree>
    <p:extLst>
      <p:ext uri="{BB962C8B-B14F-4D97-AF65-F5344CB8AC3E}">
        <p14:creationId xmlns:p14="http://schemas.microsoft.com/office/powerpoint/2010/main" val="310784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747531-A1BC-471F-A6F0-B6AC6136F79C}"/>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1CD1EB2A-28AC-4ADE-9DAE-E80BE556568B}"/>
              </a:ext>
            </a:extLst>
          </p:cNvPr>
          <p:cNvSpPr>
            <a:spLocks noGrp="1"/>
          </p:cNvSpPr>
          <p:nvPr>
            <p:ph idx="1"/>
          </p:nvPr>
        </p:nvSpPr>
        <p:spPr>
          <a:xfrm>
            <a:off x="530772" y="1135115"/>
            <a:ext cx="11661228" cy="5041848"/>
          </a:xfrm>
        </p:spPr>
        <p:txBody>
          <a:bodyPr/>
          <a:lstStyle/>
          <a:p>
            <a:r>
              <a:rPr kumimoji="1" lang="ja-JP" altLang="en-US" dirty="0"/>
              <a:t>画像認識や音声認識などのパターン認識において，深層学習はブレイクスルーを達成している．</a:t>
            </a:r>
            <a:endParaRPr kumimoji="1" lang="en-US" altLang="ja-JP" dirty="0"/>
          </a:p>
          <a:p>
            <a:pPr lvl="1"/>
            <a:r>
              <a:rPr lang="en-US" altLang="ja-JP" dirty="0"/>
              <a:t>Deep Learning for Speech Recognition and Related Applications, 2009</a:t>
            </a:r>
          </a:p>
          <a:p>
            <a:pPr lvl="1"/>
            <a:r>
              <a:rPr kumimoji="1" lang="en-US" altLang="ja-JP" dirty="0"/>
              <a:t>Conversational speech transcription using context-dependent deep neural networks, 2011</a:t>
            </a:r>
          </a:p>
          <a:p>
            <a:r>
              <a:rPr lang="ja-JP" altLang="en-US" dirty="0"/>
              <a:t>これらの研究報告により音声認識における</a:t>
            </a:r>
            <a:r>
              <a:rPr lang="en-US" altLang="ja-JP" dirty="0"/>
              <a:t>DL</a:t>
            </a:r>
            <a:r>
              <a:rPr lang="ja-JP" altLang="en-US" dirty="0"/>
              <a:t>技術が注目されるようになる．</a:t>
            </a:r>
            <a:endParaRPr lang="en-US" altLang="ja-JP" dirty="0"/>
          </a:p>
          <a:p>
            <a:r>
              <a:rPr kumimoji="1" lang="ja-JP" altLang="en-US" dirty="0"/>
              <a:t>その背景として，深層学習以前に</a:t>
            </a:r>
            <a:r>
              <a:rPr kumimoji="1" lang="en-US" altLang="ja-JP" dirty="0"/>
              <a:t>NN</a:t>
            </a:r>
            <a:r>
              <a:rPr kumimoji="1" lang="ja-JP" altLang="en-US" dirty="0"/>
              <a:t>を取り入れる動きがあったことが挙げられる．</a:t>
            </a:r>
            <a:endParaRPr kumimoji="1" lang="en-US" altLang="ja-JP" dirty="0"/>
          </a:p>
          <a:p>
            <a:endParaRPr lang="en-US" altLang="ja-JP" dirty="0"/>
          </a:p>
          <a:p>
            <a:r>
              <a:rPr kumimoji="1" lang="ja-JP" altLang="en-US" dirty="0"/>
              <a:t>以上のことから，深層学習登場以前の技術を踏まえて音声認識における深層学習の位置づけを説明する．</a:t>
            </a:r>
          </a:p>
        </p:txBody>
      </p:sp>
      <p:sp>
        <p:nvSpPr>
          <p:cNvPr id="4" name="日付プレースホルダー 3">
            <a:extLst>
              <a:ext uri="{FF2B5EF4-FFF2-40B4-BE49-F238E27FC236}">
                <a16:creationId xmlns:a16="http://schemas.microsoft.com/office/drawing/2014/main" id="{D8A4D06D-9802-4868-9D74-2F801CE81DA5}"/>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5" name="フッター プレースホルダー 4">
            <a:extLst>
              <a:ext uri="{FF2B5EF4-FFF2-40B4-BE49-F238E27FC236}">
                <a16:creationId xmlns:a16="http://schemas.microsoft.com/office/drawing/2014/main" id="{C3301893-B6A5-4CF2-8F06-78DFB82BF38D}"/>
              </a:ext>
            </a:extLst>
          </p:cNvPr>
          <p:cNvSpPr>
            <a:spLocks noGrp="1"/>
          </p:cNvSpPr>
          <p:nvPr>
            <p:ph type="ftr" sz="quarter" idx="11"/>
          </p:nvPr>
        </p:nvSpPr>
        <p:spPr/>
        <p:txBody>
          <a:bodyPr/>
          <a:lstStyle/>
          <a:p>
            <a:r>
              <a:rPr kumimoji="1" lang="en-US" altLang="zh-TW"/>
              <a:t>Kwanggle </a:t>
            </a:r>
            <a:r>
              <a:rPr kumimoji="1" lang="zh-TW" altLang="en-US"/>
              <a:t>深層学習勉強会</a:t>
            </a:r>
            <a:endParaRPr kumimoji="1" lang="ja-JP" altLang="en-US"/>
          </a:p>
        </p:txBody>
      </p:sp>
      <p:sp>
        <p:nvSpPr>
          <p:cNvPr id="6" name="スライド番号プレースホルダー 5">
            <a:extLst>
              <a:ext uri="{FF2B5EF4-FFF2-40B4-BE49-F238E27FC236}">
                <a16:creationId xmlns:a16="http://schemas.microsoft.com/office/drawing/2014/main" id="{433C9097-6347-4181-8E68-BBE292D4612E}"/>
              </a:ext>
            </a:extLst>
          </p:cNvPr>
          <p:cNvSpPr>
            <a:spLocks noGrp="1"/>
          </p:cNvSpPr>
          <p:nvPr>
            <p:ph type="sldNum" sz="quarter" idx="12"/>
          </p:nvPr>
        </p:nvSpPr>
        <p:spPr/>
        <p:txBody>
          <a:bodyPr/>
          <a:lstStyle/>
          <a:p>
            <a:fld id="{C2EA3249-E942-6548-99D7-50BB56ADF5E4}" type="slidenum">
              <a:rPr kumimoji="1" lang="ja-JP" altLang="en-US" smtClean="0"/>
              <a:t>4</a:t>
            </a:fld>
            <a:endParaRPr kumimoji="1" lang="ja-JP" altLang="en-US"/>
          </a:p>
        </p:txBody>
      </p:sp>
    </p:spTree>
    <p:extLst>
      <p:ext uri="{BB962C8B-B14F-4D97-AF65-F5344CB8AC3E}">
        <p14:creationId xmlns:p14="http://schemas.microsoft.com/office/powerpoint/2010/main" val="127165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836319-79F9-450A-9CBC-697D5C9C800F}"/>
              </a:ext>
            </a:extLst>
          </p:cNvPr>
          <p:cNvSpPr>
            <a:spLocks noGrp="1"/>
          </p:cNvSpPr>
          <p:nvPr>
            <p:ph type="title"/>
          </p:nvPr>
        </p:nvSpPr>
        <p:spPr/>
        <p:txBody>
          <a:bodyPr/>
          <a:lstStyle/>
          <a:p>
            <a:r>
              <a:rPr lang="ja-JP" altLang="en-US" dirty="0"/>
              <a:t>音声認識</a:t>
            </a:r>
            <a:endParaRPr kumimoji="1" lang="ja-JP" altLang="en-US" dirty="0"/>
          </a:p>
        </p:txBody>
      </p:sp>
      <p:sp>
        <p:nvSpPr>
          <p:cNvPr id="3" name="テキスト プレースホルダー 2">
            <a:extLst>
              <a:ext uri="{FF2B5EF4-FFF2-40B4-BE49-F238E27FC236}">
                <a16:creationId xmlns:a16="http://schemas.microsoft.com/office/drawing/2014/main" id="{861DF6B5-2FCB-4DD3-9AA9-47C3CEA491CA}"/>
              </a:ext>
            </a:extLst>
          </p:cNvPr>
          <p:cNvSpPr>
            <a:spLocks noGrp="1"/>
          </p:cNvSpPr>
          <p:nvPr>
            <p:ph type="body" idx="1"/>
          </p:nvPr>
        </p:nvSpPr>
        <p:spPr/>
        <p:txBody>
          <a:bodyPr/>
          <a:lstStyle/>
          <a:p>
            <a:pPr marL="342900" indent="-342900">
              <a:buFont typeface="Arial" panose="020B0604020202020204" pitchFamily="34" charset="0"/>
              <a:buChar char="•"/>
            </a:pPr>
            <a:r>
              <a:rPr kumimoji="1" lang="ja-JP" altLang="en-US" dirty="0"/>
              <a:t>音声認識に用いられるモデル</a:t>
            </a:r>
            <a:endParaRPr kumimoji="1" lang="en-US" altLang="ja-JP" dirty="0"/>
          </a:p>
          <a:p>
            <a:pPr marL="342900" indent="-342900">
              <a:buFont typeface="Arial" panose="020B0604020202020204" pitchFamily="34" charset="0"/>
              <a:buChar char="•"/>
            </a:pPr>
            <a:r>
              <a:rPr kumimoji="1" lang="ja-JP" altLang="en-US" dirty="0"/>
              <a:t>大語彙連続音声認識システムの構成</a:t>
            </a:r>
            <a:endParaRPr kumimoji="1" lang="en-US" altLang="ja-JP" dirty="0"/>
          </a:p>
        </p:txBody>
      </p:sp>
      <p:sp>
        <p:nvSpPr>
          <p:cNvPr id="4" name="日付プレースホルダー 3">
            <a:extLst>
              <a:ext uri="{FF2B5EF4-FFF2-40B4-BE49-F238E27FC236}">
                <a16:creationId xmlns:a16="http://schemas.microsoft.com/office/drawing/2014/main" id="{30C29E1B-9F91-4FBB-8309-B51C4FA2B158}"/>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5" name="フッター プレースホルダー 4">
            <a:extLst>
              <a:ext uri="{FF2B5EF4-FFF2-40B4-BE49-F238E27FC236}">
                <a16:creationId xmlns:a16="http://schemas.microsoft.com/office/drawing/2014/main" id="{51042EE8-62A3-4F2F-9CAD-98DD8778F01E}"/>
              </a:ext>
            </a:extLst>
          </p:cNvPr>
          <p:cNvSpPr>
            <a:spLocks noGrp="1"/>
          </p:cNvSpPr>
          <p:nvPr>
            <p:ph type="ftr" sz="quarter" idx="11"/>
          </p:nvPr>
        </p:nvSpPr>
        <p:spPr/>
        <p:txBody>
          <a:bodyPr/>
          <a:lstStyle/>
          <a:p>
            <a:r>
              <a:rPr kumimoji="1" lang="en-US" altLang="zh-TW"/>
              <a:t>Kwanggle </a:t>
            </a:r>
            <a:r>
              <a:rPr kumimoji="1" lang="zh-TW" altLang="en-US"/>
              <a:t>深層学習勉強会</a:t>
            </a:r>
            <a:endParaRPr kumimoji="1" lang="ja-JP" altLang="en-US"/>
          </a:p>
        </p:txBody>
      </p:sp>
    </p:spTree>
    <p:extLst>
      <p:ext uri="{BB962C8B-B14F-4D97-AF65-F5344CB8AC3E}">
        <p14:creationId xmlns:p14="http://schemas.microsoft.com/office/powerpoint/2010/main" val="3945499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207F97-D461-496D-B6FB-B7F0FB1BAD63}"/>
              </a:ext>
            </a:extLst>
          </p:cNvPr>
          <p:cNvSpPr>
            <a:spLocks noGrp="1"/>
          </p:cNvSpPr>
          <p:nvPr>
            <p:ph type="title"/>
          </p:nvPr>
        </p:nvSpPr>
        <p:spPr/>
        <p:txBody>
          <a:bodyPr/>
          <a:lstStyle/>
          <a:p>
            <a:r>
              <a:rPr kumimoji="1" lang="ja-JP" altLang="en-US"/>
              <a:t>音声認識に用いられるモデル</a:t>
            </a:r>
          </a:p>
        </p:txBody>
      </p:sp>
      <p:sp>
        <p:nvSpPr>
          <p:cNvPr id="3" name="コンテンツ プレースホルダー 2">
            <a:extLst>
              <a:ext uri="{FF2B5EF4-FFF2-40B4-BE49-F238E27FC236}">
                <a16:creationId xmlns:a16="http://schemas.microsoft.com/office/drawing/2014/main" id="{1C89481B-EAA0-4643-87D8-664A3E19E5F3}"/>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2FB4A8DA-BE86-47BC-9167-D68C73F5F843}"/>
              </a:ext>
            </a:extLst>
          </p:cNvPr>
          <p:cNvSpPr>
            <a:spLocks noGrp="1"/>
          </p:cNvSpPr>
          <p:nvPr>
            <p:ph type="dt" sz="half" idx="10"/>
          </p:nvPr>
        </p:nvSpPr>
        <p:spPr/>
        <p:txBody>
          <a:bodyPr/>
          <a:lstStyle/>
          <a:p>
            <a:r>
              <a:rPr kumimoji="1" lang="en-US" altLang="ja-JP"/>
              <a:t>Makoto Noguchi</a:t>
            </a:r>
            <a:r>
              <a:rPr kumimoji="1" lang="ja-JP" altLang="en-US"/>
              <a:t>＠</a:t>
            </a:r>
            <a:r>
              <a:rPr kumimoji="1" lang="en-US" altLang="ja-JP"/>
              <a:t>Kwansei</a:t>
            </a:r>
            <a:endParaRPr kumimoji="1" lang="ja-JP" altLang="en-US"/>
          </a:p>
        </p:txBody>
      </p:sp>
      <p:sp>
        <p:nvSpPr>
          <p:cNvPr id="5" name="フッター プレースホルダー 4">
            <a:extLst>
              <a:ext uri="{FF2B5EF4-FFF2-40B4-BE49-F238E27FC236}">
                <a16:creationId xmlns:a16="http://schemas.microsoft.com/office/drawing/2014/main" id="{F2AF0861-CA39-4906-AC41-9F0C8F4F9CEE}"/>
              </a:ext>
            </a:extLst>
          </p:cNvPr>
          <p:cNvSpPr>
            <a:spLocks noGrp="1"/>
          </p:cNvSpPr>
          <p:nvPr>
            <p:ph type="ftr" sz="quarter" idx="11"/>
          </p:nvPr>
        </p:nvSpPr>
        <p:spPr/>
        <p:txBody>
          <a:bodyPr/>
          <a:lstStyle/>
          <a:p>
            <a:r>
              <a:rPr kumimoji="1" lang="en-US" altLang="zh-TW"/>
              <a:t>Kwanggle </a:t>
            </a:r>
            <a:r>
              <a:rPr kumimoji="1" lang="zh-TW" altLang="en-US"/>
              <a:t>深層学習勉強会</a:t>
            </a:r>
            <a:endParaRPr kumimoji="1" lang="ja-JP" altLang="en-US"/>
          </a:p>
        </p:txBody>
      </p:sp>
      <p:sp>
        <p:nvSpPr>
          <p:cNvPr id="6" name="スライド番号プレースホルダー 5">
            <a:extLst>
              <a:ext uri="{FF2B5EF4-FFF2-40B4-BE49-F238E27FC236}">
                <a16:creationId xmlns:a16="http://schemas.microsoft.com/office/drawing/2014/main" id="{6938D050-2F23-423F-AAE3-EBAC4EAAEC63}"/>
              </a:ext>
            </a:extLst>
          </p:cNvPr>
          <p:cNvSpPr>
            <a:spLocks noGrp="1"/>
          </p:cNvSpPr>
          <p:nvPr>
            <p:ph type="sldNum" sz="quarter" idx="12"/>
          </p:nvPr>
        </p:nvSpPr>
        <p:spPr/>
        <p:txBody>
          <a:bodyPr/>
          <a:lstStyle/>
          <a:p>
            <a:fld id="{C2EA3249-E942-6548-99D7-50BB56ADF5E4}" type="slidenum">
              <a:rPr kumimoji="1" lang="ja-JP" altLang="en-US" smtClean="0"/>
              <a:t>6</a:t>
            </a:fld>
            <a:endParaRPr kumimoji="1" lang="ja-JP" altLang="en-US"/>
          </a:p>
        </p:txBody>
      </p:sp>
    </p:spTree>
    <p:extLst>
      <p:ext uri="{BB962C8B-B14F-4D97-AF65-F5344CB8AC3E}">
        <p14:creationId xmlns:p14="http://schemas.microsoft.com/office/powerpoint/2010/main" val="38404897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229</Words>
  <Application>Microsoft Office PowerPoint</Application>
  <PresentationFormat>ワイド画面</PresentationFormat>
  <Paragraphs>37</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Meiryo</vt:lpstr>
      <vt:lpstr>Meiryo</vt:lpstr>
      <vt:lpstr>游ゴシック</vt:lpstr>
      <vt:lpstr>Arial</vt:lpstr>
      <vt:lpstr>Wingdings</vt:lpstr>
      <vt:lpstr>Office テーマ</vt:lpstr>
      <vt:lpstr>音声認識のための深層学習</vt:lpstr>
      <vt:lpstr>もくじ</vt:lpstr>
      <vt:lpstr>はじめに</vt:lpstr>
      <vt:lpstr>はじめに</vt:lpstr>
      <vt:lpstr>音声認識</vt:lpstr>
      <vt:lpstr>音声認識に用いられるモデル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 of Covid-19 using deep learning models: India-USA comparative case study </dc:title>
  <dc:creator>野口　真</dc:creator>
  <cp:lastModifiedBy>野口 真</cp:lastModifiedBy>
  <cp:revision>12</cp:revision>
  <dcterms:created xsi:type="dcterms:W3CDTF">2021-12-12T15:50:15Z</dcterms:created>
  <dcterms:modified xsi:type="dcterms:W3CDTF">2021-12-20T20:26:05Z</dcterms:modified>
</cp:coreProperties>
</file>