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C7C5D-C973-4349-8E3E-AD6637A8C468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2C706-E724-C942-BEAE-A1CF4D2D8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14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28D76-FD55-084F-8B84-E156AF1B7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59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D05141-56F1-B349-BB09-802A80053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02" y="4067502"/>
            <a:ext cx="6295697" cy="1495093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EBBF8DF-1F53-E045-A86D-1FA27C1C5216}"/>
              </a:ext>
            </a:extLst>
          </p:cNvPr>
          <p:cNvCxnSpPr/>
          <p:nvPr userDrawn="1"/>
        </p:nvCxnSpPr>
        <p:spPr>
          <a:xfrm>
            <a:off x="147145" y="3812240"/>
            <a:ext cx="1189771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F7DCA2F6-1D31-1346-80E0-F13B964F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7503" y="6526377"/>
            <a:ext cx="2743200" cy="365125"/>
          </a:xfrm>
        </p:spPr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3C9E57BD-DC35-C74F-8180-C502067B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503" y="0"/>
            <a:ext cx="4114800" cy="365125"/>
          </a:xfrm>
        </p:spPr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37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33CFD-CACF-B348-80C6-D885CB7E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C665DC-2A14-5241-8934-BCAD2EC98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5DD25-9915-1046-B5CB-657B3F8C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1101B-1738-1040-BCD5-E215CECA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C7FB29-CDD1-9E4F-B277-AAABDCC0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2AE846-1229-BB48-966C-D1BE72380D28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13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7D890F-1453-7248-86D4-190C273FA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37033A-999F-984D-9326-D0762B2F3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CEC277-9AFB-5E49-B362-3B3A6D71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5F5CD9-C2C4-D044-930F-6FA194AD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13DBD-6E8D-F045-82A6-9216B57E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EDB293-160D-D548-BAB8-A8C1011D561E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6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220540-BB64-3041-B50B-1CBE6AA1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F25B3E-0E68-1345-871E-085DBA0F9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ts val="2800"/>
              </a:lnSpc>
              <a:buFont typeface="Arial" panose="020B0604020202020204" pitchFamily="34" charset="0"/>
              <a:buChar char="•"/>
              <a:defRPr/>
            </a:lvl1pPr>
            <a:lvl2pPr marL="800100" indent="-342900">
              <a:lnSpc>
                <a:spcPts val="2800"/>
              </a:lnSpc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ts val="2800"/>
              </a:lnSpc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ts val="2800"/>
              </a:lnSpc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ts val="28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BDC76-0911-4743-8227-1E8E3473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8FFBF-A175-6B4F-9844-1E1A6D5C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BEA34E-B1C2-A14C-8804-D2EE40AD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AC3234E-D99A-9C4C-92DA-D1EF243DB065}"/>
              </a:ext>
            </a:extLst>
          </p:cNvPr>
          <p:cNvCxnSpPr>
            <a:cxnSpLocks/>
          </p:cNvCxnSpPr>
          <p:nvPr userDrawn="1"/>
        </p:nvCxnSpPr>
        <p:spPr>
          <a:xfrm>
            <a:off x="530772" y="974445"/>
            <a:ext cx="1166122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4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3782F-E9BC-E14B-93A4-86C264E9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D79ACD-DFBD-BD4D-AADD-034F490E2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8A18610B-23F3-A44D-9116-742839E6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7503" y="6526377"/>
            <a:ext cx="2743200" cy="365125"/>
          </a:xfrm>
        </p:spPr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575150B1-8214-2A4F-8A0D-30C854D9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503" y="0"/>
            <a:ext cx="4114800" cy="365125"/>
          </a:xfrm>
        </p:spPr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40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9209F-C707-0644-B9E6-6745CAA9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26372-C45F-1F41-909F-B7E03AB34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5DDC4F-D67E-7947-908C-ABE53486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DAD1B1-8DB4-7740-9247-A2DFC81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03278B-D980-4F48-9709-39BFF083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3491F6-7DED-9D4A-80A4-05C4566B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6532B51-DFDC-164B-B9F5-3058BEFD5179}"/>
              </a:ext>
            </a:extLst>
          </p:cNvPr>
          <p:cNvCxnSpPr>
            <a:cxnSpLocks/>
          </p:cNvCxnSpPr>
          <p:nvPr userDrawn="1"/>
        </p:nvCxnSpPr>
        <p:spPr>
          <a:xfrm>
            <a:off x="530772" y="879855"/>
            <a:ext cx="1166122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8D14EA-E4DC-7542-8BC7-69FBE53F89A8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3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8D86A-A9D4-5547-9C3C-95F7E5CB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3AD467-9D5B-4D48-AF48-BEA9FEC6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6B627E-7330-304A-BDC0-23C7DB18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ED4970-CF4E-B442-ACF6-40838C35A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43B194-2E7C-9F4E-9BBA-59EBE886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2BC8FB-4180-2941-B0AC-5D15235D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25B209-6027-7146-802D-0121CCE4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1BC9E7-6E5C-CF46-9CD1-D5591F32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3AD1137-DB7B-4C41-93DA-72F5CE41CE17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74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7A2AF-CBC1-B94C-849D-A59433BF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5A2EC7-8DE4-9943-AF83-077A73CE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B97545-49CC-9043-9ACD-F363768E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ED6703-C662-024D-936C-F5A55AAD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C14B7C2-35AF-B14A-AE31-D8D332D265E0}"/>
              </a:ext>
            </a:extLst>
          </p:cNvPr>
          <p:cNvCxnSpPr>
            <a:cxnSpLocks/>
          </p:cNvCxnSpPr>
          <p:nvPr userDrawn="1"/>
        </p:nvCxnSpPr>
        <p:spPr>
          <a:xfrm>
            <a:off x="530772" y="879855"/>
            <a:ext cx="1166122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232C18-4EC5-1C40-B59F-2469FBDBB41C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21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4F0CB-8215-EA4C-BAE6-28480A9B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8C57A4-1C98-7A4F-AFCF-8ABC5C09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DBFF93-C1B6-BE4C-91EC-02F73228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DA4B16-0A06-9F4E-9C6C-D6659A4AD338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86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87937-B749-074B-9073-8EC83701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933DB-2983-8B42-A12B-49F7F8C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3BB3E1-A8D3-EC47-8063-156636619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F7F76A-50F2-424D-B33C-959C8902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EF0A48-86F4-0645-BB7D-5CA7E2DA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E302EA-5F8C-A94D-B3D9-6A3C79AD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2262BE-4286-1A45-BA69-2A1156D80AE4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220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22664-0282-5F45-9D0C-C442143B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F0E553-809A-C946-999E-B65A25DB4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BF2DBF-D42E-9146-84E1-E35008DCD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718E90-68B0-6B4F-9453-E0DAC92D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98BC2A-D81F-E947-9687-D7B3DE4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594B58-CFB3-7A4A-B26D-1B9792E2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AD356B-3FF6-BA44-A8D2-B0FBD79EEB88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25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11E588-45DD-E346-9904-248AA7A4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72" y="336328"/>
            <a:ext cx="11130455" cy="798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0AD0EA-1EBC-814E-93C5-38447607C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772" y="1135115"/>
            <a:ext cx="11130454" cy="504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1477CA-E6BC-2F43-BD93-242E69229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7503" y="65263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altLang="ja-JP" dirty="0"/>
              <a:t>Makoto Noguchi</a:t>
            </a:r>
            <a:r>
              <a:rPr lang="ja-JP" altLang="en-US" dirty="0"/>
              <a:t>＠</a:t>
            </a:r>
            <a:r>
              <a:rPr lang="en-US" altLang="ja-JP" dirty="0" err="1"/>
              <a:t>Kwansei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55E19-F568-E64C-AE5D-49A41A1A8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503" y="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" altLang="ja-JP" dirty="0"/>
              <a:t>footer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AF1FF-7FA1-B84D-8526-2DEB8BA67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3886" y="65156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C2EA3249-E942-6548-99D7-50BB56ADF5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99812F-98E8-45B6-BF2A-DD2014175AF0}"/>
              </a:ext>
            </a:extLst>
          </p:cNvPr>
          <p:cNvSpPr txBox="1"/>
          <p:nvPr userDrawn="1"/>
        </p:nvSpPr>
        <p:spPr>
          <a:xfrm>
            <a:off x="11163177" y="6567896"/>
            <a:ext cx="583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/##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67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kumimoji="1" sz="1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2A9A0-C8F5-BD43-9594-0FCFEC46D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618" y="1437791"/>
            <a:ext cx="10568763" cy="2387600"/>
          </a:xfrm>
        </p:spPr>
        <p:txBody>
          <a:bodyPr>
            <a:normAutofit/>
          </a:bodyPr>
          <a:lstStyle/>
          <a:p>
            <a:r>
              <a:rPr lang="en" altLang="ja-JP" sz="4400" dirty="0"/>
              <a:t>Computing Contour Trees in All </a:t>
            </a:r>
            <a:r>
              <a:rPr lang="en" altLang="ja-JP" sz="4400" dirty="0" err="1"/>
              <a:t>Dimentions</a:t>
            </a:r>
            <a:endParaRPr lang="en" altLang="ja-JP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687B21-263A-8346-B87C-A1465758B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関西学院大学　理工学部　情報科学専攻</a:t>
            </a:r>
            <a:endParaRPr kumimoji="1" lang="en-US" altLang="ja-JP" dirty="0"/>
          </a:p>
          <a:p>
            <a:r>
              <a:rPr lang="ja-JP" altLang="en-US"/>
              <a:t>徳山研究室　　</a:t>
            </a:r>
            <a:r>
              <a:rPr lang="en-US" altLang="ja-JP" dirty="0"/>
              <a:t>47021715 </a:t>
            </a:r>
            <a:r>
              <a:rPr lang="ja-JP" altLang="en-US"/>
              <a:t>野口真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27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B6B76-E606-7744-B9AD-1ABDEAB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概要と</a:t>
            </a:r>
            <a:r>
              <a:rPr kumimoji="1" lang="en-US" altLang="ja-JP" dirty="0"/>
              <a:t>what’s contour tree?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6030D4-2618-7D45-A3FA-7A41CCA03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２つの木を合成するという簡単なアルゴリズムで</a:t>
            </a:r>
            <a:r>
              <a:rPr kumimoji="1" lang="en-US" altLang="ja-JP" dirty="0"/>
              <a:t>Contour Tree</a:t>
            </a:r>
            <a:r>
              <a:rPr kumimoji="1" lang="ja-JP" altLang="en-US"/>
              <a:t>を</a:t>
            </a:r>
            <a:r>
              <a:rPr lang="ja-JP" altLang="en-US"/>
              <a:t>全</a:t>
            </a:r>
            <a:r>
              <a:rPr kumimoji="1" lang="ja-JP" altLang="en-US"/>
              <a:t>次元で計算する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Contour Tree</a:t>
            </a:r>
          </a:p>
          <a:p>
            <a:pPr lvl="1"/>
            <a:r>
              <a:rPr kumimoji="1" lang="ja-JP" altLang="en-US"/>
              <a:t>地形図における等値線</a:t>
            </a:r>
            <a:r>
              <a:rPr kumimoji="1" lang="en-US" altLang="ja-JP" dirty="0"/>
              <a:t>(</a:t>
            </a:r>
            <a:r>
              <a:rPr kumimoji="1" lang="ja-JP" altLang="en-US"/>
              <a:t>等高線</a:t>
            </a:r>
            <a:r>
              <a:rPr kumimoji="1" lang="en-US" altLang="ja-JP" dirty="0"/>
              <a:t>)</a:t>
            </a:r>
            <a:r>
              <a:rPr kumimoji="1" lang="ja-JP" altLang="en-US"/>
              <a:t>を計算するために提案された木構造のグラフのこと</a:t>
            </a:r>
            <a:endParaRPr lang="en-US" altLang="ja-JP" dirty="0"/>
          </a:p>
          <a:p>
            <a:pPr lvl="1"/>
            <a:r>
              <a:rPr lang="ja-JP" altLang="en-US"/>
              <a:t>元論文で３次元ユークリッド空間への拡張が議論されているが非現実的</a:t>
            </a:r>
            <a:r>
              <a:rPr lang="en-US" altLang="ja-JP" dirty="0"/>
              <a:t>…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F029C-0FE6-5946-9F22-D3A7669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08C5DF-D8E4-D04B-8EAC-01395019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F14D08-2EFC-214D-94C8-D9FED9EE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8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EBE78-E316-FAF4-AE3C-4F89A336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等値線</a:t>
            </a:r>
            <a:r>
              <a:rPr kumimoji="1" lang="en-US" altLang="ja-JP" dirty="0"/>
              <a:t>(</a:t>
            </a:r>
            <a:r>
              <a:rPr kumimoji="1" lang="ja-JP" altLang="en-US"/>
              <a:t>等高線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2167FCC-8147-BEDC-C913-645508483D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固定次元空間上に点集合が与えられる</a:t>
                </a:r>
                <a:r>
                  <a:rPr kumimoji="1" lang="en-US" altLang="ja-JP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対応するメッシュ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/>
                  <a:t>を選択：正則直行メッシュ，正則単純メッシュ，不規則メッシュ</a:t>
                </a:r>
                <a:endParaRPr kumimoji="1" lang="en-US" altLang="ja-JP" dirty="0"/>
              </a:p>
              <a:p>
                <a:r>
                  <a:rPr lang="ja-JP" altLang="en-US"/>
                  <a:t>それに対応するスカラー値も与えられる</a:t>
                </a:r>
                <a:r>
                  <a:rPr lang="en-US" altLang="ja-JP" dirty="0"/>
                  <a:t>: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ja-JP" altLang="en-US"/>
                  <a:t>は一意に定まる</a:t>
                </a:r>
                <a:endParaRPr lang="en-US" altLang="ja-JP" dirty="0"/>
              </a:p>
              <a:p>
                <a:r>
                  <a:rPr lang="ja-JP" altLang="en-US"/>
                  <a:t>連続関数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を定義する→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に含まれない点の補完</a:t>
                </a:r>
                <a:endParaRPr lang="en-US" altLang="ja-JP" dirty="0"/>
              </a:p>
              <a:p>
                <a:pPr lvl="1"/>
                <a:r>
                  <a:rPr lang="ja-JP" altLang="en-US"/>
                  <a:t>区分線形関数</a:t>
                </a:r>
                <a:endParaRPr lang="en-US" altLang="ja-JP" dirty="0"/>
              </a:p>
              <a:p>
                <a:r>
                  <a:rPr lang="ja-JP" altLang="en-US"/>
                  <a:t>ある高さ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ja-JP" altLang="en-US"/>
                  <a:t>における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の等位集合は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/>
                  <a:t>であり，</a:t>
                </a:r>
                <a:r>
                  <a:rPr lang="en-US" altLang="ja-JP" dirty="0"/>
                  <a:t>0or1or</a:t>
                </a:r>
                <a:r>
                  <a:rPr lang="ja-JP" altLang="en-US"/>
                  <a:t>それ以上の連結成分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2-D</a:t>
                </a:r>
                <a:r>
                  <a:rPr lang="ja-JP" altLang="en-US"/>
                  <a:t>：等値線，</a:t>
                </a:r>
                <a:r>
                  <a:rPr lang="en-US" altLang="ja-JP" dirty="0"/>
                  <a:t>3-D</a:t>
                </a:r>
                <a:r>
                  <a:rPr lang="ja-JP" altLang="en-US"/>
                  <a:t>：等値面　→ 以降，輪郭と呼ぶ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を時間として考えると，輪郭が現れたり分裂したり消えたりする．これをグラフで表現したのが</a:t>
                </a:r>
                <a:r>
                  <a:rPr kumimoji="1" lang="en-US" altLang="ja-JP" dirty="0"/>
                  <a:t>Contour Tree</a:t>
                </a:r>
                <a:r>
                  <a:rPr kumimoji="1" lang="ja-JP" altLang="en-US"/>
                  <a:t>である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2167FCC-8147-BEDC-C913-645508483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7535D-3BE9-1D79-7922-C7BE7D4A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08AEF9-7658-DF00-0958-8AA82237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A66A10-AA0B-555F-2447-981CA299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49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836C4-867E-DA4E-DC21-CC4BDB4A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Contour Tree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09D0406-AF4F-069E-B5B4-931B9757A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Morse</a:t>
                </a:r>
                <a:r>
                  <a:rPr lang="ja-JP" altLang="en-US"/>
                  <a:t>関数は以下の条件を満たす関数</a:t>
                </a:r>
                <a:endParaRPr lang="en-US" altLang="ja-JP" dirty="0"/>
              </a:p>
              <a:p>
                <a:pPr lvl="1"/>
                <a:r>
                  <a:rPr lang="ja-JP" altLang="en-US"/>
                  <a:t>「</a:t>
                </a:r>
                <a:r>
                  <a:rPr lang="ja-JP" altLang="en-US">
                    <a:solidFill>
                      <a:srgbClr val="FF0000"/>
                    </a:solidFill>
                  </a:rPr>
                  <a:t>臨界点</a:t>
                </a:r>
                <a:r>
                  <a:rPr lang="ja-JP" altLang="en-US"/>
                  <a:t>が非退化である場合，その関数は</a:t>
                </a:r>
                <a:r>
                  <a:rPr lang="en-US" altLang="ja-JP" dirty="0"/>
                  <a:t>Morse</a:t>
                </a:r>
                <a:r>
                  <a:rPr lang="ja-JP" altLang="en-US"/>
                  <a:t>関数と呼ぶ」</a:t>
                </a:r>
                <a:r>
                  <a:rPr lang="en-US" altLang="ja-JP" dirty="0"/>
                  <a:t>…????</a:t>
                </a:r>
              </a:p>
              <a:p>
                <a:pPr lvl="1"/>
                <a:r>
                  <a:rPr lang="ja-JP" altLang="en-US"/>
                  <a:t>文献内では，「</a:t>
                </a:r>
                <a:r>
                  <a:rPr lang="ja-JP" altLang="en-US">
                    <a:solidFill>
                      <a:srgbClr val="FF0000"/>
                    </a:solidFill>
                  </a:rPr>
                  <a:t>臨界点</a:t>
                </a:r>
                <a:r>
                  <a:rPr lang="ja-JP" altLang="en-US"/>
                  <a:t>が孤立している，すなわちそれぞれが異なる点及び値で発生する」</a:t>
                </a:r>
                <a:endParaRPr lang="en-US" altLang="ja-JP" dirty="0"/>
              </a:p>
              <a:p>
                <a:pPr lvl="1"/>
                <a:r>
                  <a:rPr lang="ja-JP" altLang="en-US"/>
                  <a:t>要は極値という認識？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en-US" altLang="ja-JP" dirty="0"/>
                  <a:t>Morse</a:t>
                </a:r>
                <a:r>
                  <a:rPr lang="ja-JP" altLang="en-US"/>
                  <a:t>関数を利用すべくメッシュ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/>
                  <a:t>，区分線形関数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を選択</a:t>
                </a:r>
                <a:endParaRPr lang="en-US" altLang="ja-JP" dirty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は各シンプレックス内で線形関数</a:t>
                </a:r>
                <a:endParaRPr lang="en-US" altLang="ja-JP" dirty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Contour Tree</a:t>
                </a:r>
              </a:p>
              <a:p>
                <a:pPr lvl="1"/>
                <a:r>
                  <a:rPr lang="ja-JP" altLang="en-US"/>
                  <a:t>等位集合の分割，結合，出現及び消滅の等高線</a:t>
                </a:r>
                <a:r>
                  <a:rPr lang="en-US" altLang="ja-JP" dirty="0"/>
                  <a:t>(contours)</a:t>
                </a:r>
                <a:r>
                  <a:rPr lang="ja-JP" altLang="en-US"/>
                  <a:t>をトレースする木構造グラフ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09D0406-AF4F-069E-B5B4-931B9757A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07AC4-BC6D-14B6-7E2C-8F1AD6EB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67578-BAE1-E382-CCBF-131C6EFF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65F41-30C1-7AB1-0981-E263D72A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CE7F2F-5E7A-144E-8810-3142B6D94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30"/>
          <a:stretch/>
        </p:blipFill>
        <p:spPr>
          <a:xfrm>
            <a:off x="8750143" y="2389414"/>
            <a:ext cx="3304095" cy="20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5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836C4-867E-DA4E-DC21-CC4BDB4A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Contour Tree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D0406-AF4F-069E-B5B4-931B9757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あ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07AC4-BC6D-14B6-7E2C-8F1AD6EB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67578-BAE1-E382-CCBF-131C6EFF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65F41-30C1-7AB1-0981-E263D72A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3B5D8DF-728F-5747-D947-FA97CC12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546" y="1288050"/>
            <a:ext cx="4842454" cy="356812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DECBC2-01AA-1FD0-A3BF-24112E1B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769" y="1428539"/>
            <a:ext cx="3798266" cy="43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E68CA-B862-AC3A-9E25-BCB94248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memo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FC940A-EA61-F4C3-38CF-9312DC3E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2</a:t>
            </a:r>
            <a:r>
              <a:rPr kumimoji="1" lang="ja-JP" altLang="en-US"/>
              <a:t>章で等値面を概観した後、</a:t>
            </a:r>
            <a:endParaRPr kumimoji="1" lang="en-US" altLang="ja-JP" dirty="0"/>
          </a:p>
          <a:p>
            <a:r>
              <a:rPr kumimoji="1" lang="ja-JP" altLang="en-US"/>
              <a:t>第</a:t>
            </a:r>
            <a:r>
              <a:rPr kumimoji="1" lang="en-US" altLang="ja-JP" dirty="0"/>
              <a:t>3</a:t>
            </a:r>
            <a:r>
              <a:rPr kumimoji="1" lang="ja-JP" altLang="en-US"/>
              <a:t>章で輪郭樹を定義し、その性質を見る。</a:t>
            </a:r>
            <a:endParaRPr kumimoji="1" lang="en-US" altLang="ja-JP" dirty="0"/>
          </a:p>
          <a:p>
            <a:r>
              <a:rPr kumimoji="1" lang="ja-JP" altLang="en-US"/>
              <a:t>そして、第</a:t>
            </a:r>
            <a:r>
              <a:rPr kumimoji="1" lang="en-US" altLang="ja-JP" dirty="0"/>
              <a:t>4</a:t>
            </a:r>
            <a:r>
              <a:rPr kumimoji="1" lang="ja-JP" altLang="en-US"/>
              <a:t>節で輪郭木を構成する我々のアルゴリズムを示す。</a:t>
            </a:r>
            <a:endParaRPr kumimoji="1" lang="en-US" altLang="ja-JP" dirty="0"/>
          </a:p>
          <a:p>
            <a:r>
              <a:rPr kumimoji="1" lang="ja-JP" altLang="en-US"/>
              <a:t>最後に、第</a:t>
            </a:r>
            <a:r>
              <a:rPr kumimoji="1" lang="en-US" altLang="ja-JP" dirty="0"/>
              <a:t>5</a:t>
            </a:r>
            <a:r>
              <a:rPr kumimoji="1" lang="ja-JP" altLang="en-US"/>
              <a:t>節で、</a:t>
            </a:r>
            <a:r>
              <a:rPr kumimoji="1" lang="en" altLang="ja-JP" dirty="0"/>
              <a:t>Tarasov </a:t>
            </a:r>
            <a:r>
              <a:rPr kumimoji="1" lang="ja-JP" altLang="en-US"/>
              <a:t>と </a:t>
            </a:r>
            <a:r>
              <a:rPr kumimoji="1" lang="en" altLang="ja-JP" dirty="0" err="1"/>
              <a:t>Vyalyi</a:t>
            </a:r>
            <a:r>
              <a:rPr kumimoji="1" lang="en" altLang="ja-JP" dirty="0"/>
              <a:t> </a:t>
            </a:r>
            <a:r>
              <a:rPr kumimoji="1" lang="ja-JP" altLang="en-US"/>
              <a:t>の特異点解消法を任意の次元に拡張する。</a:t>
            </a:r>
            <a:endParaRPr kumimoji="1" lang="en-US" altLang="ja-JP" dirty="0"/>
          </a:p>
          <a:p>
            <a:r>
              <a:rPr kumimoji="1" lang="ja-JP" altLang="en-US"/>
              <a:t>第</a:t>
            </a:r>
            <a:r>
              <a:rPr kumimoji="1" lang="en-US" altLang="ja-JP" dirty="0"/>
              <a:t>6</a:t>
            </a:r>
            <a:r>
              <a:rPr kumimoji="1" lang="ja-JP" altLang="en-US"/>
              <a:t>節で結論を述べ、</a:t>
            </a:r>
            <a:endParaRPr kumimoji="1" lang="en-US" altLang="ja-JP" dirty="0"/>
          </a:p>
          <a:p>
            <a:r>
              <a:rPr kumimoji="1" lang="ja-JP" altLang="en-US"/>
              <a:t>第</a:t>
            </a:r>
            <a:r>
              <a:rPr kumimoji="1" lang="en-US" altLang="ja-JP" dirty="0"/>
              <a:t>7</a:t>
            </a:r>
            <a:r>
              <a:rPr kumimoji="1" lang="ja-JP" altLang="en-US"/>
              <a:t>節で今後の方向性を述べる。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0A92D6-E245-EBDC-7366-0BE1D4F5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62C3E-E25F-30FA-362F-6BEA1BAD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6F2C6F-366A-4CF9-836D-1A645E8E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11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35550</TotalTime>
  <Words>442</Words>
  <Application>Microsoft Macintosh PowerPoint</Application>
  <PresentationFormat>ワイド画面</PresentationFormat>
  <Paragraphs>55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Meiryo</vt:lpstr>
      <vt:lpstr>Meiryo</vt:lpstr>
      <vt:lpstr>游ゴシック</vt:lpstr>
      <vt:lpstr>Arial</vt:lpstr>
      <vt:lpstr>Cambria Math</vt:lpstr>
      <vt:lpstr>Wingdings</vt:lpstr>
      <vt:lpstr>Office テーマ</vt:lpstr>
      <vt:lpstr>Computing Contour Trees in All Dimentions</vt:lpstr>
      <vt:lpstr>概要とwhat’s contour tree?</vt:lpstr>
      <vt:lpstr>等値線(等高線)</vt:lpstr>
      <vt:lpstr>Contour Tree</vt:lpstr>
      <vt:lpstr>Contour Tree</vt:lpstr>
      <vt:lpstr>memo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of Covid-19 using deep learning models: India-USA comparative case study </dc:title>
  <dc:creator>野口　真</dc:creator>
  <cp:lastModifiedBy>野口　真</cp:lastModifiedBy>
  <cp:revision>13</cp:revision>
  <dcterms:created xsi:type="dcterms:W3CDTF">2021-12-12T15:50:15Z</dcterms:created>
  <dcterms:modified xsi:type="dcterms:W3CDTF">2022-10-24T19:41:42Z</dcterms:modified>
</cp:coreProperties>
</file>