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9" roundtripDataSignature="AMtx7mhXidJtB4R2jodW8fAJBA3/EMuu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ja-JP"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ja-JP"/>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 スライド" type="title">
  <p:cSld name="TITLE">
    <p:spTree>
      <p:nvGrpSpPr>
        <p:cNvPr id="15" name="Shape 15"/>
        <p:cNvGrpSpPr/>
        <p:nvPr/>
      </p:nvGrpSpPr>
      <p:grpSpPr>
        <a:xfrm>
          <a:off x="0" y="0"/>
          <a:ext cx="0" cy="0"/>
          <a:chOff x="0" y="0"/>
          <a:chExt cx="0" cy="0"/>
        </a:xfrm>
      </p:grpSpPr>
      <p:sp>
        <p:nvSpPr>
          <p:cNvPr id="16" name="Google Shape;16;p25"/>
          <p:cNvSpPr txBox="1"/>
          <p:nvPr>
            <p:ph type="ctrTitle"/>
          </p:nvPr>
        </p:nvSpPr>
        <p:spPr>
          <a:xfrm>
            <a:off x="1524000" y="2669628"/>
            <a:ext cx="9144000" cy="75937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600"/>
              <a:buFont typeface="Meiryo"/>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5"/>
          <p:cNvSpPr txBox="1"/>
          <p:nvPr>
            <p:ph idx="1" type="subTitle"/>
          </p:nvPr>
        </p:nvSpPr>
        <p:spPr>
          <a:xfrm>
            <a:off x="3048000" y="3929788"/>
            <a:ext cx="9144000" cy="1655762"/>
          </a:xfrm>
          <a:prstGeom prst="rect">
            <a:avLst/>
          </a:prstGeom>
          <a:noFill/>
          <a:ln>
            <a:noFill/>
          </a:ln>
        </p:spPr>
        <p:txBody>
          <a:bodyPr anchorCtr="0" anchor="t" bIns="45700" lIns="91425" spcFirstLastPara="1" rIns="91425" wrap="square" tIns="45700">
            <a:normAutofit/>
          </a:bodyPr>
          <a:lstStyle>
            <a:lvl1pPr lvl="0" algn="r">
              <a:lnSpc>
                <a:spcPct val="130000"/>
              </a:lnSpc>
              <a:spcBef>
                <a:spcPts val="1000"/>
              </a:spcBef>
              <a:spcAft>
                <a:spcPts val="0"/>
              </a:spcAft>
              <a:buClr>
                <a:schemeClr val="dk1"/>
              </a:buClr>
              <a:buSzPts val="2000"/>
              <a:buNone/>
              <a:defRPr sz="2000"/>
            </a:lvl1pPr>
            <a:lvl2pPr lvl="1" algn="ctr">
              <a:lnSpc>
                <a:spcPct val="130000"/>
              </a:lnSpc>
              <a:spcBef>
                <a:spcPts val="500"/>
              </a:spcBef>
              <a:spcAft>
                <a:spcPts val="0"/>
              </a:spcAft>
              <a:buClr>
                <a:schemeClr val="dk1"/>
              </a:buClr>
              <a:buSzPts val="2000"/>
              <a:buNone/>
              <a:defRPr sz="2000"/>
            </a:lvl2pPr>
            <a:lvl3pPr lvl="2" algn="ctr">
              <a:lnSpc>
                <a:spcPct val="130000"/>
              </a:lnSpc>
              <a:spcBef>
                <a:spcPts val="500"/>
              </a:spcBef>
              <a:spcAft>
                <a:spcPts val="0"/>
              </a:spcAft>
              <a:buClr>
                <a:schemeClr val="dk1"/>
              </a:buClr>
              <a:buSzPts val="1800"/>
              <a:buNone/>
              <a:defRPr sz="1800"/>
            </a:lvl3pPr>
            <a:lvl4pPr lvl="3" algn="ctr">
              <a:lnSpc>
                <a:spcPct val="130000"/>
              </a:lnSpc>
              <a:spcBef>
                <a:spcPts val="500"/>
              </a:spcBef>
              <a:spcAft>
                <a:spcPts val="0"/>
              </a:spcAft>
              <a:buClr>
                <a:schemeClr val="dk1"/>
              </a:buClr>
              <a:buSzPts val="1600"/>
              <a:buNone/>
              <a:defRPr sz="1600"/>
            </a:lvl4pPr>
            <a:lvl5pPr lvl="4" algn="ctr">
              <a:lnSpc>
                <a:spcPct val="13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5"/>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5"/>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5"/>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
        <p:nvSpPr>
          <p:cNvPr id="21" name="Google Shape;21;p25"/>
          <p:cNvSpPr/>
          <p:nvPr/>
        </p:nvSpPr>
        <p:spPr>
          <a:xfrm>
            <a:off x="1495097" y="3384646"/>
            <a:ext cx="10696903" cy="88708"/>
          </a:xfrm>
          <a:prstGeom prst="rect">
            <a:avLst/>
          </a:prstGeom>
          <a:solidFill>
            <a:srgbClr val="00B0F0"/>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 name="Google Shape;22;p25"/>
          <p:cNvSpPr txBox="1"/>
          <p:nvPr/>
        </p:nvSpPr>
        <p:spPr>
          <a:xfrm>
            <a:off x="1524000" y="2112579"/>
            <a:ext cx="9144000" cy="477604"/>
          </a:xfrm>
          <a:prstGeom prst="rect">
            <a:avLst/>
          </a:prstGeom>
          <a:noFill/>
          <a:ln>
            <a:noFill/>
          </a:ln>
        </p:spPr>
        <p:txBody>
          <a:bodyPr anchorCtr="0" anchor="t" bIns="45700" lIns="91425" spcFirstLastPara="1" rIns="91425" wrap="square" tIns="45700">
            <a:normAutofit/>
          </a:bodyPr>
          <a:lstStyle/>
          <a:p>
            <a:pPr indent="0" lvl="0" marL="0" marR="0" rtl="0" algn="ctr">
              <a:lnSpc>
                <a:spcPct val="130000"/>
              </a:lnSpc>
              <a:spcBef>
                <a:spcPts val="0"/>
              </a:spcBef>
              <a:spcAft>
                <a:spcPts val="0"/>
              </a:spcAft>
              <a:buClr>
                <a:schemeClr val="dk1"/>
              </a:buClr>
              <a:buSzPts val="2000"/>
              <a:buFont typeface="Arial"/>
              <a:buNone/>
            </a:pPr>
            <a:r>
              <a:t/>
            </a:r>
            <a:endParaRPr b="0" i="0" sz="2000" u="none" cap="none" strike="noStrike">
              <a:solidFill>
                <a:schemeClr val="dk1"/>
              </a:solidFill>
              <a:latin typeface="Meiryo"/>
              <a:ea typeface="Meiryo"/>
              <a:cs typeface="Meiryo"/>
              <a:sym typeface="Meiry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縦書きテキスト">
  <p:cSld name="タイトルと縦書きテキスト">
    <p:spTree>
      <p:nvGrpSpPr>
        <p:cNvPr id="85" name="Shape 85"/>
        <p:cNvGrpSpPr/>
        <p:nvPr/>
      </p:nvGrpSpPr>
      <p:grpSpPr>
        <a:xfrm>
          <a:off x="0" y="0"/>
          <a:ext cx="0" cy="0"/>
          <a:chOff x="0" y="0"/>
          <a:chExt cx="0" cy="0"/>
        </a:xfrm>
      </p:grpSpPr>
      <p:sp>
        <p:nvSpPr>
          <p:cNvPr id="86" name="Google Shape;86;p3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130000"/>
              </a:lnSpc>
              <a:spcBef>
                <a:spcPts val="1000"/>
              </a:spcBef>
              <a:spcAft>
                <a:spcPts val="0"/>
              </a:spcAft>
              <a:buClr>
                <a:schemeClr val="dk1"/>
              </a:buClr>
              <a:buSzPts val="1800"/>
              <a:buChar char="⮚"/>
              <a:defRPr/>
            </a:lvl1pPr>
            <a:lvl2pPr indent="-342900" lvl="1" marL="914400" algn="l">
              <a:lnSpc>
                <a:spcPct val="130000"/>
              </a:lnSpc>
              <a:spcBef>
                <a:spcPts val="500"/>
              </a:spcBef>
              <a:spcAft>
                <a:spcPts val="0"/>
              </a:spcAft>
              <a:buClr>
                <a:schemeClr val="dk1"/>
              </a:buClr>
              <a:buSzPts val="1800"/>
              <a:buChar char="⮚"/>
              <a:defRPr/>
            </a:lvl2pPr>
            <a:lvl3pPr indent="-342900" lvl="2" marL="1371600" algn="l">
              <a:lnSpc>
                <a:spcPct val="130000"/>
              </a:lnSpc>
              <a:spcBef>
                <a:spcPts val="500"/>
              </a:spcBef>
              <a:spcAft>
                <a:spcPts val="0"/>
              </a:spcAft>
              <a:buClr>
                <a:schemeClr val="dk1"/>
              </a:buClr>
              <a:buSzPts val="1800"/>
              <a:buChar char="⮚"/>
              <a:defRPr/>
            </a:lvl3pPr>
            <a:lvl4pPr indent="-342900" lvl="3" marL="1828800" algn="l">
              <a:lnSpc>
                <a:spcPct val="130000"/>
              </a:lnSpc>
              <a:spcBef>
                <a:spcPts val="500"/>
              </a:spcBef>
              <a:spcAft>
                <a:spcPts val="0"/>
              </a:spcAft>
              <a:buClr>
                <a:schemeClr val="dk1"/>
              </a:buClr>
              <a:buSzPts val="1800"/>
              <a:buChar char="⮚"/>
              <a:defRPr/>
            </a:lvl4pPr>
            <a:lvl5pPr indent="-342900" lvl="4" marL="2286000" algn="l">
              <a:lnSpc>
                <a:spcPct val="13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34"/>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4"/>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4"/>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cxnSp>
        <p:nvCxnSpPr>
          <p:cNvPr id="90" name="Google Shape;90;p34"/>
          <p:cNvCxnSpPr/>
          <p:nvPr/>
        </p:nvCxnSpPr>
        <p:spPr>
          <a:xfrm>
            <a:off x="838200" y="936516"/>
            <a:ext cx="11353800" cy="0"/>
          </a:xfrm>
          <a:prstGeom prst="straightConnector1">
            <a:avLst/>
          </a:prstGeom>
          <a:noFill/>
          <a:ln cap="flat" cmpd="sng" w="57150">
            <a:solidFill>
              <a:srgbClr val="00B0F0"/>
            </a:solidFill>
            <a:prstDash val="solid"/>
            <a:miter lim="800000"/>
            <a:headEnd len="sm" w="sm" type="none"/>
            <a:tailEnd len="sm" w="sm" type="none"/>
          </a:ln>
        </p:spPr>
      </p:cxnSp>
      <p:sp>
        <p:nvSpPr>
          <p:cNvPr id="91" name="Google Shape;91;p34"/>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34"/>
          <p:cNvSpPr txBox="1"/>
          <p:nvPr/>
        </p:nvSpPr>
        <p:spPr>
          <a:xfrm>
            <a:off x="11353800" y="6519050"/>
            <a:ext cx="5334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400">
                <a:solidFill>
                  <a:srgbClr val="7F7F7F"/>
                </a:solidFill>
                <a:latin typeface="Meiryo"/>
                <a:ea typeface="Meiryo"/>
                <a:cs typeface="Meiryo"/>
                <a:sym typeface="Meiryo"/>
              </a:rPr>
              <a:t>/18</a:t>
            </a:r>
            <a:endParaRPr sz="1400">
              <a:solidFill>
                <a:srgbClr val="7F7F7F"/>
              </a:solidFill>
              <a:latin typeface="Meiryo"/>
              <a:ea typeface="Meiryo"/>
              <a:cs typeface="Meiryo"/>
              <a:sym typeface="Meiry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縦書きタイトルと&#10;縦書きテキスト" type="vertTitleAndTx">
  <p:cSld name="VERTICAL_TITLE_AND_VERTICAL_TEXT">
    <p:spTree>
      <p:nvGrpSpPr>
        <p:cNvPr id="93" name="Shape 93"/>
        <p:cNvGrpSpPr/>
        <p:nvPr/>
      </p:nvGrpSpPr>
      <p:grpSpPr>
        <a:xfrm>
          <a:off x="0" y="0"/>
          <a:ext cx="0" cy="0"/>
          <a:chOff x="0" y="0"/>
          <a:chExt cx="0" cy="0"/>
        </a:xfrm>
      </p:grpSpPr>
      <p:sp>
        <p:nvSpPr>
          <p:cNvPr id="94" name="Google Shape;94;p3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3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130000"/>
              </a:lnSpc>
              <a:spcBef>
                <a:spcPts val="1000"/>
              </a:spcBef>
              <a:spcAft>
                <a:spcPts val="0"/>
              </a:spcAft>
              <a:buClr>
                <a:schemeClr val="dk1"/>
              </a:buClr>
              <a:buSzPts val="1800"/>
              <a:buChar char="⮚"/>
              <a:defRPr/>
            </a:lvl1pPr>
            <a:lvl2pPr indent="-342900" lvl="1" marL="914400" algn="l">
              <a:lnSpc>
                <a:spcPct val="130000"/>
              </a:lnSpc>
              <a:spcBef>
                <a:spcPts val="500"/>
              </a:spcBef>
              <a:spcAft>
                <a:spcPts val="0"/>
              </a:spcAft>
              <a:buClr>
                <a:schemeClr val="dk1"/>
              </a:buClr>
              <a:buSzPts val="1800"/>
              <a:buChar char="⮚"/>
              <a:defRPr/>
            </a:lvl2pPr>
            <a:lvl3pPr indent="-342900" lvl="2" marL="1371600" algn="l">
              <a:lnSpc>
                <a:spcPct val="130000"/>
              </a:lnSpc>
              <a:spcBef>
                <a:spcPts val="500"/>
              </a:spcBef>
              <a:spcAft>
                <a:spcPts val="0"/>
              </a:spcAft>
              <a:buClr>
                <a:schemeClr val="dk1"/>
              </a:buClr>
              <a:buSzPts val="1800"/>
              <a:buChar char="⮚"/>
              <a:defRPr/>
            </a:lvl3pPr>
            <a:lvl4pPr indent="-342900" lvl="3" marL="1828800" algn="l">
              <a:lnSpc>
                <a:spcPct val="130000"/>
              </a:lnSpc>
              <a:spcBef>
                <a:spcPts val="500"/>
              </a:spcBef>
              <a:spcAft>
                <a:spcPts val="0"/>
              </a:spcAft>
              <a:buClr>
                <a:schemeClr val="dk1"/>
              </a:buClr>
              <a:buSzPts val="1800"/>
              <a:buChar char="⮚"/>
              <a:defRPr/>
            </a:lvl4pPr>
            <a:lvl5pPr indent="-342900" lvl="4" marL="2286000" algn="l">
              <a:lnSpc>
                <a:spcPct val="13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35"/>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5"/>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5"/>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
        <p:nvSpPr>
          <p:cNvPr id="99" name="Google Shape;99;p35"/>
          <p:cNvSpPr txBox="1"/>
          <p:nvPr/>
        </p:nvSpPr>
        <p:spPr>
          <a:xfrm>
            <a:off x="11353800" y="6519050"/>
            <a:ext cx="5334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400">
                <a:solidFill>
                  <a:srgbClr val="7F7F7F"/>
                </a:solidFill>
                <a:latin typeface="Meiryo"/>
                <a:ea typeface="Meiryo"/>
                <a:cs typeface="Meiryo"/>
                <a:sym typeface="Meiryo"/>
              </a:rPr>
              <a:t>/18</a:t>
            </a:r>
            <a:endParaRPr sz="1400">
              <a:solidFill>
                <a:srgbClr val="7F7F7F"/>
              </a:solidFill>
              <a:latin typeface="Meiryo"/>
              <a:ea typeface="Meiryo"/>
              <a:cs typeface="Meiryo"/>
              <a:sym typeface="Meiry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とコンテンツ" type="obj">
  <p:cSld name="OBJECT">
    <p:spTree>
      <p:nvGrpSpPr>
        <p:cNvPr id="23" name="Shape 23"/>
        <p:cNvGrpSpPr/>
        <p:nvPr/>
      </p:nvGrpSpPr>
      <p:grpSpPr>
        <a:xfrm>
          <a:off x="0" y="0"/>
          <a:ext cx="0" cy="0"/>
          <a:chOff x="0" y="0"/>
          <a:chExt cx="0" cy="0"/>
        </a:xfrm>
      </p:grpSpPr>
      <p:sp>
        <p:nvSpPr>
          <p:cNvPr id="24" name="Google Shape;24;p26"/>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6"/>
          <p:cNvSpPr txBox="1"/>
          <p:nvPr>
            <p:ph idx="1" type="body"/>
          </p:nvPr>
        </p:nvSpPr>
        <p:spPr>
          <a:xfrm>
            <a:off x="838200" y="1579418"/>
            <a:ext cx="10515600" cy="4597545"/>
          </a:xfrm>
          <a:prstGeom prst="rect">
            <a:avLst/>
          </a:prstGeom>
          <a:noFill/>
          <a:ln>
            <a:noFill/>
          </a:ln>
        </p:spPr>
        <p:txBody>
          <a:bodyPr anchorCtr="0" anchor="t" bIns="45700" lIns="91425" spcFirstLastPara="1" rIns="91425" wrap="square" tIns="45700">
            <a:normAutofit/>
          </a:bodyPr>
          <a:lstStyle>
            <a:lvl1pPr indent="-355600" lvl="0" marL="457200" algn="l">
              <a:lnSpc>
                <a:spcPct val="130000"/>
              </a:lnSpc>
              <a:spcBef>
                <a:spcPts val="1000"/>
              </a:spcBef>
              <a:spcAft>
                <a:spcPts val="0"/>
              </a:spcAft>
              <a:buClr>
                <a:schemeClr val="dk1"/>
              </a:buClr>
              <a:buSzPts val="2000"/>
              <a:buFont typeface="Noto Sans Symbols"/>
              <a:buChar char="⮚"/>
              <a:defRPr/>
            </a:lvl1pPr>
            <a:lvl2pPr indent="-342900" lvl="1" marL="914400" algn="l">
              <a:lnSpc>
                <a:spcPct val="130000"/>
              </a:lnSpc>
              <a:spcBef>
                <a:spcPts val="500"/>
              </a:spcBef>
              <a:spcAft>
                <a:spcPts val="0"/>
              </a:spcAft>
              <a:buClr>
                <a:schemeClr val="dk1"/>
              </a:buClr>
              <a:buSzPts val="1800"/>
              <a:buFont typeface="Noto Sans Symbols"/>
              <a:buChar char="⮚"/>
              <a:defRPr/>
            </a:lvl2pPr>
            <a:lvl3pPr indent="-330200" lvl="2" marL="1371600" algn="l">
              <a:lnSpc>
                <a:spcPct val="130000"/>
              </a:lnSpc>
              <a:spcBef>
                <a:spcPts val="500"/>
              </a:spcBef>
              <a:spcAft>
                <a:spcPts val="0"/>
              </a:spcAft>
              <a:buClr>
                <a:schemeClr val="dk1"/>
              </a:buClr>
              <a:buSzPts val="1600"/>
              <a:buFont typeface="Noto Sans Symbols"/>
              <a:buChar char="⮚"/>
              <a:defRPr/>
            </a:lvl3pPr>
            <a:lvl4pPr indent="-317500" lvl="3" marL="1828800" algn="l">
              <a:lnSpc>
                <a:spcPct val="130000"/>
              </a:lnSpc>
              <a:spcBef>
                <a:spcPts val="500"/>
              </a:spcBef>
              <a:spcAft>
                <a:spcPts val="0"/>
              </a:spcAft>
              <a:buClr>
                <a:schemeClr val="dk1"/>
              </a:buClr>
              <a:buSzPts val="1400"/>
              <a:buFont typeface="Noto Sans Symbols"/>
              <a:buChar char="⮚"/>
              <a:defRPr/>
            </a:lvl4pPr>
            <a:lvl5pPr indent="-317500" lvl="4" marL="2286000" algn="l">
              <a:lnSpc>
                <a:spcPct val="130000"/>
              </a:lnSpc>
              <a:spcBef>
                <a:spcPts val="500"/>
              </a:spcBef>
              <a:spcAft>
                <a:spcPts val="0"/>
              </a:spcAft>
              <a:buClr>
                <a:schemeClr val="dk1"/>
              </a:buClr>
              <a:buSzPts val="1400"/>
              <a:buFont typeface="Noto Sans Symbols"/>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26"/>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6"/>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6"/>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r>
              <a:rPr lang="ja-JP"/>
              <a:t>2</a:t>
            </a:r>
            <a:endParaRPr/>
          </a:p>
        </p:txBody>
      </p:sp>
      <p:cxnSp>
        <p:nvCxnSpPr>
          <p:cNvPr id="29" name="Google Shape;29;p26"/>
          <p:cNvCxnSpPr/>
          <p:nvPr/>
        </p:nvCxnSpPr>
        <p:spPr>
          <a:xfrm>
            <a:off x="838200" y="1159308"/>
            <a:ext cx="11353800" cy="0"/>
          </a:xfrm>
          <a:prstGeom prst="straightConnector1">
            <a:avLst/>
          </a:prstGeom>
          <a:noFill/>
          <a:ln cap="flat" cmpd="sng" w="57150">
            <a:solidFill>
              <a:srgbClr val="00B0F0"/>
            </a:solidFill>
            <a:prstDash val="solid"/>
            <a:miter lim="800000"/>
            <a:headEnd len="sm" w="sm" type="none"/>
            <a:tailEnd len="sm" w="sm" type="none"/>
          </a:ln>
        </p:spPr>
      </p:cxnSp>
      <p:sp>
        <p:nvSpPr>
          <p:cNvPr id="30" name="Google Shape;30;p26"/>
          <p:cNvSpPr txBox="1"/>
          <p:nvPr/>
        </p:nvSpPr>
        <p:spPr>
          <a:xfrm>
            <a:off x="11353800" y="6519050"/>
            <a:ext cx="5334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ja-JP" sz="1400" u="none" cap="none" strike="noStrike">
                <a:solidFill>
                  <a:srgbClr val="7F7F7F"/>
                </a:solidFill>
                <a:latin typeface="Meiryo"/>
                <a:ea typeface="Meiryo"/>
                <a:cs typeface="Meiryo"/>
                <a:sym typeface="Meiryo"/>
              </a:rPr>
              <a:t>/11</a:t>
            </a:r>
            <a:endParaRPr sz="1400">
              <a:solidFill>
                <a:srgbClr val="7F7F7F"/>
              </a:solidFill>
              <a:latin typeface="Meiryo"/>
              <a:ea typeface="Meiryo"/>
              <a:cs typeface="Meiryo"/>
              <a:sym typeface="Meiry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セクション見出し" type="secHead">
  <p:cSld name="SECTION_HEADER">
    <p:spTree>
      <p:nvGrpSpPr>
        <p:cNvPr id="31" name="Shape 31"/>
        <p:cNvGrpSpPr/>
        <p:nvPr/>
      </p:nvGrpSpPr>
      <p:grpSpPr>
        <a:xfrm>
          <a:off x="0" y="0"/>
          <a:ext cx="0" cy="0"/>
          <a:chOff x="0" y="0"/>
          <a:chExt cx="0" cy="0"/>
        </a:xfrm>
      </p:grpSpPr>
      <p:sp>
        <p:nvSpPr>
          <p:cNvPr id="32" name="Google Shape;32;p27"/>
          <p:cNvSpPr txBox="1"/>
          <p:nvPr>
            <p:ph type="title"/>
          </p:nvPr>
        </p:nvSpPr>
        <p:spPr>
          <a:xfrm>
            <a:off x="838200" y="2495550"/>
            <a:ext cx="10515600" cy="113347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600"/>
              <a:buFont typeface="Meiryo"/>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7"/>
          <p:cNvSpPr txBox="1"/>
          <p:nvPr>
            <p:ph idx="1" type="body"/>
          </p:nvPr>
        </p:nvSpPr>
        <p:spPr>
          <a:xfrm>
            <a:off x="838200" y="3629025"/>
            <a:ext cx="10515600" cy="1500187"/>
          </a:xfrm>
          <a:prstGeom prst="rect">
            <a:avLst/>
          </a:prstGeom>
          <a:noFill/>
          <a:ln>
            <a:noFill/>
          </a:ln>
        </p:spPr>
        <p:txBody>
          <a:bodyPr anchorCtr="0" anchor="t" bIns="45700" lIns="91425" spcFirstLastPara="1" rIns="91425" wrap="square" tIns="45700">
            <a:normAutofit/>
          </a:bodyPr>
          <a:lstStyle>
            <a:lvl1pPr indent="-228600" lvl="0" marL="457200" algn="ctr">
              <a:lnSpc>
                <a:spcPct val="130000"/>
              </a:lnSpc>
              <a:spcBef>
                <a:spcPts val="1000"/>
              </a:spcBef>
              <a:spcAft>
                <a:spcPts val="0"/>
              </a:spcAft>
              <a:buClr>
                <a:srgbClr val="888888"/>
              </a:buClr>
              <a:buSzPts val="2000"/>
              <a:buNone/>
              <a:defRPr sz="2000">
                <a:solidFill>
                  <a:srgbClr val="888888"/>
                </a:solidFill>
              </a:defRPr>
            </a:lvl1pPr>
            <a:lvl2pPr indent="-228600" lvl="1" marL="914400" algn="l">
              <a:lnSpc>
                <a:spcPct val="130000"/>
              </a:lnSpc>
              <a:spcBef>
                <a:spcPts val="500"/>
              </a:spcBef>
              <a:spcAft>
                <a:spcPts val="0"/>
              </a:spcAft>
              <a:buClr>
                <a:srgbClr val="888888"/>
              </a:buClr>
              <a:buSzPts val="2000"/>
              <a:buNone/>
              <a:defRPr sz="2000">
                <a:solidFill>
                  <a:srgbClr val="888888"/>
                </a:solidFill>
              </a:defRPr>
            </a:lvl2pPr>
            <a:lvl3pPr indent="-228600" lvl="2" marL="1371600" algn="l">
              <a:lnSpc>
                <a:spcPct val="130000"/>
              </a:lnSpc>
              <a:spcBef>
                <a:spcPts val="500"/>
              </a:spcBef>
              <a:spcAft>
                <a:spcPts val="0"/>
              </a:spcAft>
              <a:buClr>
                <a:srgbClr val="888888"/>
              </a:buClr>
              <a:buSzPts val="1800"/>
              <a:buNone/>
              <a:defRPr sz="1800">
                <a:solidFill>
                  <a:srgbClr val="888888"/>
                </a:solidFill>
              </a:defRPr>
            </a:lvl3pPr>
            <a:lvl4pPr indent="-228600" lvl="3" marL="1828800" algn="l">
              <a:lnSpc>
                <a:spcPct val="130000"/>
              </a:lnSpc>
              <a:spcBef>
                <a:spcPts val="500"/>
              </a:spcBef>
              <a:spcAft>
                <a:spcPts val="0"/>
              </a:spcAft>
              <a:buClr>
                <a:srgbClr val="888888"/>
              </a:buClr>
              <a:buSzPts val="1600"/>
              <a:buNone/>
              <a:defRPr sz="1600">
                <a:solidFill>
                  <a:srgbClr val="888888"/>
                </a:solidFill>
              </a:defRPr>
            </a:lvl4pPr>
            <a:lvl5pPr indent="-228600" lvl="4" marL="2286000" algn="l">
              <a:lnSpc>
                <a:spcPct val="13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27"/>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7"/>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7"/>
          <p:cNvSpPr/>
          <p:nvPr/>
        </p:nvSpPr>
        <p:spPr>
          <a:xfrm>
            <a:off x="747548" y="3584671"/>
            <a:ext cx="10696903" cy="88708"/>
          </a:xfrm>
          <a:prstGeom prst="rect">
            <a:avLst/>
          </a:prstGeom>
          <a:solidFill>
            <a:srgbClr val="00B0F0"/>
          </a:solidFill>
          <a:ln cap="flat" cmpd="sng" w="127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つのコンテンツ">
  <p:cSld name="2 つのコンテンツ">
    <p:spTree>
      <p:nvGrpSpPr>
        <p:cNvPr id="37" name="Shape 37"/>
        <p:cNvGrpSpPr/>
        <p:nvPr/>
      </p:nvGrpSpPr>
      <p:grpSpPr>
        <a:xfrm>
          <a:off x="0" y="0"/>
          <a:ext cx="0" cy="0"/>
          <a:chOff x="0" y="0"/>
          <a:chExt cx="0" cy="0"/>
        </a:xfrm>
      </p:grpSpPr>
      <p:sp>
        <p:nvSpPr>
          <p:cNvPr id="38" name="Google Shape;38;p2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130000"/>
              </a:lnSpc>
              <a:spcBef>
                <a:spcPts val="1000"/>
              </a:spcBef>
              <a:spcAft>
                <a:spcPts val="0"/>
              </a:spcAft>
              <a:buClr>
                <a:schemeClr val="dk1"/>
              </a:buClr>
              <a:buSzPts val="1800"/>
              <a:buChar char="⮚"/>
              <a:defRPr/>
            </a:lvl1pPr>
            <a:lvl2pPr indent="-342900" lvl="1" marL="914400" algn="l">
              <a:lnSpc>
                <a:spcPct val="130000"/>
              </a:lnSpc>
              <a:spcBef>
                <a:spcPts val="500"/>
              </a:spcBef>
              <a:spcAft>
                <a:spcPts val="0"/>
              </a:spcAft>
              <a:buClr>
                <a:schemeClr val="dk1"/>
              </a:buClr>
              <a:buSzPts val="1800"/>
              <a:buChar char="⮚"/>
              <a:defRPr/>
            </a:lvl2pPr>
            <a:lvl3pPr indent="-342900" lvl="2" marL="1371600" algn="l">
              <a:lnSpc>
                <a:spcPct val="130000"/>
              </a:lnSpc>
              <a:spcBef>
                <a:spcPts val="500"/>
              </a:spcBef>
              <a:spcAft>
                <a:spcPts val="0"/>
              </a:spcAft>
              <a:buClr>
                <a:schemeClr val="dk1"/>
              </a:buClr>
              <a:buSzPts val="1800"/>
              <a:buChar char="⮚"/>
              <a:defRPr/>
            </a:lvl3pPr>
            <a:lvl4pPr indent="-342900" lvl="3" marL="1828800" algn="l">
              <a:lnSpc>
                <a:spcPct val="130000"/>
              </a:lnSpc>
              <a:spcBef>
                <a:spcPts val="500"/>
              </a:spcBef>
              <a:spcAft>
                <a:spcPts val="0"/>
              </a:spcAft>
              <a:buClr>
                <a:schemeClr val="dk1"/>
              </a:buClr>
              <a:buSzPts val="1800"/>
              <a:buChar char="⮚"/>
              <a:defRPr/>
            </a:lvl4pPr>
            <a:lvl5pPr indent="-342900" lvl="4" marL="2286000" algn="l">
              <a:lnSpc>
                <a:spcPct val="13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2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130000"/>
              </a:lnSpc>
              <a:spcBef>
                <a:spcPts val="1000"/>
              </a:spcBef>
              <a:spcAft>
                <a:spcPts val="0"/>
              </a:spcAft>
              <a:buClr>
                <a:schemeClr val="dk1"/>
              </a:buClr>
              <a:buSzPts val="1800"/>
              <a:buChar char="⮚"/>
              <a:defRPr/>
            </a:lvl1pPr>
            <a:lvl2pPr indent="-342900" lvl="1" marL="914400" algn="l">
              <a:lnSpc>
                <a:spcPct val="130000"/>
              </a:lnSpc>
              <a:spcBef>
                <a:spcPts val="500"/>
              </a:spcBef>
              <a:spcAft>
                <a:spcPts val="0"/>
              </a:spcAft>
              <a:buClr>
                <a:schemeClr val="dk1"/>
              </a:buClr>
              <a:buSzPts val="1800"/>
              <a:buChar char="⮚"/>
              <a:defRPr/>
            </a:lvl2pPr>
            <a:lvl3pPr indent="-342900" lvl="2" marL="1371600" algn="l">
              <a:lnSpc>
                <a:spcPct val="130000"/>
              </a:lnSpc>
              <a:spcBef>
                <a:spcPts val="500"/>
              </a:spcBef>
              <a:spcAft>
                <a:spcPts val="0"/>
              </a:spcAft>
              <a:buClr>
                <a:schemeClr val="dk1"/>
              </a:buClr>
              <a:buSzPts val="1800"/>
              <a:buChar char="⮚"/>
              <a:defRPr/>
            </a:lvl3pPr>
            <a:lvl4pPr indent="-342900" lvl="3" marL="1828800" algn="l">
              <a:lnSpc>
                <a:spcPct val="130000"/>
              </a:lnSpc>
              <a:spcBef>
                <a:spcPts val="500"/>
              </a:spcBef>
              <a:spcAft>
                <a:spcPts val="0"/>
              </a:spcAft>
              <a:buClr>
                <a:schemeClr val="dk1"/>
              </a:buClr>
              <a:buSzPts val="1800"/>
              <a:buChar char="⮚"/>
              <a:defRPr/>
            </a:lvl4pPr>
            <a:lvl5pPr indent="-342900" lvl="4" marL="2286000" algn="l">
              <a:lnSpc>
                <a:spcPct val="13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8"/>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8"/>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8"/>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cxnSp>
        <p:nvCxnSpPr>
          <p:cNvPr id="43" name="Google Shape;43;p28"/>
          <p:cNvCxnSpPr/>
          <p:nvPr/>
        </p:nvCxnSpPr>
        <p:spPr>
          <a:xfrm>
            <a:off x="838200" y="936516"/>
            <a:ext cx="11353800" cy="0"/>
          </a:xfrm>
          <a:prstGeom prst="straightConnector1">
            <a:avLst/>
          </a:prstGeom>
          <a:noFill/>
          <a:ln cap="flat" cmpd="sng" w="57150">
            <a:solidFill>
              <a:srgbClr val="00B0F0"/>
            </a:solidFill>
            <a:prstDash val="solid"/>
            <a:miter lim="800000"/>
            <a:headEnd len="sm" w="sm" type="none"/>
            <a:tailEnd len="sm" w="sm" type="none"/>
          </a:ln>
        </p:spPr>
      </p:cxnSp>
      <p:sp>
        <p:nvSpPr>
          <p:cNvPr id="44" name="Google Shape;44;p28"/>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8"/>
          <p:cNvSpPr txBox="1"/>
          <p:nvPr/>
        </p:nvSpPr>
        <p:spPr>
          <a:xfrm>
            <a:off x="11353800" y="6519050"/>
            <a:ext cx="5334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400">
                <a:solidFill>
                  <a:srgbClr val="7F7F7F"/>
                </a:solidFill>
                <a:latin typeface="Meiryo"/>
                <a:ea typeface="Meiryo"/>
                <a:cs typeface="Meiryo"/>
                <a:sym typeface="Meiryo"/>
              </a:rPr>
              <a:t>/18</a:t>
            </a:r>
            <a:endParaRPr sz="1400">
              <a:solidFill>
                <a:srgbClr val="7F7F7F"/>
              </a:solidFill>
              <a:latin typeface="Meiryo"/>
              <a:ea typeface="Meiryo"/>
              <a:cs typeface="Meiryo"/>
              <a:sym typeface="Meiryo"/>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p:cSld name="比較">
    <p:spTree>
      <p:nvGrpSpPr>
        <p:cNvPr id="46" name="Shape 46"/>
        <p:cNvGrpSpPr/>
        <p:nvPr/>
      </p:nvGrpSpPr>
      <p:grpSpPr>
        <a:xfrm>
          <a:off x="0" y="0"/>
          <a:ext cx="0" cy="0"/>
          <a:chOff x="0" y="0"/>
          <a:chExt cx="0" cy="0"/>
        </a:xfrm>
      </p:grpSpPr>
      <p:sp>
        <p:nvSpPr>
          <p:cNvPr id="47" name="Google Shape;47;p2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30000"/>
              </a:lnSpc>
              <a:spcBef>
                <a:spcPts val="1000"/>
              </a:spcBef>
              <a:spcAft>
                <a:spcPts val="0"/>
              </a:spcAft>
              <a:buClr>
                <a:schemeClr val="dk1"/>
              </a:buClr>
              <a:buSzPts val="2400"/>
              <a:buNone/>
              <a:defRPr b="1" sz="2400"/>
            </a:lvl1pPr>
            <a:lvl2pPr indent="-228600" lvl="1" marL="914400" algn="l">
              <a:lnSpc>
                <a:spcPct val="130000"/>
              </a:lnSpc>
              <a:spcBef>
                <a:spcPts val="500"/>
              </a:spcBef>
              <a:spcAft>
                <a:spcPts val="0"/>
              </a:spcAft>
              <a:buClr>
                <a:schemeClr val="dk1"/>
              </a:buClr>
              <a:buSzPts val="2000"/>
              <a:buNone/>
              <a:defRPr b="1" sz="2000"/>
            </a:lvl2pPr>
            <a:lvl3pPr indent="-228600" lvl="2" marL="1371600" algn="l">
              <a:lnSpc>
                <a:spcPct val="130000"/>
              </a:lnSpc>
              <a:spcBef>
                <a:spcPts val="500"/>
              </a:spcBef>
              <a:spcAft>
                <a:spcPts val="0"/>
              </a:spcAft>
              <a:buClr>
                <a:schemeClr val="dk1"/>
              </a:buClr>
              <a:buSzPts val="1800"/>
              <a:buNone/>
              <a:defRPr b="1" sz="1800"/>
            </a:lvl3pPr>
            <a:lvl4pPr indent="-228600" lvl="3" marL="1828800" algn="l">
              <a:lnSpc>
                <a:spcPct val="130000"/>
              </a:lnSpc>
              <a:spcBef>
                <a:spcPts val="500"/>
              </a:spcBef>
              <a:spcAft>
                <a:spcPts val="0"/>
              </a:spcAft>
              <a:buClr>
                <a:schemeClr val="dk1"/>
              </a:buClr>
              <a:buSzPts val="1600"/>
              <a:buNone/>
              <a:defRPr b="1" sz="1600"/>
            </a:lvl4pPr>
            <a:lvl5pPr indent="-228600" lvl="4" marL="2286000" algn="l">
              <a:lnSpc>
                <a:spcPct val="13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2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130000"/>
              </a:lnSpc>
              <a:spcBef>
                <a:spcPts val="1000"/>
              </a:spcBef>
              <a:spcAft>
                <a:spcPts val="0"/>
              </a:spcAft>
              <a:buClr>
                <a:schemeClr val="dk1"/>
              </a:buClr>
              <a:buSzPts val="1800"/>
              <a:buChar char="⮚"/>
              <a:defRPr/>
            </a:lvl1pPr>
            <a:lvl2pPr indent="-342900" lvl="1" marL="914400" algn="l">
              <a:lnSpc>
                <a:spcPct val="130000"/>
              </a:lnSpc>
              <a:spcBef>
                <a:spcPts val="500"/>
              </a:spcBef>
              <a:spcAft>
                <a:spcPts val="0"/>
              </a:spcAft>
              <a:buClr>
                <a:schemeClr val="dk1"/>
              </a:buClr>
              <a:buSzPts val="1800"/>
              <a:buChar char="⮚"/>
              <a:defRPr/>
            </a:lvl2pPr>
            <a:lvl3pPr indent="-342900" lvl="2" marL="1371600" algn="l">
              <a:lnSpc>
                <a:spcPct val="130000"/>
              </a:lnSpc>
              <a:spcBef>
                <a:spcPts val="500"/>
              </a:spcBef>
              <a:spcAft>
                <a:spcPts val="0"/>
              </a:spcAft>
              <a:buClr>
                <a:schemeClr val="dk1"/>
              </a:buClr>
              <a:buSzPts val="1800"/>
              <a:buChar char="⮚"/>
              <a:defRPr/>
            </a:lvl3pPr>
            <a:lvl4pPr indent="-342900" lvl="3" marL="1828800" algn="l">
              <a:lnSpc>
                <a:spcPct val="130000"/>
              </a:lnSpc>
              <a:spcBef>
                <a:spcPts val="500"/>
              </a:spcBef>
              <a:spcAft>
                <a:spcPts val="0"/>
              </a:spcAft>
              <a:buClr>
                <a:schemeClr val="dk1"/>
              </a:buClr>
              <a:buSzPts val="1800"/>
              <a:buChar char="⮚"/>
              <a:defRPr/>
            </a:lvl4pPr>
            <a:lvl5pPr indent="-342900" lvl="4" marL="2286000" algn="l">
              <a:lnSpc>
                <a:spcPct val="13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30000"/>
              </a:lnSpc>
              <a:spcBef>
                <a:spcPts val="1000"/>
              </a:spcBef>
              <a:spcAft>
                <a:spcPts val="0"/>
              </a:spcAft>
              <a:buClr>
                <a:schemeClr val="dk1"/>
              </a:buClr>
              <a:buSzPts val="2400"/>
              <a:buNone/>
              <a:defRPr b="1" sz="2400"/>
            </a:lvl1pPr>
            <a:lvl2pPr indent="-228600" lvl="1" marL="914400" algn="l">
              <a:lnSpc>
                <a:spcPct val="130000"/>
              </a:lnSpc>
              <a:spcBef>
                <a:spcPts val="500"/>
              </a:spcBef>
              <a:spcAft>
                <a:spcPts val="0"/>
              </a:spcAft>
              <a:buClr>
                <a:schemeClr val="dk1"/>
              </a:buClr>
              <a:buSzPts val="2000"/>
              <a:buNone/>
              <a:defRPr b="1" sz="2000"/>
            </a:lvl2pPr>
            <a:lvl3pPr indent="-228600" lvl="2" marL="1371600" algn="l">
              <a:lnSpc>
                <a:spcPct val="130000"/>
              </a:lnSpc>
              <a:spcBef>
                <a:spcPts val="500"/>
              </a:spcBef>
              <a:spcAft>
                <a:spcPts val="0"/>
              </a:spcAft>
              <a:buClr>
                <a:schemeClr val="dk1"/>
              </a:buClr>
              <a:buSzPts val="1800"/>
              <a:buNone/>
              <a:defRPr b="1" sz="1800"/>
            </a:lvl3pPr>
            <a:lvl4pPr indent="-228600" lvl="3" marL="1828800" algn="l">
              <a:lnSpc>
                <a:spcPct val="130000"/>
              </a:lnSpc>
              <a:spcBef>
                <a:spcPts val="500"/>
              </a:spcBef>
              <a:spcAft>
                <a:spcPts val="0"/>
              </a:spcAft>
              <a:buClr>
                <a:schemeClr val="dk1"/>
              </a:buClr>
              <a:buSzPts val="1600"/>
              <a:buNone/>
              <a:defRPr b="1" sz="1600"/>
            </a:lvl4pPr>
            <a:lvl5pPr indent="-228600" lvl="4" marL="2286000" algn="l">
              <a:lnSpc>
                <a:spcPct val="13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130000"/>
              </a:lnSpc>
              <a:spcBef>
                <a:spcPts val="1000"/>
              </a:spcBef>
              <a:spcAft>
                <a:spcPts val="0"/>
              </a:spcAft>
              <a:buClr>
                <a:schemeClr val="dk1"/>
              </a:buClr>
              <a:buSzPts val="1800"/>
              <a:buChar char="⮚"/>
              <a:defRPr/>
            </a:lvl1pPr>
            <a:lvl2pPr indent="-342900" lvl="1" marL="914400" algn="l">
              <a:lnSpc>
                <a:spcPct val="130000"/>
              </a:lnSpc>
              <a:spcBef>
                <a:spcPts val="500"/>
              </a:spcBef>
              <a:spcAft>
                <a:spcPts val="0"/>
              </a:spcAft>
              <a:buClr>
                <a:schemeClr val="dk1"/>
              </a:buClr>
              <a:buSzPts val="1800"/>
              <a:buChar char="⮚"/>
              <a:defRPr/>
            </a:lvl2pPr>
            <a:lvl3pPr indent="-342900" lvl="2" marL="1371600" algn="l">
              <a:lnSpc>
                <a:spcPct val="130000"/>
              </a:lnSpc>
              <a:spcBef>
                <a:spcPts val="500"/>
              </a:spcBef>
              <a:spcAft>
                <a:spcPts val="0"/>
              </a:spcAft>
              <a:buClr>
                <a:schemeClr val="dk1"/>
              </a:buClr>
              <a:buSzPts val="1800"/>
              <a:buChar char="⮚"/>
              <a:defRPr/>
            </a:lvl3pPr>
            <a:lvl4pPr indent="-342900" lvl="3" marL="1828800" algn="l">
              <a:lnSpc>
                <a:spcPct val="130000"/>
              </a:lnSpc>
              <a:spcBef>
                <a:spcPts val="500"/>
              </a:spcBef>
              <a:spcAft>
                <a:spcPts val="0"/>
              </a:spcAft>
              <a:buClr>
                <a:schemeClr val="dk1"/>
              </a:buClr>
              <a:buSzPts val="1800"/>
              <a:buChar char="⮚"/>
              <a:defRPr/>
            </a:lvl4pPr>
            <a:lvl5pPr indent="-342900" lvl="4" marL="2286000" algn="l">
              <a:lnSpc>
                <a:spcPct val="13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9"/>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cxnSp>
        <p:nvCxnSpPr>
          <p:cNvPr id="54" name="Google Shape;54;p29"/>
          <p:cNvCxnSpPr/>
          <p:nvPr/>
        </p:nvCxnSpPr>
        <p:spPr>
          <a:xfrm>
            <a:off x="838200" y="936516"/>
            <a:ext cx="11353800" cy="0"/>
          </a:xfrm>
          <a:prstGeom prst="straightConnector1">
            <a:avLst/>
          </a:prstGeom>
          <a:noFill/>
          <a:ln cap="flat" cmpd="sng" w="57150">
            <a:solidFill>
              <a:srgbClr val="00B0F0"/>
            </a:solidFill>
            <a:prstDash val="solid"/>
            <a:miter lim="800000"/>
            <a:headEnd len="sm" w="sm" type="none"/>
            <a:tailEnd len="sm" w="sm" type="none"/>
          </a:ln>
        </p:spPr>
      </p:cxnSp>
      <p:sp>
        <p:nvSpPr>
          <p:cNvPr id="55" name="Google Shape;55;p29"/>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9"/>
          <p:cNvSpPr txBox="1"/>
          <p:nvPr/>
        </p:nvSpPr>
        <p:spPr>
          <a:xfrm>
            <a:off x="11353800" y="6519050"/>
            <a:ext cx="5334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400">
                <a:solidFill>
                  <a:srgbClr val="7F7F7F"/>
                </a:solidFill>
                <a:latin typeface="Meiryo"/>
                <a:ea typeface="Meiryo"/>
                <a:cs typeface="Meiryo"/>
                <a:sym typeface="Meiryo"/>
              </a:rPr>
              <a:t>/18</a:t>
            </a:r>
            <a:endParaRPr sz="1400">
              <a:solidFill>
                <a:srgbClr val="7F7F7F"/>
              </a:solidFill>
              <a:latin typeface="Meiryo"/>
              <a:ea typeface="Meiryo"/>
              <a:cs typeface="Meiryo"/>
              <a:sym typeface="Meiryo"/>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のみ">
  <p:cSld name="タイトルのみ">
    <p:spTree>
      <p:nvGrpSpPr>
        <p:cNvPr id="57" name="Shape 57"/>
        <p:cNvGrpSpPr/>
        <p:nvPr/>
      </p:nvGrpSpPr>
      <p:grpSpPr>
        <a:xfrm>
          <a:off x="0" y="0"/>
          <a:ext cx="0" cy="0"/>
          <a:chOff x="0" y="0"/>
          <a:chExt cx="0" cy="0"/>
        </a:xfrm>
      </p:grpSpPr>
      <p:sp>
        <p:nvSpPr>
          <p:cNvPr id="58" name="Google Shape;58;p30"/>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cxnSp>
        <p:nvCxnSpPr>
          <p:cNvPr id="61" name="Google Shape;61;p30"/>
          <p:cNvCxnSpPr/>
          <p:nvPr/>
        </p:nvCxnSpPr>
        <p:spPr>
          <a:xfrm>
            <a:off x="838200" y="936516"/>
            <a:ext cx="11353800" cy="0"/>
          </a:xfrm>
          <a:prstGeom prst="straightConnector1">
            <a:avLst/>
          </a:prstGeom>
          <a:noFill/>
          <a:ln cap="flat" cmpd="sng" w="57150">
            <a:solidFill>
              <a:srgbClr val="00B0F0"/>
            </a:solidFill>
            <a:prstDash val="solid"/>
            <a:miter lim="800000"/>
            <a:headEnd len="sm" w="sm" type="none"/>
            <a:tailEnd len="sm" w="sm" type="none"/>
          </a:ln>
        </p:spPr>
      </p:cxnSp>
      <p:sp>
        <p:nvSpPr>
          <p:cNvPr id="62" name="Google Shape;62;p30"/>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0"/>
          <p:cNvSpPr txBox="1"/>
          <p:nvPr/>
        </p:nvSpPr>
        <p:spPr>
          <a:xfrm>
            <a:off x="11353800" y="6519050"/>
            <a:ext cx="5334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400">
                <a:solidFill>
                  <a:srgbClr val="7F7F7F"/>
                </a:solidFill>
                <a:latin typeface="Meiryo"/>
                <a:ea typeface="Meiryo"/>
                <a:cs typeface="Meiryo"/>
                <a:sym typeface="Meiryo"/>
              </a:rPr>
              <a:t>/18</a:t>
            </a:r>
            <a:endParaRPr sz="1400">
              <a:solidFill>
                <a:srgbClr val="7F7F7F"/>
              </a:solidFill>
              <a:latin typeface="Meiryo"/>
              <a:ea typeface="Meiryo"/>
              <a:cs typeface="Meiryo"/>
              <a:sym typeface="Meiry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白紙" type="blank">
  <p:cSld name="BLANK">
    <p:spTree>
      <p:nvGrpSpPr>
        <p:cNvPr id="64" name="Shape 64"/>
        <p:cNvGrpSpPr/>
        <p:nvPr/>
      </p:nvGrpSpPr>
      <p:grpSpPr>
        <a:xfrm>
          <a:off x="0" y="0"/>
          <a:ext cx="0" cy="0"/>
          <a:chOff x="0" y="0"/>
          <a:chExt cx="0" cy="0"/>
        </a:xfrm>
      </p:grpSpPr>
      <p:sp>
        <p:nvSpPr>
          <p:cNvPr id="65" name="Google Shape;65;p31"/>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
        <p:nvSpPr>
          <p:cNvPr id="68" name="Google Shape;68;p31"/>
          <p:cNvSpPr txBox="1"/>
          <p:nvPr/>
        </p:nvSpPr>
        <p:spPr>
          <a:xfrm>
            <a:off x="11353800" y="6519050"/>
            <a:ext cx="5334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400">
                <a:solidFill>
                  <a:srgbClr val="7F7F7F"/>
                </a:solidFill>
                <a:latin typeface="Meiryo"/>
                <a:ea typeface="Meiryo"/>
                <a:cs typeface="Meiryo"/>
                <a:sym typeface="Meiryo"/>
              </a:rPr>
              <a:t>/18</a:t>
            </a:r>
            <a:endParaRPr sz="1400">
              <a:solidFill>
                <a:srgbClr val="7F7F7F"/>
              </a:solidFill>
              <a:latin typeface="Meiryo"/>
              <a:ea typeface="Meiryo"/>
              <a:cs typeface="Meiryo"/>
              <a:sym typeface="Meiry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コンテンツ" type="objTx">
  <p:cSld name="OBJECT_WITH_CAPTION_TEXT">
    <p:spTree>
      <p:nvGrpSpPr>
        <p:cNvPr id="69" name="Shape 69"/>
        <p:cNvGrpSpPr/>
        <p:nvPr/>
      </p:nvGrpSpPr>
      <p:grpSpPr>
        <a:xfrm>
          <a:off x="0" y="0"/>
          <a:ext cx="0" cy="0"/>
          <a:chOff x="0" y="0"/>
          <a:chExt cx="0" cy="0"/>
        </a:xfrm>
      </p:grpSpPr>
      <p:sp>
        <p:nvSpPr>
          <p:cNvPr id="70" name="Google Shape;70;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eiry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3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130000"/>
              </a:lnSpc>
              <a:spcBef>
                <a:spcPts val="1000"/>
              </a:spcBef>
              <a:spcAft>
                <a:spcPts val="0"/>
              </a:spcAft>
              <a:buClr>
                <a:schemeClr val="dk1"/>
              </a:buClr>
              <a:buSzPts val="3200"/>
              <a:buChar char="⮚"/>
              <a:defRPr sz="3200"/>
            </a:lvl1pPr>
            <a:lvl2pPr indent="-406400" lvl="1" marL="914400" algn="l">
              <a:lnSpc>
                <a:spcPct val="130000"/>
              </a:lnSpc>
              <a:spcBef>
                <a:spcPts val="500"/>
              </a:spcBef>
              <a:spcAft>
                <a:spcPts val="0"/>
              </a:spcAft>
              <a:buClr>
                <a:schemeClr val="dk1"/>
              </a:buClr>
              <a:buSzPts val="2800"/>
              <a:buChar char="⮚"/>
              <a:defRPr sz="2800"/>
            </a:lvl2pPr>
            <a:lvl3pPr indent="-381000" lvl="2" marL="1371600" algn="l">
              <a:lnSpc>
                <a:spcPct val="130000"/>
              </a:lnSpc>
              <a:spcBef>
                <a:spcPts val="500"/>
              </a:spcBef>
              <a:spcAft>
                <a:spcPts val="0"/>
              </a:spcAft>
              <a:buClr>
                <a:schemeClr val="dk1"/>
              </a:buClr>
              <a:buSzPts val="2400"/>
              <a:buChar char="⮚"/>
              <a:defRPr sz="2400"/>
            </a:lvl3pPr>
            <a:lvl4pPr indent="-355600" lvl="3" marL="1828800" algn="l">
              <a:lnSpc>
                <a:spcPct val="130000"/>
              </a:lnSpc>
              <a:spcBef>
                <a:spcPts val="500"/>
              </a:spcBef>
              <a:spcAft>
                <a:spcPts val="0"/>
              </a:spcAft>
              <a:buClr>
                <a:schemeClr val="dk1"/>
              </a:buClr>
              <a:buSzPts val="2000"/>
              <a:buChar char="⮚"/>
              <a:defRPr sz="2000"/>
            </a:lvl4pPr>
            <a:lvl5pPr indent="-355600" lvl="4" marL="2286000" algn="l">
              <a:lnSpc>
                <a:spcPct val="13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2" name="Google Shape;72;p3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1000"/>
              </a:spcBef>
              <a:spcAft>
                <a:spcPts val="0"/>
              </a:spcAft>
              <a:buClr>
                <a:schemeClr val="dk1"/>
              </a:buClr>
              <a:buSzPts val="1600"/>
              <a:buNone/>
              <a:defRPr sz="1600"/>
            </a:lvl1pPr>
            <a:lvl2pPr indent="-228600" lvl="1" marL="914400" algn="l">
              <a:lnSpc>
                <a:spcPct val="130000"/>
              </a:lnSpc>
              <a:spcBef>
                <a:spcPts val="500"/>
              </a:spcBef>
              <a:spcAft>
                <a:spcPts val="0"/>
              </a:spcAft>
              <a:buClr>
                <a:schemeClr val="dk1"/>
              </a:buClr>
              <a:buSzPts val="1400"/>
              <a:buNone/>
              <a:defRPr sz="1400"/>
            </a:lvl2pPr>
            <a:lvl3pPr indent="-228600" lvl="2" marL="1371600" algn="l">
              <a:lnSpc>
                <a:spcPct val="130000"/>
              </a:lnSpc>
              <a:spcBef>
                <a:spcPts val="500"/>
              </a:spcBef>
              <a:spcAft>
                <a:spcPts val="0"/>
              </a:spcAft>
              <a:buClr>
                <a:schemeClr val="dk1"/>
              </a:buClr>
              <a:buSzPts val="1200"/>
              <a:buNone/>
              <a:defRPr sz="1200"/>
            </a:lvl3pPr>
            <a:lvl4pPr indent="-228600" lvl="3" marL="1828800" algn="l">
              <a:lnSpc>
                <a:spcPct val="130000"/>
              </a:lnSpc>
              <a:spcBef>
                <a:spcPts val="500"/>
              </a:spcBef>
              <a:spcAft>
                <a:spcPts val="0"/>
              </a:spcAft>
              <a:buClr>
                <a:schemeClr val="dk1"/>
              </a:buClr>
              <a:buSzPts val="1000"/>
              <a:buNone/>
              <a:defRPr sz="1000"/>
            </a:lvl4pPr>
            <a:lvl5pPr indent="-228600" lvl="4" marL="2286000" algn="l">
              <a:lnSpc>
                <a:spcPct val="13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32"/>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2"/>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2"/>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
        <p:nvSpPr>
          <p:cNvPr id="76" name="Google Shape;76;p32"/>
          <p:cNvSpPr txBox="1"/>
          <p:nvPr/>
        </p:nvSpPr>
        <p:spPr>
          <a:xfrm>
            <a:off x="11353800" y="6519050"/>
            <a:ext cx="5334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400">
                <a:solidFill>
                  <a:srgbClr val="7F7F7F"/>
                </a:solidFill>
                <a:latin typeface="Meiryo"/>
                <a:ea typeface="Meiryo"/>
                <a:cs typeface="Meiryo"/>
                <a:sym typeface="Meiryo"/>
              </a:rPr>
              <a:t>/18</a:t>
            </a:r>
            <a:endParaRPr sz="1400">
              <a:solidFill>
                <a:srgbClr val="7F7F7F"/>
              </a:solidFill>
              <a:latin typeface="Meiryo"/>
              <a:ea typeface="Meiryo"/>
              <a:cs typeface="Meiryo"/>
              <a:sym typeface="Meiry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タイトル付きの図" type="picTx">
  <p:cSld name="PICTURE_WITH_CAPTION_TEXT">
    <p:spTree>
      <p:nvGrpSpPr>
        <p:cNvPr id="77" name="Shape 77"/>
        <p:cNvGrpSpPr/>
        <p:nvPr/>
      </p:nvGrpSpPr>
      <p:grpSpPr>
        <a:xfrm>
          <a:off x="0" y="0"/>
          <a:ext cx="0" cy="0"/>
          <a:chOff x="0" y="0"/>
          <a:chExt cx="0" cy="0"/>
        </a:xfrm>
      </p:grpSpPr>
      <p:sp>
        <p:nvSpPr>
          <p:cNvPr id="78" name="Google Shape;78;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Meiryo"/>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33"/>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130000"/>
              </a:lnSpc>
              <a:spcBef>
                <a:spcPts val="1000"/>
              </a:spcBef>
              <a:spcAft>
                <a:spcPts val="0"/>
              </a:spcAft>
              <a:buClr>
                <a:schemeClr val="dk1"/>
              </a:buClr>
              <a:buSzPts val="3200"/>
              <a:buFont typeface="Noto Sans Symbols"/>
              <a:buNone/>
              <a:defRPr b="0" i="0" sz="3200" u="none" cap="none" strike="noStrike">
                <a:solidFill>
                  <a:schemeClr val="dk1"/>
                </a:solidFill>
                <a:latin typeface="Meiryo"/>
                <a:ea typeface="Meiryo"/>
                <a:cs typeface="Meiryo"/>
                <a:sym typeface="Meiryo"/>
              </a:defRPr>
            </a:lvl1pPr>
            <a:lvl2pPr lvl="1" marR="0" rtl="0" algn="l">
              <a:lnSpc>
                <a:spcPct val="130000"/>
              </a:lnSpc>
              <a:spcBef>
                <a:spcPts val="500"/>
              </a:spcBef>
              <a:spcAft>
                <a:spcPts val="0"/>
              </a:spcAft>
              <a:buClr>
                <a:schemeClr val="dk1"/>
              </a:buClr>
              <a:buSzPts val="2800"/>
              <a:buFont typeface="Noto Sans Symbols"/>
              <a:buNone/>
              <a:defRPr b="0" i="0" sz="2800" u="none" cap="none" strike="noStrike">
                <a:solidFill>
                  <a:schemeClr val="dk1"/>
                </a:solidFill>
                <a:latin typeface="Meiryo"/>
                <a:ea typeface="Meiryo"/>
                <a:cs typeface="Meiryo"/>
                <a:sym typeface="Meiryo"/>
              </a:defRPr>
            </a:lvl2pPr>
            <a:lvl3pPr lvl="2" marR="0" rtl="0" algn="l">
              <a:lnSpc>
                <a:spcPct val="130000"/>
              </a:lnSpc>
              <a:spcBef>
                <a:spcPts val="500"/>
              </a:spcBef>
              <a:spcAft>
                <a:spcPts val="0"/>
              </a:spcAft>
              <a:buClr>
                <a:schemeClr val="dk1"/>
              </a:buClr>
              <a:buSzPts val="2400"/>
              <a:buFont typeface="Noto Sans Symbols"/>
              <a:buNone/>
              <a:defRPr b="0" i="0" sz="2400" u="none" cap="none" strike="noStrike">
                <a:solidFill>
                  <a:schemeClr val="dk1"/>
                </a:solidFill>
                <a:latin typeface="Meiryo"/>
                <a:ea typeface="Meiryo"/>
                <a:cs typeface="Meiryo"/>
                <a:sym typeface="Meiryo"/>
              </a:defRPr>
            </a:lvl3pPr>
            <a:lvl4pPr lvl="3" marR="0" rtl="0" algn="l">
              <a:lnSpc>
                <a:spcPct val="130000"/>
              </a:lnSpc>
              <a:spcBef>
                <a:spcPts val="500"/>
              </a:spcBef>
              <a:spcAft>
                <a:spcPts val="0"/>
              </a:spcAft>
              <a:buClr>
                <a:schemeClr val="dk1"/>
              </a:buClr>
              <a:buSzPts val="2000"/>
              <a:buFont typeface="Noto Sans Symbols"/>
              <a:buNone/>
              <a:defRPr b="0" i="0" sz="2000" u="none" cap="none" strike="noStrike">
                <a:solidFill>
                  <a:schemeClr val="dk1"/>
                </a:solidFill>
                <a:latin typeface="Meiryo"/>
                <a:ea typeface="Meiryo"/>
                <a:cs typeface="Meiryo"/>
                <a:sym typeface="Meiryo"/>
              </a:defRPr>
            </a:lvl4pPr>
            <a:lvl5pPr lvl="4" marR="0" rtl="0" algn="l">
              <a:lnSpc>
                <a:spcPct val="130000"/>
              </a:lnSpc>
              <a:spcBef>
                <a:spcPts val="500"/>
              </a:spcBef>
              <a:spcAft>
                <a:spcPts val="0"/>
              </a:spcAft>
              <a:buClr>
                <a:schemeClr val="dk1"/>
              </a:buClr>
              <a:buSzPts val="2000"/>
              <a:buFont typeface="Noto Sans Symbols"/>
              <a:buNone/>
              <a:defRPr b="0" i="0" sz="2000" u="none" cap="none" strike="noStrike">
                <a:solidFill>
                  <a:schemeClr val="dk1"/>
                </a:solidFill>
                <a:latin typeface="Meiryo"/>
                <a:ea typeface="Meiryo"/>
                <a:cs typeface="Meiryo"/>
                <a:sym typeface="Meiryo"/>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80" name="Google Shape;80;p3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30000"/>
              </a:lnSpc>
              <a:spcBef>
                <a:spcPts val="1000"/>
              </a:spcBef>
              <a:spcAft>
                <a:spcPts val="0"/>
              </a:spcAft>
              <a:buClr>
                <a:schemeClr val="dk1"/>
              </a:buClr>
              <a:buSzPts val="1600"/>
              <a:buNone/>
              <a:defRPr sz="1600"/>
            </a:lvl1pPr>
            <a:lvl2pPr indent="-228600" lvl="1" marL="914400" algn="l">
              <a:lnSpc>
                <a:spcPct val="130000"/>
              </a:lnSpc>
              <a:spcBef>
                <a:spcPts val="500"/>
              </a:spcBef>
              <a:spcAft>
                <a:spcPts val="0"/>
              </a:spcAft>
              <a:buClr>
                <a:schemeClr val="dk1"/>
              </a:buClr>
              <a:buSzPts val="1400"/>
              <a:buNone/>
              <a:defRPr sz="1400"/>
            </a:lvl2pPr>
            <a:lvl3pPr indent="-228600" lvl="2" marL="1371600" algn="l">
              <a:lnSpc>
                <a:spcPct val="130000"/>
              </a:lnSpc>
              <a:spcBef>
                <a:spcPts val="500"/>
              </a:spcBef>
              <a:spcAft>
                <a:spcPts val="0"/>
              </a:spcAft>
              <a:buClr>
                <a:schemeClr val="dk1"/>
              </a:buClr>
              <a:buSzPts val="1200"/>
              <a:buNone/>
              <a:defRPr sz="1200"/>
            </a:lvl3pPr>
            <a:lvl4pPr indent="-228600" lvl="3" marL="1828800" algn="l">
              <a:lnSpc>
                <a:spcPct val="130000"/>
              </a:lnSpc>
              <a:spcBef>
                <a:spcPts val="500"/>
              </a:spcBef>
              <a:spcAft>
                <a:spcPts val="0"/>
              </a:spcAft>
              <a:buClr>
                <a:schemeClr val="dk1"/>
              </a:buClr>
              <a:buSzPts val="1000"/>
              <a:buNone/>
              <a:defRPr sz="1000"/>
            </a:lvl4pPr>
            <a:lvl5pPr indent="-228600" lvl="4" marL="2286000" algn="l">
              <a:lnSpc>
                <a:spcPct val="13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1" name="Google Shape;81;p33"/>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3"/>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3"/>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ja-JP"/>
              <a:t>‹#›</a:t>
            </a:fld>
            <a:endParaRPr/>
          </a:p>
        </p:txBody>
      </p:sp>
      <p:sp>
        <p:nvSpPr>
          <p:cNvPr id="84" name="Google Shape;84;p33"/>
          <p:cNvSpPr txBox="1"/>
          <p:nvPr/>
        </p:nvSpPr>
        <p:spPr>
          <a:xfrm>
            <a:off x="11353800" y="6519050"/>
            <a:ext cx="5334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400">
                <a:solidFill>
                  <a:srgbClr val="7F7F7F"/>
                </a:solidFill>
                <a:latin typeface="Meiryo"/>
                <a:ea typeface="Meiryo"/>
                <a:cs typeface="Meiryo"/>
                <a:sym typeface="Meiryo"/>
              </a:rPr>
              <a:t>/18</a:t>
            </a:r>
            <a:endParaRPr sz="1400">
              <a:solidFill>
                <a:srgbClr val="7F7F7F"/>
              </a:solidFill>
              <a:latin typeface="Meiryo"/>
              <a:ea typeface="Meiryo"/>
              <a:cs typeface="Meiryo"/>
              <a:sym typeface="Meiryo"/>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600"/>
              <a:buFont typeface="Meiryo"/>
              <a:buNone/>
              <a:defRPr b="0" i="0" sz="3600" u="none" cap="none" strike="noStrike">
                <a:solidFill>
                  <a:schemeClr val="dk1"/>
                </a:solidFill>
                <a:latin typeface="Meiryo"/>
                <a:ea typeface="Meiryo"/>
                <a:cs typeface="Meiryo"/>
                <a:sym typeface="Meiry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30000"/>
              </a:lnSpc>
              <a:spcBef>
                <a:spcPts val="1000"/>
              </a:spcBef>
              <a:spcAft>
                <a:spcPts val="0"/>
              </a:spcAft>
              <a:buClr>
                <a:schemeClr val="dk1"/>
              </a:buClr>
              <a:buSzPts val="2000"/>
              <a:buFont typeface="Noto Sans Symbols"/>
              <a:buChar char="⮚"/>
              <a:defRPr b="0" i="0" sz="2000" u="none" cap="none" strike="noStrike">
                <a:solidFill>
                  <a:schemeClr val="dk1"/>
                </a:solidFill>
                <a:latin typeface="Meiryo"/>
                <a:ea typeface="Meiryo"/>
                <a:cs typeface="Meiryo"/>
                <a:sym typeface="Meiryo"/>
              </a:defRPr>
            </a:lvl1pPr>
            <a:lvl2pPr indent="-342900" lvl="1" marL="914400" marR="0" rtl="0" algn="l">
              <a:lnSpc>
                <a:spcPct val="130000"/>
              </a:lnSpc>
              <a:spcBef>
                <a:spcPts val="500"/>
              </a:spcBef>
              <a:spcAft>
                <a:spcPts val="0"/>
              </a:spcAft>
              <a:buClr>
                <a:schemeClr val="dk1"/>
              </a:buClr>
              <a:buSzPts val="1800"/>
              <a:buFont typeface="Noto Sans Symbols"/>
              <a:buChar char="⮚"/>
              <a:defRPr b="0" i="0" sz="1800" u="none" cap="none" strike="noStrike">
                <a:solidFill>
                  <a:schemeClr val="dk1"/>
                </a:solidFill>
                <a:latin typeface="Meiryo"/>
                <a:ea typeface="Meiryo"/>
                <a:cs typeface="Meiryo"/>
                <a:sym typeface="Meiryo"/>
              </a:defRPr>
            </a:lvl2pPr>
            <a:lvl3pPr indent="-330200" lvl="2" marL="1371600" marR="0" rtl="0" algn="l">
              <a:lnSpc>
                <a:spcPct val="130000"/>
              </a:lnSpc>
              <a:spcBef>
                <a:spcPts val="500"/>
              </a:spcBef>
              <a:spcAft>
                <a:spcPts val="0"/>
              </a:spcAft>
              <a:buClr>
                <a:schemeClr val="dk1"/>
              </a:buClr>
              <a:buSzPts val="1600"/>
              <a:buFont typeface="Noto Sans Symbols"/>
              <a:buChar char="⮚"/>
              <a:defRPr b="0" i="0" sz="1600" u="none" cap="none" strike="noStrike">
                <a:solidFill>
                  <a:schemeClr val="dk1"/>
                </a:solidFill>
                <a:latin typeface="Meiryo"/>
                <a:ea typeface="Meiryo"/>
                <a:cs typeface="Meiryo"/>
                <a:sym typeface="Meiryo"/>
              </a:defRPr>
            </a:lvl3pPr>
            <a:lvl4pPr indent="-317500" lvl="3" marL="1828800" marR="0" rtl="0" algn="l">
              <a:lnSpc>
                <a:spcPct val="130000"/>
              </a:lnSpc>
              <a:spcBef>
                <a:spcPts val="500"/>
              </a:spcBef>
              <a:spcAft>
                <a:spcPts val="0"/>
              </a:spcAft>
              <a:buClr>
                <a:schemeClr val="dk1"/>
              </a:buClr>
              <a:buSzPts val="1400"/>
              <a:buFont typeface="Noto Sans Symbols"/>
              <a:buChar char="⮚"/>
              <a:defRPr b="0" i="0" sz="1400" u="none" cap="none" strike="noStrike">
                <a:solidFill>
                  <a:schemeClr val="dk1"/>
                </a:solidFill>
                <a:latin typeface="Meiryo"/>
                <a:ea typeface="Meiryo"/>
                <a:cs typeface="Meiryo"/>
                <a:sym typeface="Meiryo"/>
              </a:defRPr>
            </a:lvl4pPr>
            <a:lvl5pPr indent="-317500" lvl="4" marL="2286000" marR="0" rtl="0" algn="l">
              <a:lnSpc>
                <a:spcPct val="130000"/>
              </a:lnSpc>
              <a:spcBef>
                <a:spcPts val="500"/>
              </a:spcBef>
              <a:spcAft>
                <a:spcPts val="0"/>
              </a:spcAft>
              <a:buClr>
                <a:schemeClr val="dk1"/>
              </a:buClr>
              <a:buSzPts val="1400"/>
              <a:buFont typeface="Noto Sans Symbols"/>
              <a:buChar char="⮚"/>
              <a:defRPr b="0" i="0" sz="1400" u="none" cap="none" strike="noStrike">
                <a:solidFill>
                  <a:schemeClr val="dk1"/>
                </a:solidFill>
                <a:latin typeface="Meiryo"/>
                <a:ea typeface="Meiryo"/>
                <a:cs typeface="Meiryo"/>
                <a:sym typeface="Meiry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24"/>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rgbClr val="888888"/>
                </a:solidFill>
                <a:latin typeface="Meiryo"/>
                <a:ea typeface="Meiryo"/>
                <a:cs typeface="Meiryo"/>
                <a:sym typeface="Meiryo"/>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4"/>
          <p:cNvSpPr txBox="1"/>
          <p:nvPr>
            <p:ph idx="11" type="ftr"/>
          </p:nvPr>
        </p:nvSpPr>
        <p:spPr>
          <a:xfrm>
            <a:off x="4038600" y="6492875"/>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400" u="none" cap="none" strike="noStrike">
                <a:solidFill>
                  <a:srgbClr val="888888"/>
                </a:solidFill>
                <a:latin typeface="Meiryo"/>
                <a:ea typeface="Meiryo"/>
                <a:cs typeface="Meiryo"/>
                <a:sym typeface="Meiryo"/>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4"/>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400" u="none" cap="none" strike="noStrike">
                <a:solidFill>
                  <a:srgbClr val="888888"/>
                </a:solidFill>
                <a:latin typeface="Meiryo"/>
                <a:ea typeface="Meiryo"/>
                <a:cs typeface="Meiryo"/>
                <a:sym typeface="Meiryo"/>
              </a:defRPr>
            </a:lvl1pPr>
            <a:lvl2pPr indent="0" lvl="1" marL="0" marR="0" rtl="0" algn="r">
              <a:spcBef>
                <a:spcPts val="0"/>
              </a:spcBef>
              <a:buNone/>
              <a:defRPr b="0" i="0" sz="1400" u="none" cap="none" strike="noStrike">
                <a:solidFill>
                  <a:srgbClr val="888888"/>
                </a:solidFill>
                <a:latin typeface="Meiryo"/>
                <a:ea typeface="Meiryo"/>
                <a:cs typeface="Meiryo"/>
                <a:sym typeface="Meiryo"/>
              </a:defRPr>
            </a:lvl2pPr>
            <a:lvl3pPr indent="0" lvl="2" marL="0" marR="0" rtl="0" algn="r">
              <a:spcBef>
                <a:spcPts val="0"/>
              </a:spcBef>
              <a:buNone/>
              <a:defRPr b="0" i="0" sz="1400" u="none" cap="none" strike="noStrike">
                <a:solidFill>
                  <a:srgbClr val="888888"/>
                </a:solidFill>
                <a:latin typeface="Meiryo"/>
                <a:ea typeface="Meiryo"/>
                <a:cs typeface="Meiryo"/>
                <a:sym typeface="Meiryo"/>
              </a:defRPr>
            </a:lvl3pPr>
            <a:lvl4pPr indent="0" lvl="3" marL="0" marR="0" rtl="0" algn="r">
              <a:spcBef>
                <a:spcPts val="0"/>
              </a:spcBef>
              <a:buNone/>
              <a:defRPr b="0" i="0" sz="1400" u="none" cap="none" strike="noStrike">
                <a:solidFill>
                  <a:srgbClr val="888888"/>
                </a:solidFill>
                <a:latin typeface="Meiryo"/>
                <a:ea typeface="Meiryo"/>
                <a:cs typeface="Meiryo"/>
                <a:sym typeface="Meiryo"/>
              </a:defRPr>
            </a:lvl4pPr>
            <a:lvl5pPr indent="0" lvl="4" marL="0" marR="0" rtl="0" algn="r">
              <a:spcBef>
                <a:spcPts val="0"/>
              </a:spcBef>
              <a:buNone/>
              <a:defRPr b="0" i="0" sz="1400" u="none" cap="none" strike="noStrike">
                <a:solidFill>
                  <a:srgbClr val="888888"/>
                </a:solidFill>
                <a:latin typeface="Meiryo"/>
                <a:ea typeface="Meiryo"/>
                <a:cs typeface="Meiryo"/>
                <a:sym typeface="Meiryo"/>
              </a:defRPr>
            </a:lvl5pPr>
            <a:lvl6pPr indent="0" lvl="5" marL="0" marR="0" rtl="0" algn="r">
              <a:spcBef>
                <a:spcPts val="0"/>
              </a:spcBef>
              <a:buNone/>
              <a:defRPr b="0" i="0" sz="1400" u="none" cap="none" strike="noStrike">
                <a:solidFill>
                  <a:srgbClr val="888888"/>
                </a:solidFill>
                <a:latin typeface="Meiryo"/>
                <a:ea typeface="Meiryo"/>
                <a:cs typeface="Meiryo"/>
                <a:sym typeface="Meiryo"/>
              </a:defRPr>
            </a:lvl6pPr>
            <a:lvl7pPr indent="0" lvl="6" marL="0" marR="0" rtl="0" algn="r">
              <a:spcBef>
                <a:spcPts val="0"/>
              </a:spcBef>
              <a:buNone/>
              <a:defRPr b="0" i="0" sz="1400" u="none" cap="none" strike="noStrike">
                <a:solidFill>
                  <a:srgbClr val="888888"/>
                </a:solidFill>
                <a:latin typeface="Meiryo"/>
                <a:ea typeface="Meiryo"/>
                <a:cs typeface="Meiryo"/>
                <a:sym typeface="Meiryo"/>
              </a:defRPr>
            </a:lvl7pPr>
            <a:lvl8pPr indent="0" lvl="7" marL="0" marR="0" rtl="0" algn="r">
              <a:spcBef>
                <a:spcPts val="0"/>
              </a:spcBef>
              <a:buNone/>
              <a:defRPr b="0" i="0" sz="1400" u="none" cap="none" strike="noStrike">
                <a:solidFill>
                  <a:srgbClr val="888888"/>
                </a:solidFill>
                <a:latin typeface="Meiryo"/>
                <a:ea typeface="Meiryo"/>
                <a:cs typeface="Meiryo"/>
                <a:sym typeface="Meiryo"/>
              </a:defRPr>
            </a:lvl8pPr>
            <a:lvl9pPr indent="0" lvl="8" marL="0" marR="0" rtl="0" algn="r">
              <a:spcBef>
                <a:spcPts val="0"/>
              </a:spcBef>
              <a:buNone/>
              <a:defRPr b="0" i="0" sz="1400" u="none" cap="none" strike="noStrike">
                <a:solidFill>
                  <a:srgbClr val="888888"/>
                </a:solidFill>
                <a:latin typeface="Meiryo"/>
                <a:ea typeface="Meiryo"/>
                <a:cs typeface="Meiryo"/>
                <a:sym typeface="Meiryo"/>
              </a:defRPr>
            </a:lvl9pPr>
          </a:lstStyle>
          <a:p>
            <a:pPr indent="0" lvl="0" marL="0" rtl="0" algn="r">
              <a:spcBef>
                <a:spcPts val="0"/>
              </a:spcBef>
              <a:spcAft>
                <a:spcPts val="0"/>
              </a:spcAft>
              <a:buNone/>
            </a:pPr>
            <a:fld id="{00000000-1234-1234-1234-123412341234}" type="slidenum">
              <a:rPr lang="ja-JP"/>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2.png"/><Relationship Id="rId5" Type="http://schemas.openxmlformats.org/officeDocument/2006/relationships/hyperlink" Target="https://www.kecl.ntt.co.jp/icl/signal/sawada/mypaper/subspace2010rev.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9.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hyperlink" Target="https://www.kecl.ntt.co.jp/icl/signal/sawada/mypaper/subspace2010rev.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ph type="ctrTitle"/>
          </p:nvPr>
        </p:nvSpPr>
        <p:spPr>
          <a:xfrm>
            <a:off x="1523999" y="2599558"/>
            <a:ext cx="9579429" cy="740733"/>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Meiryo"/>
              <a:buNone/>
            </a:pPr>
            <a:r>
              <a:rPr lang="ja-JP"/>
              <a:t>PCA&amp;ICA</a:t>
            </a:r>
            <a:endParaRPr/>
          </a:p>
        </p:txBody>
      </p:sp>
      <p:sp>
        <p:nvSpPr>
          <p:cNvPr id="105" name="Google Shape;105;p1"/>
          <p:cNvSpPr txBox="1"/>
          <p:nvPr>
            <p:ph idx="1" type="subTitle"/>
          </p:nvPr>
        </p:nvSpPr>
        <p:spPr>
          <a:xfrm>
            <a:off x="2845981" y="3693654"/>
            <a:ext cx="9144000" cy="1655762"/>
          </a:xfrm>
          <a:prstGeom prst="rect">
            <a:avLst/>
          </a:prstGeom>
          <a:noFill/>
          <a:ln>
            <a:noFill/>
          </a:ln>
        </p:spPr>
        <p:txBody>
          <a:bodyPr anchorCtr="0" anchor="t" bIns="45700" lIns="91425" spcFirstLastPara="1" rIns="91425" wrap="square" tIns="45700">
            <a:normAutofit/>
          </a:bodyPr>
          <a:lstStyle/>
          <a:p>
            <a:pPr indent="0" lvl="0" marL="0" rtl="0" algn="r">
              <a:lnSpc>
                <a:spcPct val="130000"/>
              </a:lnSpc>
              <a:spcBef>
                <a:spcPts val="0"/>
              </a:spcBef>
              <a:spcAft>
                <a:spcPts val="0"/>
              </a:spcAft>
              <a:buClr>
                <a:schemeClr val="dk1"/>
              </a:buClr>
              <a:buSzPts val="2000"/>
              <a:buNone/>
            </a:pPr>
            <a:r>
              <a:rPr lang="ja-JP"/>
              <a:t>野口 真</a:t>
            </a:r>
            <a:endParaRPr/>
          </a:p>
        </p:txBody>
      </p:sp>
      <p:sp>
        <p:nvSpPr>
          <p:cNvPr id="106" name="Google Shape;106;p1"/>
          <p:cNvSpPr txBox="1"/>
          <p:nvPr/>
        </p:nvSpPr>
        <p:spPr>
          <a:xfrm>
            <a:off x="1741713" y="2044177"/>
            <a:ext cx="9144000" cy="589498"/>
          </a:xfrm>
          <a:prstGeom prst="rect">
            <a:avLst/>
          </a:prstGeom>
          <a:noFill/>
          <a:ln>
            <a:noFill/>
          </a:ln>
        </p:spPr>
        <p:txBody>
          <a:bodyPr anchorCtr="0" anchor="t" bIns="45700" lIns="91425" spcFirstLastPara="1" rIns="91425" wrap="square" tIns="45700">
            <a:normAutofit/>
          </a:bodyPr>
          <a:lstStyle/>
          <a:p>
            <a:pPr indent="0" lvl="0" marL="0" marR="0" rtl="0" algn="ctr">
              <a:lnSpc>
                <a:spcPct val="130000"/>
              </a:lnSpc>
              <a:spcBef>
                <a:spcPts val="0"/>
              </a:spcBef>
              <a:spcAft>
                <a:spcPts val="0"/>
              </a:spcAft>
              <a:buClr>
                <a:schemeClr val="dk1"/>
              </a:buClr>
              <a:buSzPts val="2400"/>
              <a:buFont typeface="Arial"/>
              <a:buNone/>
            </a:pPr>
            <a:r>
              <a:t/>
            </a:r>
            <a:endParaRPr b="0" i="0" sz="2400" u="none" cap="none" strike="noStrike">
              <a:solidFill>
                <a:schemeClr val="dk1"/>
              </a:solidFill>
              <a:latin typeface="Meiryo"/>
              <a:ea typeface="Meiryo"/>
              <a:cs typeface="Meiryo"/>
              <a:sym typeface="Meiryo"/>
            </a:endParaRPr>
          </a:p>
        </p:txBody>
      </p:sp>
      <p:sp>
        <p:nvSpPr>
          <p:cNvPr id="107" name="Google Shape;107;p1"/>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2021/4/9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0"/>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Meiryo"/>
              <a:buNone/>
            </a:pPr>
            <a:r>
              <a:rPr lang="ja-JP"/>
              <a:t>信号の性質</a:t>
            </a:r>
            <a:endParaRPr/>
          </a:p>
        </p:txBody>
      </p:sp>
      <p:sp>
        <p:nvSpPr>
          <p:cNvPr id="191" name="Google Shape;191;p10"/>
          <p:cNvSpPr txBox="1"/>
          <p:nvPr>
            <p:ph idx="1" type="body"/>
          </p:nvPr>
        </p:nvSpPr>
        <p:spPr>
          <a:xfrm>
            <a:off x="838200" y="1579418"/>
            <a:ext cx="10515600" cy="4597545"/>
          </a:xfrm>
          <a:prstGeom prst="rect">
            <a:avLst/>
          </a:prstGeom>
          <a:noFill/>
          <a:ln>
            <a:noFill/>
          </a:ln>
        </p:spPr>
        <p:txBody>
          <a:bodyPr anchorCtr="0" anchor="t" bIns="45700" lIns="91425" spcFirstLastPara="1" rIns="91425" wrap="square" tIns="45700">
            <a:normAutofit/>
          </a:bodyPr>
          <a:lstStyle/>
          <a:p>
            <a:pPr indent="0" lvl="0" marL="0" rtl="0" algn="l">
              <a:lnSpc>
                <a:spcPct val="130000"/>
              </a:lnSpc>
              <a:spcBef>
                <a:spcPts val="0"/>
              </a:spcBef>
              <a:spcAft>
                <a:spcPts val="0"/>
              </a:spcAft>
              <a:buClr>
                <a:schemeClr val="dk1"/>
              </a:buClr>
              <a:buSzPts val="2000"/>
              <a:buNone/>
            </a:pPr>
            <a:r>
              <a:rPr lang="ja-JP"/>
              <a:t>中心極限定理</a:t>
            </a:r>
            <a:endParaRPr/>
          </a:p>
          <a:p>
            <a:pPr indent="-228600" lvl="0" marL="228600" rtl="0" algn="l">
              <a:lnSpc>
                <a:spcPct val="130000"/>
              </a:lnSpc>
              <a:spcBef>
                <a:spcPts val="1000"/>
              </a:spcBef>
              <a:spcAft>
                <a:spcPts val="0"/>
              </a:spcAft>
              <a:buClr>
                <a:schemeClr val="dk1"/>
              </a:buClr>
              <a:buSzPts val="2000"/>
              <a:buFont typeface="Noto Sans Symbols"/>
              <a:buChar char="⮚"/>
            </a:pPr>
            <a:r>
              <a:rPr lang="ja-JP"/>
              <a:t>確率変数x1,x2,…,xNが独立に同一な確率密度関数px(x)に従うなら、z=(x1+x2+…+xN)/√Nの確率密度函数はN→∞でガウス分布に近づく</a:t>
            </a:r>
            <a:endParaRPr/>
          </a:p>
          <a:p>
            <a:pPr indent="-228600" lvl="0" marL="228600" rtl="0" algn="l">
              <a:lnSpc>
                <a:spcPct val="130000"/>
              </a:lnSpc>
              <a:spcBef>
                <a:spcPts val="1000"/>
              </a:spcBef>
              <a:spcAft>
                <a:spcPts val="0"/>
              </a:spcAft>
              <a:buClr>
                <a:schemeClr val="dk1"/>
              </a:buClr>
              <a:buSzPts val="2000"/>
              <a:buFont typeface="Noto Sans Symbols"/>
              <a:buChar char="⮚"/>
            </a:pPr>
            <a:r>
              <a:rPr lang="ja-JP"/>
              <a:t>ただしxの平均は０とする</a:t>
            </a:r>
            <a:endParaRPr/>
          </a:p>
          <a:p>
            <a:pPr indent="0" lvl="0" marL="0" rtl="0" algn="l">
              <a:lnSpc>
                <a:spcPct val="130000"/>
              </a:lnSpc>
              <a:spcBef>
                <a:spcPts val="1000"/>
              </a:spcBef>
              <a:spcAft>
                <a:spcPts val="0"/>
              </a:spcAft>
              <a:buClr>
                <a:schemeClr val="dk1"/>
              </a:buClr>
              <a:buSzPts val="2000"/>
              <a:buNone/>
            </a:pPr>
            <a:r>
              <a:rPr lang="ja-JP"/>
              <a:t>→ </a:t>
            </a:r>
            <a:r>
              <a:rPr lang="ja-JP" u="sng"/>
              <a:t>どんな確率分布に従うものであれ、多くを足し合わせれば正規分布に近づく!</a:t>
            </a:r>
            <a:endParaRPr/>
          </a:p>
          <a:p>
            <a:pPr indent="0" lvl="0" marL="0" rtl="0" algn="l">
              <a:lnSpc>
                <a:spcPct val="130000"/>
              </a:lnSpc>
              <a:spcBef>
                <a:spcPts val="1000"/>
              </a:spcBef>
              <a:spcAft>
                <a:spcPts val="0"/>
              </a:spcAft>
              <a:buClr>
                <a:schemeClr val="dk1"/>
              </a:buClr>
              <a:buSzPts val="2000"/>
              <a:buNone/>
            </a:pPr>
            <a:r>
              <a:t/>
            </a:r>
            <a:endParaRPr/>
          </a:p>
        </p:txBody>
      </p:sp>
      <p:sp>
        <p:nvSpPr>
          <p:cNvPr id="192" name="Google Shape;192;p10"/>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2021/4/9</a:t>
            </a:r>
            <a:endParaRPr/>
          </a:p>
        </p:txBody>
      </p:sp>
      <p:sp>
        <p:nvSpPr>
          <p:cNvPr id="193" name="Google Shape;193;p10"/>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2</a:t>
            </a:r>
            <a:endParaRPr/>
          </a:p>
        </p:txBody>
      </p:sp>
      <p:pic>
        <p:nvPicPr>
          <p:cNvPr id="194" name="Google Shape;194;p10"/>
          <p:cNvPicPr preferRelativeResize="0"/>
          <p:nvPr/>
        </p:nvPicPr>
        <p:blipFill rotWithShape="1">
          <a:blip r:embed="rId3">
            <a:alphaModFix/>
          </a:blip>
          <a:srcRect b="0" l="0" r="19694" t="0"/>
          <a:stretch/>
        </p:blipFill>
        <p:spPr>
          <a:xfrm>
            <a:off x="2218096" y="4234127"/>
            <a:ext cx="3560332" cy="2541853"/>
          </a:xfrm>
          <a:prstGeom prst="rect">
            <a:avLst/>
          </a:prstGeom>
          <a:noFill/>
          <a:ln>
            <a:noFill/>
          </a:ln>
        </p:spPr>
      </p:pic>
      <p:sp>
        <p:nvSpPr>
          <p:cNvPr id="195" name="Google Shape;195;p10"/>
          <p:cNvSpPr txBox="1"/>
          <p:nvPr/>
        </p:nvSpPr>
        <p:spPr>
          <a:xfrm>
            <a:off x="6418731" y="5144892"/>
            <a:ext cx="2514600" cy="72032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ja-JP" sz="1800">
                <a:latin typeface="Arial"/>
                <a:ea typeface="Arial"/>
                <a:cs typeface="Arial"/>
                <a:sym typeface="Arial"/>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1"/>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Meiryo"/>
              <a:buNone/>
            </a:pPr>
            <a:r>
              <a:rPr lang="ja-JP"/>
              <a:t>正規分布</a:t>
            </a:r>
            <a:endParaRPr/>
          </a:p>
        </p:txBody>
      </p:sp>
      <p:sp>
        <p:nvSpPr>
          <p:cNvPr id="201" name="Google Shape;201;p11"/>
          <p:cNvSpPr txBox="1"/>
          <p:nvPr>
            <p:ph idx="1" type="body"/>
          </p:nvPr>
        </p:nvSpPr>
        <p:spPr>
          <a:xfrm>
            <a:off x="838200" y="1579418"/>
            <a:ext cx="10515600" cy="4597545"/>
          </a:xfrm>
          <a:prstGeom prst="rect">
            <a:avLst/>
          </a:prstGeom>
          <a:blipFill rotWithShape="1">
            <a:blip r:embed="rId3">
              <a:alphaModFix/>
            </a:blip>
            <a:stretch>
              <a:fillRect b="0" l="-602" r="0" t="0"/>
            </a:stretch>
          </a:blip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SzPts val="2000"/>
              <a:buFont typeface="Noto Sans Symbols"/>
              <a:buChar char="⮚"/>
            </a:pPr>
            <a:r>
              <a:rPr lang="ja-JP"/>
              <a:t> </a:t>
            </a:r>
            <a:endParaRPr/>
          </a:p>
        </p:txBody>
      </p:sp>
      <p:sp>
        <p:nvSpPr>
          <p:cNvPr id="202" name="Google Shape;202;p11"/>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2021/4/9</a:t>
            </a:r>
            <a:endParaRPr/>
          </a:p>
        </p:txBody>
      </p:sp>
      <p:sp>
        <p:nvSpPr>
          <p:cNvPr id="203" name="Google Shape;203;p11"/>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2"/>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Meiryo"/>
              <a:buNone/>
            </a:pPr>
            <a:r>
              <a:rPr lang="ja-JP"/>
              <a:t>エントロピー(平均情報量)</a:t>
            </a:r>
            <a:endParaRPr/>
          </a:p>
        </p:txBody>
      </p:sp>
      <p:sp>
        <p:nvSpPr>
          <p:cNvPr id="209" name="Google Shape;209;p12"/>
          <p:cNvSpPr txBox="1"/>
          <p:nvPr>
            <p:ph idx="1" type="body"/>
          </p:nvPr>
        </p:nvSpPr>
        <p:spPr>
          <a:xfrm>
            <a:off x="838200" y="1579418"/>
            <a:ext cx="10515600" cy="4597545"/>
          </a:xfrm>
          <a:prstGeom prst="rect">
            <a:avLst/>
          </a:prstGeom>
          <a:blipFill rotWithShape="1">
            <a:blip r:embed="rId3">
              <a:alphaModFix/>
            </a:blip>
            <a:stretch>
              <a:fillRect b="0" l="-602" r="0" t="0"/>
            </a:stretch>
          </a:blip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SzPts val="2000"/>
              <a:buFont typeface="Noto Sans Symbols"/>
              <a:buChar char="⮚"/>
            </a:pPr>
            <a:r>
              <a:rPr lang="ja-JP"/>
              <a:t> </a:t>
            </a:r>
            <a:endParaRPr/>
          </a:p>
        </p:txBody>
      </p:sp>
      <p:sp>
        <p:nvSpPr>
          <p:cNvPr id="210" name="Google Shape;210;p12"/>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2021/4/9</a:t>
            </a:r>
            <a:endParaRPr/>
          </a:p>
        </p:txBody>
      </p:sp>
      <p:sp>
        <p:nvSpPr>
          <p:cNvPr id="211" name="Google Shape;211;p12"/>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2</a:t>
            </a:r>
            <a:endParaRPr/>
          </a:p>
        </p:txBody>
      </p:sp>
      <p:sp>
        <p:nvSpPr>
          <p:cNvPr id="212" name="Google Shape;212;p12"/>
          <p:cNvSpPr txBox="1"/>
          <p:nvPr/>
        </p:nvSpPr>
        <p:spPr>
          <a:xfrm>
            <a:off x="7110805" y="5992297"/>
            <a:ext cx="2151530" cy="369332"/>
          </a:xfrm>
          <a:prstGeom prst="rect">
            <a:avLst/>
          </a:prstGeom>
          <a:blipFill rotWithShape="1">
            <a:blip r:embed="rId4">
              <a:alphaModFix/>
            </a:blip>
            <a:stretch>
              <a:fillRect b="-22580" l="0" r="0" t="-6451"/>
            </a:stretch>
          </a:blip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ja-JP" sz="1800">
                <a:latin typeface="Arial"/>
                <a:ea typeface="Arial"/>
                <a:cs typeface="Arial"/>
                <a:sym typeface="Arial"/>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3"/>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Meiryo"/>
              <a:buNone/>
            </a:pPr>
            <a:r>
              <a:rPr lang="ja-JP"/>
              <a:t>観測信号の分離方法</a:t>
            </a:r>
            <a:endParaRPr/>
          </a:p>
        </p:txBody>
      </p:sp>
      <p:sp>
        <p:nvSpPr>
          <p:cNvPr id="218" name="Google Shape;218;p13"/>
          <p:cNvSpPr txBox="1"/>
          <p:nvPr>
            <p:ph idx="1" type="body"/>
          </p:nvPr>
        </p:nvSpPr>
        <p:spPr>
          <a:xfrm>
            <a:off x="838200" y="1579418"/>
            <a:ext cx="10515600" cy="4597545"/>
          </a:xfrm>
          <a:prstGeom prst="rect">
            <a:avLst/>
          </a:prstGeom>
          <a:noFill/>
          <a:ln>
            <a:noFill/>
          </a:ln>
        </p:spPr>
        <p:txBody>
          <a:bodyPr anchorCtr="0" anchor="t" bIns="45700" lIns="91425" spcFirstLastPara="1" rIns="91425" wrap="square" tIns="45700">
            <a:normAutofit/>
          </a:bodyPr>
          <a:lstStyle/>
          <a:p>
            <a:pPr indent="0" lvl="0" marL="0" rtl="0" algn="l">
              <a:lnSpc>
                <a:spcPct val="130000"/>
              </a:lnSpc>
              <a:spcBef>
                <a:spcPts val="0"/>
              </a:spcBef>
              <a:spcAft>
                <a:spcPts val="0"/>
              </a:spcAft>
              <a:buClr>
                <a:schemeClr val="dk1"/>
              </a:buClr>
              <a:buSzPts val="2000"/>
              <a:buNone/>
            </a:pPr>
            <a:r>
              <a:rPr lang="ja-JP"/>
              <a:t>分離の方法</a:t>
            </a:r>
            <a:endParaRPr/>
          </a:p>
          <a:p>
            <a:pPr indent="-228600" lvl="0" marL="228600" rtl="0" algn="l">
              <a:lnSpc>
                <a:spcPct val="130000"/>
              </a:lnSpc>
              <a:spcBef>
                <a:spcPts val="1000"/>
              </a:spcBef>
              <a:spcAft>
                <a:spcPts val="0"/>
              </a:spcAft>
              <a:buClr>
                <a:schemeClr val="dk1"/>
              </a:buClr>
              <a:buSzPts val="2000"/>
              <a:buFont typeface="Noto Sans Symbols"/>
              <a:buChar char="⮚"/>
            </a:pPr>
            <a:r>
              <a:rPr lang="ja-JP"/>
              <a:t>線形フィルタ：</a:t>
            </a:r>
            <a:r>
              <a:rPr lang="ja-JP" u="sng">
                <a:solidFill>
                  <a:srgbClr val="FF0000"/>
                </a:solidFill>
              </a:rPr>
              <a:t>独立成分分析</a:t>
            </a:r>
            <a:endParaRPr u="sng">
              <a:solidFill>
                <a:srgbClr val="FF0000"/>
              </a:solidFill>
            </a:endParaRPr>
          </a:p>
          <a:p>
            <a:pPr indent="-228600" lvl="0" marL="228600" rtl="0" algn="l">
              <a:lnSpc>
                <a:spcPct val="130000"/>
              </a:lnSpc>
              <a:spcBef>
                <a:spcPts val="1000"/>
              </a:spcBef>
              <a:spcAft>
                <a:spcPts val="0"/>
              </a:spcAft>
              <a:buClr>
                <a:schemeClr val="dk1"/>
              </a:buClr>
              <a:buSzPts val="2000"/>
              <a:buFont typeface="Noto Sans Symbols"/>
              <a:buChar char="⮚"/>
            </a:pPr>
            <a:r>
              <a:rPr lang="ja-JP"/>
              <a:t>非線形処理：時間周波数マスキング、ポストフィルタ、</a:t>
            </a:r>
            <a:r>
              <a:rPr lang="ja-JP" u="sng">
                <a:solidFill>
                  <a:srgbClr val="FF0000"/>
                </a:solidFill>
              </a:rPr>
              <a:t>TCL</a:t>
            </a:r>
            <a:endParaRPr/>
          </a:p>
          <a:p>
            <a:pPr indent="-101600" lvl="0" marL="228600" rtl="0" algn="l">
              <a:lnSpc>
                <a:spcPct val="130000"/>
              </a:lnSpc>
              <a:spcBef>
                <a:spcPts val="1000"/>
              </a:spcBef>
              <a:spcAft>
                <a:spcPts val="0"/>
              </a:spcAft>
              <a:buClr>
                <a:schemeClr val="dk1"/>
              </a:buClr>
              <a:buSzPts val="2000"/>
              <a:buFont typeface="Noto Sans Symbols"/>
              <a:buNone/>
            </a:pPr>
            <a:r>
              <a:t/>
            </a:r>
            <a:endParaRPr/>
          </a:p>
          <a:p>
            <a:pPr indent="-101600" lvl="0" marL="228600" rtl="0" algn="l">
              <a:lnSpc>
                <a:spcPct val="130000"/>
              </a:lnSpc>
              <a:spcBef>
                <a:spcPts val="1000"/>
              </a:spcBef>
              <a:spcAft>
                <a:spcPts val="0"/>
              </a:spcAft>
              <a:buClr>
                <a:schemeClr val="dk1"/>
              </a:buClr>
              <a:buSzPts val="2000"/>
              <a:buFont typeface="Noto Sans Symbols"/>
              <a:buNone/>
            </a:pPr>
            <a:r>
              <a:t/>
            </a:r>
            <a:endParaRPr/>
          </a:p>
        </p:txBody>
      </p:sp>
      <p:sp>
        <p:nvSpPr>
          <p:cNvPr id="219" name="Google Shape;219;p13"/>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2021/4/9</a:t>
            </a:r>
            <a:endParaRPr/>
          </a:p>
        </p:txBody>
      </p:sp>
      <p:sp>
        <p:nvSpPr>
          <p:cNvPr id="220" name="Google Shape;220;p13"/>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4"/>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Meiryo"/>
              <a:buNone/>
            </a:pPr>
            <a:r>
              <a:rPr lang="ja-JP"/>
              <a:t> ICA：独立成分分析</a:t>
            </a:r>
            <a:endParaRPr/>
          </a:p>
        </p:txBody>
      </p:sp>
      <p:sp>
        <p:nvSpPr>
          <p:cNvPr id="226" name="Google Shape;226;p14"/>
          <p:cNvSpPr txBox="1"/>
          <p:nvPr>
            <p:ph idx="1" type="body"/>
          </p:nvPr>
        </p:nvSpPr>
        <p:spPr>
          <a:xfrm>
            <a:off x="838200" y="1579418"/>
            <a:ext cx="10515600" cy="4597545"/>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000"/>
              <a:buFont typeface="Noto Sans Symbols"/>
              <a:buChar char="⮚"/>
            </a:pPr>
            <a:r>
              <a:rPr lang="ja-JP"/>
              <a:t>無相関ー線形的な関係はないが、非線形な関係ならあるかもしれない</a:t>
            </a:r>
            <a:endParaRPr/>
          </a:p>
          <a:p>
            <a:pPr indent="-228600" lvl="0" marL="228600" rtl="0" algn="l">
              <a:lnSpc>
                <a:spcPct val="130000"/>
              </a:lnSpc>
              <a:spcBef>
                <a:spcPts val="1000"/>
              </a:spcBef>
              <a:spcAft>
                <a:spcPts val="0"/>
              </a:spcAft>
              <a:buClr>
                <a:schemeClr val="dk1"/>
              </a:buClr>
              <a:buSzPts val="2000"/>
              <a:buFont typeface="Noto Sans Symbols"/>
              <a:buChar char="⮚"/>
            </a:pPr>
            <a:r>
              <a:rPr lang="ja-JP" u="sng"/>
              <a:t>独立　ー線形及び非線形の関係がない</a:t>
            </a:r>
            <a:r>
              <a:rPr lang="ja-JP"/>
              <a:t>　← 強い!!</a:t>
            </a:r>
            <a:endParaRPr/>
          </a:p>
          <a:p>
            <a:pPr indent="0" lvl="0" marL="0" rtl="0" algn="l">
              <a:lnSpc>
                <a:spcPct val="130000"/>
              </a:lnSpc>
              <a:spcBef>
                <a:spcPts val="1000"/>
              </a:spcBef>
              <a:spcAft>
                <a:spcPts val="0"/>
              </a:spcAft>
              <a:buClr>
                <a:schemeClr val="dk1"/>
              </a:buClr>
              <a:buSzPts val="2000"/>
              <a:buNone/>
            </a:pPr>
            <a:r>
              <a:t/>
            </a:r>
            <a:endParaRPr u="sng"/>
          </a:p>
          <a:p>
            <a:pPr indent="-228600" lvl="0" marL="228600" rtl="0" algn="l">
              <a:lnSpc>
                <a:spcPct val="130000"/>
              </a:lnSpc>
              <a:spcBef>
                <a:spcPts val="1000"/>
              </a:spcBef>
              <a:spcAft>
                <a:spcPts val="0"/>
              </a:spcAft>
              <a:buClr>
                <a:schemeClr val="dk1"/>
              </a:buClr>
              <a:buSzPts val="2000"/>
              <a:buFont typeface="Noto Sans Symbols"/>
              <a:buChar char="⮚"/>
            </a:pPr>
            <a:r>
              <a:rPr lang="ja-JP"/>
              <a:t>PCA：ガウス分布に従っているので無相関なら独立</a:t>
            </a:r>
            <a:endParaRPr/>
          </a:p>
          <a:p>
            <a:pPr indent="0" lvl="0" marL="0" rtl="0" algn="l">
              <a:lnSpc>
                <a:spcPct val="130000"/>
              </a:lnSpc>
              <a:spcBef>
                <a:spcPts val="1000"/>
              </a:spcBef>
              <a:spcAft>
                <a:spcPts val="0"/>
              </a:spcAft>
              <a:buClr>
                <a:schemeClr val="dk1"/>
              </a:buClr>
              <a:buSzPts val="2000"/>
              <a:buNone/>
            </a:pPr>
            <a:r>
              <a:t/>
            </a:r>
            <a:endParaRPr/>
          </a:p>
          <a:p>
            <a:pPr indent="-228600" lvl="0" marL="228600" rtl="0" algn="l">
              <a:lnSpc>
                <a:spcPct val="130000"/>
              </a:lnSpc>
              <a:spcBef>
                <a:spcPts val="1000"/>
              </a:spcBef>
              <a:spcAft>
                <a:spcPts val="0"/>
              </a:spcAft>
              <a:buClr>
                <a:schemeClr val="dk1"/>
              </a:buClr>
              <a:buSzPts val="2000"/>
              <a:buFont typeface="Noto Sans Symbols"/>
              <a:buChar char="⮚"/>
            </a:pPr>
            <a:r>
              <a:rPr lang="ja-JP"/>
              <a:t>ICA：ガウス分布に従っていないとし、独立であるとする</a:t>
            </a:r>
            <a:endParaRPr/>
          </a:p>
        </p:txBody>
      </p:sp>
      <p:sp>
        <p:nvSpPr>
          <p:cNvPr id="227" name="Google Shape;227;p14"/>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2021/4/9</a:t>
            </a:r>
            <a:endParaRPr/>
          </a:p>
        </p:txBody>
      </p:sp>
      <p:sp>
        <p:nvSpPr>
          <p:cNvPr id="228" name="Google Shape;228;p14"/>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2</a:t>
            </a:r>
            <a:endParaRPr/>
          </a:p>
        </p:txBody>
      </p:sp>
      <p:pic>
        <p:nvPicPr>
          <p:cNvPr descr="ダイアグラム&#10;&#10;低い精度で自動的に生成された説明" id="229" name="Google Shape;229;p14"/>
          <p:cNvPicPr preferRelativeResize="0"/>
          <p:nvPr/>
        </p:nvPicPr>
        <p:blipFill rotWithShape="1">
          <a:blip r:embed="rId3">
            <a:alphaModFix/>
          </a:blip>
          <a:srcRect b="0" l="55046" r="13018" t="50000"/>
          <a:stretch/>
        </p:blipFill>
        <p:spPr>
          <a:xfrm>
            <a:off x="9385451" y="4027773"/>
            <a:ext cx="2130467" cy="2501618"/>
          </a:xfrm>
          <a:prstGeom prst="rect">
            <a:avLst/>
          </a:prstGeom>
          <a:noFill/>
          <a:ln>
            <a:noFill/>
          </a:ln>
        </p:spPr>
      </p:pic>
      <p:pic>
        <p:nvPicPr>
          <p:cNvPr descr="ダイアグラム&#10;&#10;低い精度で自動的に生成された説明" id="230" name="Google Shape;230;p14"/>
          <p:cNvPicPr preferRelativeResize="0"/>
          <p:nvPr/>
        </p:nvPicPr>
        <p:blipFill rotWithShape="1">
          <a:blip r:embed="rId3">
            <a:alphaModFix/>
          </a:blip>
          <a:srcRect b="50000" l="55083" r="12979" t="1333"/>
          <a:stretch/>
        </p:blipFill>
        <p:spPr>
          <a:xfrm>
            <a:off x="9547570" y="1579418"/>
            <a:ext cx="2130466" cy="2434908"/>
          </a:xfrm>
          <a:prstGeom prst="rect">
            <a:avLst/>
          </a:prstGeom>
          <a:noFill/>
          <a:ln>
            <a:noFill/>
          </a:ln>
        </p:spPr>
      </p:pic>
      <p:sp>
        <p:nvSpPr>
          <p:cNvPr id="231" name="Google Shape;231;p14"/>
          <p:cNvSpPr/>
          <p:nvPr/>
        </p:nvSpPr>
        <p:spPr>
          <a:xfrm>
            <a:off x="8610600" y="3108960"/>
            <a:ext cx="1402080" cy="590204"/>
          </a:xfrm>
          <a:prstGeom prst="wedgeEllipseCallout">
            <a:avLst>
              <a:gd fmla="val 64202" name="adj1"/>
              <a:gd fmla="val -107361" name="adj2"/>
            </a:avLst>
          </a:prstGeom>
          <a:solidFill>
            <a:schemeClr val="lt1"/>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800">
                <a:solidFill>
                  <a:schemeClr val="dk1"/>
                </a:solidFill>
                <a:latin typeface="Arial"/>
                <a:ea typeface="Arial"/>
                <a:cs typeface="Arial"/>
                <a:sym typeface="Arial"/>
              </a:rPr>
              <a:t>直交!</a:t>
            </a:r>
            <a:endParaRPr sz="18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5"/>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Meiryo"/>
              <a:buNone/>
            </a:pPr>
            <a:r>
              <a:rPr lang="ja-JP"/>
              <a:t> ICA：独立成分分析</a:t>
            </a:r>
            <a:endParaRPr/>
          </a:p>
        </p:txBody>
      </p:sp>
      <p:sp>
        <p:nvSpPr>
          <p:cNvPr id="237" name="Google Shape;237;p15"/>
          <p:cNvSpPr txBox="1"/>
          <p:nvPr>
            <p:ph idx="1" type="body"/>
          </p:nvPr>
        </p:nvSpPr>
        <p:spPr>
          <a:xfrm>
            <a:off x="838200" y="1579418"/>
            <a:ext cx="10515600" cy="4597545"/>
          </a:xfrm>
          <a:prstGeom prst="rect">
            <a:avLst/>
          </a:prstGeom>
          <a:blipFill rotWithShape="1">
            <a:blip r:embed="rId3">
              <a:alphaModFix/>
            </a:blip>
            <a:stretch>
              <a:fillRect b="0" l="-602" r="0" t="0"/>
            </a:stretch>
          </a:blip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SzPts val="2000"/>
              <a:buFont typeface="Noto Sans Symbols"/>
              <a:buChar char="⮚"/>
            </a:pPr>
            <a:r>
              <a:rPr lang="ja-JP"/>
              <a:t> </a:t>
            </a:r>
            <a:endParaRPr/>
          </a:p>
        </p:txBody>
      </p:sp>
      <p:sp>
        <p:nvSpPr>
          <p:cNvPr id="238" name="Google Shape;238;p15"/>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2021/4/9</a:t>
            </a:r>
            <a:endParaRPr/>
          </a:p>
        </p:txBody>
      </p:sp>
      <p:sp>
        <p:nvSpPr>
          <p:cNvPr id="239" name="Google Shape;239;p15"/>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2</a:t>
            </a:r>
            <a:endParaRPr/>
          </a:p>
        </p:txBody>
      </p:sp>
      <p:pic>
        <p:nvPicPr>
          <p:cNvPr descr="ダイアグラム&#10;&#10;自動的に生成された説明" id="240" name="Google Shape;240;p15"/>
          <p:cNvPicPr preferRelativeResize="0"/>
          <p:nvPr/>
        </p:nvPicPr>
        <p:blipFill rotWithShape="1">
          <a:blip r:embed="rId4">
            <a:alphaModFix/>
          </a:blip>
          <a:srcRect b="0" l="0" r="0" t="0"/>
          <a:stretch/>
        </p:blipFill>
        <p:spPr>
          <a:xfrm>
            <a:off x="5060429" y="3725718"/>
            <a:ext cx="6743700" cy="2705100"/>
          </a:xfrm>
          <a:prstGeom prst="rect">
            <a:avLst/>
          </a:prstGeom>
          <a:noFill/>
          <a:ln>
            <a:noFill/>
          </a:ln>
        </p:spPr>
      </p:pic>
      <p:sp>
        <p:nvSpPr>
          <p:cNvPr id="241" name="Google Shape;241;p15"/>
          <p:cNvSpPr/>
          <p:nvPr/>
        </p:nvSpPr>
        <p:spPr>
          <a:xfrm>
            <a:off x="8014448" y="3646842"/>
            <a:ext cx="3969572" cy="2846033"/>
          </a:xfrm>
          <a:prstGeom prst="roundRect">
            <a:avLst>
              <a:gd fmla="val 16667" name="adj"/>
            </a:avLst>
          </a:prstGeom>
          <a:solidFill>
            <a:srgbClr val="FF0000">
              <a:alpha val="49803"/>
            </a:srgbClr>
          </a:solidFill>
          <a:ln cap="flat" cmpd="sng" w="95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6600">
                <a:solidFill>
                  <a:srgbClr val="FFFF00"/>
                </a:solidFill>
                <a:latin typeface="Meiryo"/>
                <a:ea typeface="Meiryo"/>
                <a:cs typeface="Meiryo"/>
                <a:sym typeface="Meiryo"/>
              </a:rPr>
              <a:t>ココ！</a:t>
            </a:r>
            <a:endParaRPr/>
          </a:p>
        </p:txBody>
      </p:sp>
      <p:sp>
        <p:nvSpPr>
          <p:cNvPr id="242" name="Google Shape;242;p15"/>
          <p:cNvSpPr txBox="1"/>
          <p:nvPr/>
        </p:nvSpPr>
        <p:spPr>
          <a:xfrm>
            <a:off x="5710219" y="6324018"/>
            <a:ext cx="6290734"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100" u="sng">
                <a:solidFill>
                  <a:schemeClr val="dk1"/>
                </a:solidFill>
                <a:latin typeface="Arial"/>
                <a:ea typeface="Arial"/>
                <a:cs typeface="Arial"/>
                <a:sym typeface="Arial"/>
                <a:hlinkClick r:id="rId5">
                  <a:extLst>
                    <a:ext uri="{A12FA001-AC4F-418D-AE19-62706E023703}">
                      <ahyp:hlinkClr val="tx"/>
                    </a:ext>
                  </a:extLst>
                </a:hlinkClick>
              </a:rPr>
              <a:t>https://www.kecl.ntt.co.jp/icl/signal/sawada/mypaper/subspace2010rev.pdf</a:t>
            </a:r>
            <a:r>
              <a:rPr lang="ja-JP" sz="1100">
                <a:solidFill>
                  <a:schemeClr val="dk1"/>
                </a:solidFill>
                <a:latin typeface="Arial"/>
                <a:ea typeface="Arial"/>
                <a:cs typeface="Arial"/>
                <a:sym typeface="Arial"/>
              </a:rPr>
              <a:t>より引用</a:t>
            </a:r>
            <a:endParaRPr sz="11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6"/>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Meiryo"/>
              <a:buNone/>
            </a:pPr>
            <a:r>
              <a:rPr lang="ja-JP"/>
              <a:t>ICA：独立成分分析</a:t>
            </a:r>
            <a:endParaRPr/>
          </a:p>
        </p:txBody>
      </p:sp>
      <p:sp>
        <p:nvSpPr>
          <p:cNvPr id="248" name="Google Shape;248;p16"/>
          <p:cNvSpPr txBox="1"/>
          <p:nvPr>
            <p:ph idx="1" type="body"/>
          </p:nvPr>
        </p:nvSpPr>
        <p:spPr>
          <a:xfrm>
            <a:off x="838200" y="1579418"/>
            <a:ext cx="10515600" cy="4597545"/>
          </a:xfrm>
          <a:prstGeom prst="rect">
            <a:avLst/>
          </a:prstGeom>
          <a:noFill/>
          <a:ln>
            <a:noFill/>
          </a:ln>
        </p:spPr>
        <p:txBody>
          <a:bodyPr anchorCtr="0" anchor="t" bIns="45700" lIns="91425" spcFirstLastPara="1" rIns="91425" wrap="square" tIns="45700">
            <a:normAutofit/>
          </a:bodyPr>
          <a:lstStyle/>
          <a:p>
            <a:pPr indent="0" lvl="0" marL="0" rtl="0" algn="l">
              <a:lnSpc>
                <a:spcPct val="130000"/>
              </a:lnSpc>
              <a:spcBef>
                <a:spcPts val="0"/>
              </a:spcBef>
              <a:spcAft>
                <a:spcPts val="0"/>
              </a:spcAft>
              <a:buClr>
                <a:schemeClr val="dk1"/>
              </a:buClr>
              <a:buSzPts val="2000"/>
              <a:buNone/>
            </a:pPr>
            <a:r>
              <a:rPr lang="ja-JP"/>
              <a:t>計算方法</a:t>
            </a:r>
            <a:endParaRPr/>
          </a:p>
          <a:p>
            <a:pPr indent="-457200" lvl="0" marL="457200" rtl="0" algn="l">
              <a:lnSpc>
                <a:spcPct val="130000"/>
              </a:lnSpc>
              <a:spcBef>
                <a:spcPts val="1000"/>
              </a:spcBef>
              <a:spcAft>
                <a:spcPts val="0"/>
              </a:spcAft>
              <a:buClr>
                <a:schemeClr val="dk1"/>
              </a:buClr>
              <a:buSzPts val="2000"/>
              <a:buFont typeface="Arial"/>
              <a:buAutoNum type="arabicPeriod"/>
            </a:pPr>
            <a:r>
              <a:rPr lang="ja-JP"/>
              <a:t>分離行列がわかっている：そのまま低次元化を行い音源を抽出</a:t>
            </a:r>
            <a:endParaRPr/>
          </a:p>
          <a:p>
            <a:pPr indent="-457200" lvl="0" marL="457200" rtl="0" algn="l">
              <a:lnSpc>
                <a:spcPct val="130000"/>
              </a:lnSpc>
              <a:spcBef>
                <a:spcPts val="1000"/>
              </a:spcBef>
              <a:spcAft>
                <a:spcPts val="0"/>
              </a:spcAft>
              <a:buClr>
                <a:schemeClr val="dk1"/>
              </a:buClr>
              <a:buSzPts val="2000"/>
              <a:buFont typeface="Arial"/>
              <a:buAutoNum type="arabicPeriod"/>
            </a:pPr>
            <a:r>
              <a:rPr lang="ja-JP" u="sng"/>
              <a:t>分離行列がわかっていない：分離行列を独立線分が抽出されるまで試す</a:t>
            </a:r>
            <a:endParaRPr u="sng"/>
          </a:p>
          <a:p>
            <a:pPr indent="0" lvl="0" marL="0" rtl="0" algn="l">
              <a:lnSpc>
                <a:spcPct val="130000"/>
              </a:lnSpc>
              <a:spcBef>
                <a:spcPts val="1000"/>
              </a:spcBef>
              <a:spcAft>
                <a:spcPts val="0"/>
              </a:spcAft>
              <a:buClr>
                <a:schemeClr val="dk1"/>
              </a:buClr>
              <a:buSzPts val="2000"/>
              <a:buNone/>
            </a:pPr>
            <a:r>
              <a:t/>
            </a:r>
            <a:endParaRPr u="sng"/>
          </a:p>
          <a:p>
            <a:pPr indent="0" lvl="0" marL="0" rtl="0" algn="l">
              <a:lnSpc>
                <a:spcPct val="130000"/>
              </a:lnSpc>
              <a:spcBef>
                <a:spcPts val="1000"/>
              </a:spcBef>
              <a:spcAft>
                <a:spcPts val="0"/>
              </a:spcAft>
              <a:buClr>
                <a:schemeClr val="dk1"/>
              </a:buClr>
              <a:buSzPts val="2000"/>
              <a:buNone/>
            </a:pPr>
            <a:r>
              <a:rPr lang="ja-JP"/>
              <a:t>Keywords：白色化(前処理)、ユニタリ行列(回転行列)、固有値分解、エントロピー(ネゲエントロピー)、KLダイバージェンス…、FastICA、最尤推定法</a:t>
            </a:r>
            <a:endParaRPr/>
          </a:p>
        </p:txBody>
      </p:sp>
      <p:sp>
        <p:nvSpPr>
          <p:cNvPr id="249" name="Google Shape;249;p16"/>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2021/4/9</a:t>
            </a:r>
            <a:endParaRPr/>
          </a:p>
        </p:txBody>
      </p:sp>
      <p:sp>
        <p:nvSpPr>
          <p:cNvPr id="250" name="Google Shape;250;p16"/>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7"/>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Meiryo"/>
              <a:buNone/>
            </a:pPr>
            <a:r>
              <a:rPr lang="ja-JP"/>
              <a:t>白色化→FastICA</a:t>
            </a:r>
            <a:endParaRPr/>
          </a:p>
        </p:txBody>
      </p:sp>
      <p:sp>
        <p:nvSpPr>
          <p:cNvPr id="256" name="Google Shape;256;p17"/>
          <p:cNvSpPr txBox="1"/>
          <p:nvPr>
            <p:ph idx="1" type="body"/>
          </p:nvPr>
        </p:nvSpPr>
        <p:spPr>
          <a:xfrm>
            <a:off x="838200" y="1579418"/>
            <a:ext cx="10515600" cy="4597545"/>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0"/>
              </a:spcBef>
              <a:spcAft>
                <a:spcPts val="0"/>
              </a:spcAft>
              <a:buClr>
                <a:schemeClr val="dk1"/>
              </a:buClr>
              <a:buSzPts val="2000"/>
              <a:buNone/>
            </a:pPr>
            <a:r>
              <a:t/>
            </a:r>
            <a:endParaRPr/>
          </a:p>
          <a:p>
            <a:pPr indent="0" lvl="0" marL="0" rtl="0" algn="l">
              <a:lnSpc>
                <a:spcPct val="130000"/>
              </a:lnSpc>
              <a:spcBef>
                <a:spcPts val="1000"/>
              </a:spcBef>
              <a:spcAft>
                <a:spcPts val="0"/>
              </a:spcAft>
              <a:buClr>
                <a:schemeClr val="dk1"/>
              </a:buClr>
              <a:buSzPts val="2000"/>
              <a:buNone/>
            </a:pPr>
            <a:r>
              <a:t/>
            </a:r>
            <a:endParaRPr/>
          </a:p>
          <a:p>
            <a:pPr indent="0" lvl="0" marL="0" rtl="0" algn="l">
              <a:lnSpc>
                <a:spcPct val="130000"/>
              </a:lnSpc>
              <a:spcBef>
                <a:spcPts val="1000"/>
              </a:spcBef>
              <a:spcAft>
                <a:spcPts val="0"/>
              </a:spcAft>
              <a:buClr>
                <a:schemeClr val="dk1"/>
              </a:buClr>
              <a:buSzPts val="2000"/>
              <a:buNone/>
            </a:pPr>
            <a:r>
              <a:t/>
            </a:r>
            <a:endParaRPr/>
          </a:p>
          <a:p>
            <a:pPr indent="0" lvl="0" marL="0" rtl="0" algn="l">
              <a:lnSpc>
                <a:spcPct val="130000"/>
              </a:lnSpc>
              <a:spcBef>
                <a:spcPts val="1000"/>
              </a:spcBef>
              <a:spcAft>
                <a:spcPts val="0"/>
              </a:spcAft>
              <a:buClr>
                <a:schemeClr val="dk1"/>
              </a:buClr>
              <a:buSzPts val="2000"/>
              <a:buNone/>
            </a:pPr>
            <a:r>
              <a:t/>
            </a:r>
            <a:endParaRPr/>
          </a:p>
          <a:p>
            <a:pPr indent="0" lvl="0" marL="0" rtl="0" algn="l">
              <a:lnSpc>
                <a:spcPct val="130000"/>
              </a:lnSpc>
              <a:spcBef>
                <a:spcPts val="1000"/>
              </a:spcBef>
              <a:spcAft>
                <a:spcPts val="0"/>
              </a:spcAft>
              <a:buClr>
                <a:schemeClr val="dk1"/>
              </a:buClr>
              <a:buSzPts val="2000"/>
              <a:buNone/>
            </a:pPr>
            <a:r>
              <a:t/>
            </a:r>
            <a:endParaRPr/>
          </a:p>
          <a:p>
            <a:pPr indent="0" lvl="0" marL="0" rtl="0" algn="l">
              <a:lnSpc>
                <a:spcPct val="130000"/>
              </a:lnSpc>
              <a:spcBef>
                <a:spcPts val="1000"/>
              </a:spcBef>
              <a:spcAft>
                <a:spcPts val="0"/>
              </a:spcAft>
              <a:buClr>
                <a:schemeClr val="dk1"/>
              </a:buClr>
              <a:buSzPts val="2000"/>
              <a:buNone/>
            </a:pPr>
            <a:r>
              <a:t/>
            </a:r>
            <a:endParaRPr/>
          </a:p>
          <a:p>
            <a:pPr indent="0" lvl="0" marL="0" rtl="0" algn="l">
              <a:lnSpc>
                <a:spcPct val="130000"/>
              </a:lnSpc>
              <a:spcBef>
                <a:spcPts val="1000"/>
              </a:spcBef>
              <a:spcAft>
                <a:spcPts val="0"/>
              </a:spcAft>
              <a:buClr>
                <a:schemeClr val="dk1"/>
              </a:buClr>
              <a:buSzPts val="2000"/>
              <a:buNone/>
            </a:pPr>
            <a:r>
              <a:t/>
            </a:r>
            <a:endParaRPr/>
          </a:p>
          <a:p>
            <a:pPr indent="-228600" lvl="0" marL="228600" rtl="0" algn="l">
              <a:lnSpc>
                <a:spcPct val="130000"/>
              </a:lnSpc>
              <a:spcBef>
                <a:spcPts val="1000"/>
              </a:spcBef>
              <a:spcAft>
                <a:spcPts val="0"/>
              </a:spcAft>
              <a:buClr>
                <a:schemeClr val="dk1"/>
              </a:buClr>
              <a:buSzPts val="2000"/>
              <a:buFont typeface="Noto Sans Symbols"/>
              <a:buChar char="⮚"/>
            </a:pPr>
            <a:r>
              <a:rPr lang="ja-JP"/>
              <a:t>音源信号と分離信号が一致している！</a:t>
            </a:r>
            <a:endParaRPr/>
          </a:p>
        </p:txBody>
      </p:sp>
      <p:sp>
        <p:nvSpPr>
          <p:cNvPr id="257" name="Google Shape;257;p17"/>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2021/4/9</a:t>
            </a:r>
            <a:endParaRPr/>
          </a:p>
        </p:txBody>
      </p:sp>
      <p:sp>
        <p:nvSpPr>
          <p:cNvPr id="258" name="Google Shape;258;p17"/>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2</a:t>
            </a:r>
            <a:endParaRPr/>
          </a:p>
        </p:txBody>
      </p:sp>
      <p:pic>
        <p:nvPicPr>
          <p:cNvPr descr="グラフ&#10;&#10;中程度の精度で自動的に生成された説明" id="259" name="Google Shape;259;p17"/>
          <p:cNvPicPr preferRelativeResize="0"/>
          <p:nvPr/>
        </p:nvPicPr>
        <p:blipFill rotWithShape="1">
          <a:blip r:embed="rId3">
            <a:alphaModFix/>
          </a:blip>
          <a:srcRect b="0" l="0" r="0" t="0"/>
          <a:stretch/>
        </p:blipFill>
        <p:spPr>
          <a:xfrm>
            <a:off x="1821329" y="1641475"/>
            <a:ext cx="8549341" cy="2552042"/>
          </a:xfrm>
          <a:prstGeom prst="rect">
            <a:avLst/>
          </a:prstGeom>
          <a:noFill/>
          <a:ln>
            <a:noFill/>
          </a:ln>
        </p:spPr>
      </p:pic>
      <p:sp>
        <p:nvSpPr>
          <p:cNvPr id="260" name="Google Shape;260;p17"/>
          <p:cNvSpPr txBox="1"/>
          <p:nvPr/>
        </p:nvSpPr>
        <p:spPr>
          <a:xfrm>
            <a:off x="3463962" y="4242851"/>
            <a:ext cx="1290021"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ja-JP" sz="2000">
                <a:solidFill>
                  <a:schemeClr val="dk1"/>
                </a:solidFill>
                <a:latin typeface="Meiryo"/>
                <a:ea typeface="Meiryo"/>
                <a:cs typeface="Meiryo"/>
                <a:sym typeface="Meiryo"/>
              </a:rPr>
              <a:t>H</a:t>
            </a:r>
            <a:endParaRPr/>
          </a:p>
          <a:p>
            <a:pPr indent="0" lvl="0" marL="0" marR="0" rtl="0" algn="ctr">
              <a:spcBef>
                <a:spcPts val="0"/>
              </a:spcBef>
              <a:spcAft>
                <a:spcPts val="0"/>
              </a:spcAft>
              <a:buNone/>
            </a:pPr>
            <a:r>
              <a:rPr lang="ja-JP" sz="2000">
                <a:solidFill>
                  <a:schemeClr val="dk1"/>
                </a:solidFill>
                <a:latin typeface="Meiryo"/>
                <a:ea typeface="Meiryo"/>
                <a:cs typeface="Meiryo"/>
                <a:sym typeface="Meiryo"/>
              </a:rPr>
              <a:t>混合行列</a:t>
            </a:r>
            <a:endParaRPr sz="2000">
              <a:solidFill>
                <a:schemeClr val="dk1"/>
              </a:solidFill>
              <a:latin typeface="Meiryo"/>
              <a:ea typeface="Meiryo"/>
              <a:cs typeface="Meiryo"/>
              <a:sym typeface="Meiryo"/>
            </a:endParaRPr>
          </a:p>
        </p:txBody>
      </p:sp>
      <p:sp>
        <p:nvSpPr>
          <p:cNvPr id="261" name="Google Shape;261;p17"/>
          <p:cNvSpPr txBox="1"/>
          <p:nvPr/>
        </p:nvSpPr>
        <p:spPr>
          <a:xfrm>
            <a:off x="5185185" y="4255574"/>
            <a:ext cx="2012576"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ja-JP" sz="2000">
                <a:solidFill>
                  <a:schemeClr val="dk1"/>
                </a:solidFill>
                <a:latin typeface="Meiryo"/>
                <a:ea typeface="Meiryo"/>
                <a:cs typeface="Meiryo"/>
                <a:sym typeface="Meiryo"/>
              </a:rPr>
              <a:t>V</a:t>
            </a:r>
            <a:endParaRPr sz="2000">
              <a:solidFill>
                <a:schemeClr val="dk1"/>
              </a:solidFill>
              <a:latin typeface="Meiryo"/>
              <a:ea typeface="Meiryo"/>
              <a:cs typeface="Meiryo"/>
              <a:sym typeface="Meiryo"/>
            </a:endParaRPr>
          </a:p>
          <a:p>
            <a:pPr indent="0" lvl="0" marL="0" marR="0" rtl="0" algn="ctr">
              <a:spcBef>
                <a:spcPts val="0"/>
              </a:spcBef>
              <a:spcAft>
                <a:spcPts val="0"/>
              </a:spcAft>
              <a:buNone/>
            </a:pPr>
            <a:r>
              <a:rPr lang="ja-JP" sz="2000">
                <a:solidFill>
                  <a:schemeClr val="dk1"/>
                </a:solidFill>
                <a:latin typeface="Meiryo"/>
                <a:ea typeface="Meiryo"/>
                <a:cs typeface="Meiryo"/>
                <a:sym typeface="Meiryo"/>
              </a:rPr>
              <a:t>白色化行列</a:t>
            </a:r>
            <a:endParaRPr sz="2000">
              <a:solidFill>
                <a:schemeClr val="dk1"/>
              </a:solidFill>
              <a:latin typeface="Meiryo"/>
              <a:ea typeface="Meiryo"/>
              <a:cs typeface="Meiryo"/>
              <a:sym typeface="Meiryo"/>
            </a:endParaRPr>
          </a:p>
          <a:p>
            <a:pPr indent="0" lvl="0" marL="0" marR="0" rtl="0" algn="ctr">
              <a:spcBef>
                <a:spcPts val="0"/>
              </a:spcBef>
              <a:spcAft>
                <a:spcPts val="0"/>
              </a:spcAft>
              <a:buNone/>
            </a:pPr>
            <a:r>
              <a:rPr lang="ja-JP" sz="1600">
                <a:solidFill>
                  <a:schemeClr val="dk1"/>
                </a:solidFill>
                <a:latin typeface="Meiryo"/>
                <a:ea typeface="Meiryo"/>
                <a:cs typeface="Meiryo"/>
                <a:sym typeface="Meiryo"/>
              </a:rPr>
              <a:t>(無相関化→標準化)</a:t>
            </a:r>
            <a:endParaRPr sz="1600">
              <a:solidFill>
                <a:schemeClr val="dk1"/>
              </a:solidFill>
              <a:latin typeface="Meiryo"/>
              <a:ea typeface="Meiryo"/>
              <a:cs typeface="Meiryo"/>
              <a:sym typeface="Meiryo"/>
            </a:endParaRPr>
          </a:p>
        </p:txBody>
      </p:sp>
      <p:sp>
        <p:nvSpPr>
          <p:cNvPr id="262" name="Google Shape;262;p17"/>
          <p:cNvSpPr txBox="1"/>
          <p:nvPr/>
        </p:nvSpPr>
        <p:spPr>
          <a:xfrm>
            <a:off x="7628964" y="4255574"/>
            <a:ext cx="1827007"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ja-JP" sz="2000">
                <a:solidFill>
                  <a:schemeClr val="dk1"/>
                </a:solidFill>
                <a:latin typeface="Meiryo"/>
                <a:ea typeface="Meiryo"/>
                <a:cs typeface="Meiryo"/>
                <a:sym typeface="Meiryo"/>
              </a:rPr>
              <a:t>U</a:t>
            </a:r>
            <a:endParaRPr/>
          </a:p>
          <a:p>
            <a:pPr indent="0" lvl="0" marL="0" marR="0" rtl="0" algn="ctr">
              <a:spcBef>
                <a:spcPts val="0"/>
              </a:spcBef>
              <a:spcAft>
                <a:spcPts val="0"/>
              </a:spcAft>
              <a:buNone/>
            </a:pPr>
            <a:r>
              <a:rPr lang="ja-JP" sz="2000">
                <a:solidFill>
                  <a:schemeClr val="dk1"/>
                </a:solidFill>
                <a:latin typeface="Meiryo"/>
                <a:ea typeface="Meiryo"/>
                <a:cs typeface="Meiryo"/>
                <a:sym typeface="Meiryo"/>
              </a:rPr>
              <a:t>ユニタリ行列</a:t>
            </a:r>
            <a:endParaRPr sz="2000">
              <a:solidFill>
                <a:schemeClr val="dk1"/>
              </a:solidFill>
              <a:latin typeface="Meiryo"/>
              <a:ea typeface="Meiryo"/>
              <a:cs typeface="Meiryo"/>
              <a:sym typeface="Meiryo"/>
            </a:endParaRPr>
          </a:p>
          <a:p>
            <a:pPr indent="0" lvl="0" marL="0" marR="0" rtl="0" algn="ctr">
              <a:spcBef>
                <a:spcPts val="0"/>
              </a:spcBef>
              <a:spcAft>
                <a:spcPts val="0"/>
              </a:spcAft>
              <a:buNone/>
            </a:pPr>
            <a:r>
              <a:rPr lang="ja-JP" sz="1600">
                <a:solidFill>
                  <a:schemeClr val="dk1"/>
                </a:solidFill>
                <a:latin typeface="Meiryo"/>
                <a:ea typeface="Meiryo"/>
                <a:cs typeface="Meiryo"/>
                <a:sym typeface="Meiryo"/>
              </a:rPr>
              <a:t>(回転行列)</a:t>
            </a:r>
            <a:endParaRPr sz="1600">
              <a:solidFill>
                <a:schemeClr val="dk1"/>
              </a:solidFill>
              <a:latin typeface="Meiryo"/>
              <a:ea typeface="Meiryo"/>
              <a:cs typeface="Meiryo"/>
              <a:sym typeface="Meiry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8"/>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Meiryo"/>
              <a:buNone/>
            </a:pPr>
            <a:r>
              <a:rPr lang="ja-JP"/>
              <a:t>白色化</a:t>
            </a:r>
            <a:endParaRPr/>
          </a:p>
        </p:txBody>
      </p:sp>
      <p:sp>
        <p:nvSpPr>
          <p:cNvPr id="268" name="Google Shape;268;p18"/>
          <p:cNvSpPr txBox="1"/>
          <p:nvPr>
            <p:ph idx="1" type="body"/>
          </p:nvPr>
        </p:nvSpPr>
        <p:spPr>
          <a:xfrm>
            <a:off x="838200" y="1579418"/>
            <a:ext cx="10515600" cy="4597545"/>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000"/>
              <a:buFont typeface="Noto Sans Symbols"/>
              <a:buChar char="⮚"/>
            </a:pPr>
            <a:r>
              <a:rPr lang="ja-JP" u="sng"/>
              <a:t>回転行列S</a:t>
            </a:r>
            <a:r>
              <a:rPr lang="ja-JP"/>
              <a:t>で元データを線形変換することで特徴間の相関をなくす</a:t>
            </a:r>
            <a:endParaRPr/>
          </a:p>
          <a:p>
            <a:pPr indent="0" lvl="1" marL="457200" rtl="0" algn="l">
              <a:lnSpc>
                <a:spcPct val="130000"/>
              </a:lnSpc>
              <a:spcBef>
                <a:spcPts val="500"/>
              </a:spcBef>
              <a:spcAft>
                <a:spcPts val="0"/>
              </a:spcAft>
              <a:buClr>
                <a:schemeClr val="dk1"/>
              </a:buClr>
              <a:buSzPts val="1800"/>
              <a:buNone/>
            </a:pPr>
            <a:r>
              <a:rPr lang="ja-JP"/>
              <a:t>→ 共分散行列の固有値分解 → 主成分分析</a:t>
            </a:r>
            <a:endParaRPr/>
          </a:p>
          <a:p>
            <a:pPr indent="-101600" lvl="0" marL="228600" rtl="0" algn="l">
              <a:lnSpc>
                <a:spcPct val="130000"/>
              </a:lnSpc>
              <a:spcBef>
                <a:spcPts val="1000"/>
              </a:spcBef>
              <a:spcAft>
                <a:spcPts val="0"/>
              </a:spcAft>
              <a:buClr>
                <a:schemeClr val="dk1"/>
              </a:buClr>
              <a:buSzPts val="2000"/>
              <a:buFont typeface="Noto Sans Symbols"/>
              <a:buNone/>
            </a:pPr>
            <a:r>
              <a:t/>
            </a:r>
            <a:endParaRPr/>
          </a:p>
          <a:p>
            <a:pPr indent="-228600" lvl="0" marL="228600" rtl="0" algn="l">
              <a:lnSpc>
                <a:spcPct val="130000"/>
              </a:lnSpc>
              <a:spcBef>
                <a:spcPts val="1000"/>
              </a:spcBef>
              <a:spcAft>
                <a:spcPts val="0"/>
              </a:spcAft>
              <a:buClr>
                <a:schemeClr val="dk1"/>
              </a:buClr>
              <a:buSzPts val="2000"/>
              <a:buFont typeface="Noto Sans Symbols"/>
              <a:buChar char="⮚"/>
            </a:pPr>
            <a:r>
              <a:rPr lang="ja-JP"/>
              <a:t>平均を０、分散を１にする標準化を行う</a:t>
            </a:r>
            <a:endParaRPr/>
          </a:p>
        </p:txBody>
      </p:sp>
      <p:sp>
        <p:nvSpPr>
          <p:cNvPr id="269" name="Google Shape;269;p18"/>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2021/4/9</a:t>
            </a:r>
            <a:endParaRPr/>
          </a:p>
        </p:txBody>
      </p:sp>
      <p:sp>
        <p:nvSpPr>
          <p:cNvPr id="270" name="Google Shape;270;p18"/>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2</a:t>
            </a:r>
            <a:endParaRPr/>
          </a:p>
        </p:txBody>
      </p:sp>
      <p:pic>
        <p:nvPicPr>
          <p:cNvPr descr="グラフ&#10;&#10;中程度の精度で自動的に生成された説明" id="271" name="Google Shape;271;p18"/>
          <p:cNvPicPr preferRelativeResize="0"/>
          <p:nvPr/>
        </p:nvPicPr>
        <p:blipFill rotWithShape="1">
          <a:blip r:embed="rId3">
            <a:alphaModFix/>
          </a:blip>
          <a:srcRect b="0" l="25254" r="24539" t="15037"/>
          <a:stretch/>
        </p:blipFill>
        <p:spPr>
          <a:xfrm>
            <a:off x="6096000" y="3429000"/>
            <a:ext cx="5697804" cy="287830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9"/>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Meiryo"/>
              <a:buNone/>
            </a:pPr>
            <a:r>
              <a:rPr lang="ja-JP"/>
              <a:t>ユニタリ変換</a:t>
            </a:r>
            <a:endParaRPr/>
          </a:p>
        </p:txBody>
      </p:sp>
      <p:sp>
        <p:nvSpPr>
          <p:cNvPr id="277" name="Google Shape;277;p19"/>
          <p:cNvSpPr txBox="1"/>
          <p:nvPr>
            <p:ph idx="1" type="body"/>
          </p:nvPr>
        </p:nvSpPr>
        <p:spPr>
          <a:xfrm>
            <a:off x="838200" y="1579418"/>
            <a:ext cx="10515600" cy="4597545"/>
          </a:xfrm>
          <a:prstGeom prst="rect">
            <a:avLst/>
          </a:prstGeom>
          <a:blipFill rotWithShape="1">
            <a:blip r:embed="rId3">
              <a:alphaModFix/>
            </a:blip>
            <a:stretch>
              <a:fillRect b="0" l="-602" r="0" t="0"/>
            </a:stretch>
          </a:blip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SzPts val="2000"/>
              <a:buFont typeface="Noto Sans Symbols"/>
              <a:buChar char="⮚"/>
            </a:pPr>
            <a:r>
              <a:rPr lang="ja-JP"/>
              <a:t> </a:t>
            </a:r>
            <a:endParaRPr/>
          </a:p>
        </p:txBody>
      </p:sp>
      <p:sp>
        <p:nvSpPr>
          <p:cNvPr id="278" name="Google Shape;278;p19"/>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2021/4/9</a:t>
            </a:r>
            <a:endParaRPr/>
          </a:p>
        </p:txBody>
      </p:sp>
      <p:sp>
        <p:nvSpPr>
          <p:cNvPr id="279" name="Google Shape;279;p19"/>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2</a:t>
            </a:r>
            <a:endParaRPr/>
          </a:p>
        </p:txBody>
      </p:sp>
      <p:pic>
        <p:nvPicPr>
          <p:cNvPr descr="グラフ&#10;&#10;中程度の精度で自動的に生成された説明" id="280" name="Google Shape;280;p19"/>
          <p:cNvPicPr preferRelativeResize="0"/>
          <p:nvPr/>
        </p:nvPicPr>
        <p:blipFill rotWithShape="1">
          <a:blip r:embed="rId4">
            <a:alphaModFix/>
          </a:blip>
          <a:srcRect b="0" l="50000" r="0" t="13641"/>
          <a:stretch/>
        </p:blipFill>
        <p:spPr>
          <a:xfrm>
            <a:off x="6096000" y="3432692"/>
            <a:ext cx="5629114" cy="290222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Meiryo"/>
              <a:buNone/>
            </a:pPr>
            <a:r>
              <a:rPr lang="ja-JP"/>
              <a:t>次元削減</a:t>
            </a:r>
            <a:endParaRPr/>
          </a:p>
        </p:txBody>
      </p:sp>
      <p:sp>
        <p:nvSpPr>
          <p:cNvPr id="113" name="Google Shape;113;p2"/>
          <p:cNvSpPr txBox="1"/>
          <p:nvPr>
            <p:ph idx="1" type="body"/>
          </p:nvPr>
        </p:nvSpPr>
        <p:spPr>
          <a:xfrm>
            <a:off x="838200" y="1579418"/>
            <a:ext cx="10515600" cy="4597545"/>
          </a:xfrm>
          <a:prstGeom prst="rect">
            <a:avLst/>
          </a:prstGeom>
          <a:blipFill rotWithShape="1">
            <a:blip r:embed="rId3">
              <a:alphaModFix/>
            </a:blip>
            <a:stretch>
              <a:fillRect b="0" l="-722" r="0" t="0"/>
            </a:stretch>
          </a:blip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SzPts val="2000"/>
              <a:buFont typeface="Noto Sans Symbols"/>
              <a:buChar char="⮚"/>
            </a:pPr>
            <a:r>
              <a:rPr lang="ja-JP"/>
              <a:t> </a:t>
            </a:r>
            <a:endParaRPr/>
          </a:p>
        </p:txBody>
      </p:sp>
      <p:sp>
        <p:nvSpPr>
          <p:cNvPr id="114" name="Google Shape;114;p2"/>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2021/4/9</a:t>
            </a:r>
            <a:endParaRPr/>
          </a:p>
        </p:txBody>
      </p:sp>
      <p:sp>
        <p:nvSpPr>
          <p:cNvPr id="115" name="Google Shape;115;p2"/>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2</a:t>
            </a:r>
            <a:endParaRPr/>
          </a:p>
        </p:txBody>
      </p:sp>
      <p:pic>
        <p:nvPicPr>
          <p:cNvPr descr="グラフ, 散布図&#10;&#10;自動的に生成された説明" id="116" name="Google Shape;116;p2"/>
          <p:cNvPicPr preferRelativeResize="0"/>
          <p:nvPr/>
        </p:nvPicPr>
        <p:blipFill rotWithShape="1">
          <a:blip r:embed="rId4">
            <a:alphaModFix/>
          </a:blip>
          <a:srcRect b="11047" l="13561" r="12327" t="13374"/>
          <a:stretch/>
        </p:blipFill>
        <p:spPr>
          <a:xfrm>
            <a:off x="8610600" y="3429000"/>
            <a:ext cx="3233569" cy="274796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0"/>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Meiryo"/>
              <a:buNone/>
            </a:pPr>
            <a:r>
              <a:rPr lang="ja-JP"/>
              <a:t>FastICA</a:t>
            </a:r>
            <a:endParaRPr/>
          </a:p>
        </p:txBody>
      </p:sp>
      <p:pic>
        <p:nvPicPr>
          <p:cNvPr descr="テキスト&#10;&#10;自動的に生成された説明" id="286" name="Google Shape;286;p20"/>
          <p:cNvPicPr preferRelativeResize="0"/>
          <p:nvPr>
            <p:ph idx="1" type="body"/>
          </p:nvPr>
        </p:nvPicPr>
        <p:blipFill rotWithShape="1">
          <a:blip r:embed="rId3">
            <a:alphaModFix/>
          </a:blip>
          <a:srcRect b="0" l="0" r="0" t="0"/>
          <a:stretch/>
        </p:blipFill>
        <p:spPr>
          <a:xfrm>
            <a:off x="2762250" y="1604963"/>
            <a:ext cx="6667500" cy="4546600"/>
          </a:xfrm>
          <a:prstGeom prst="rect">
            <a:avLst/>
          </a:prstGeom>
          <a:noFill/>
          <a:ln>
            <a:noFill/>
          </a:ln>
        </p:spPr>
      </p:pic>
      <p:sp>
        <p:nvSpPr>
          <p:cNvPr id="287" name="Google Shape;287;p20"/>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2021/4/9</a:t>
            </a:r>
            <a:endParaRPr/>
          </a:p>
        </p:txBody>
      </p:sp>
      <p:sp>
        <p:nvSpPr>
          <p:cNvPr id="288" name="Google Shape;288;p20"/>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1"/>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Meiryo"/>
              <a:buNone/>
            </a:pPr>
            <a:r>
              <a:rPr lang="ja-JP"/>
              <a:t>最尤推定法</a:t>
            </a:r>
            <a:endParaRPr/>
          </a:p>
        </p:txBody>
      </p:sp>
      <p:pic>
        <p:nvPicPr>
          <p:cNvPr descr="テキスト&#10;&#10;自動的に生成された説明" id="294" name="Google Shape;294;p21"/>
          <p:cNvPicPr preferRelativeResize="0"/>
          <p:nvPr>
            <p:ph idx="1" type="body"/>
          </p:nvPr>
        </p:nvPicPr>
        <p:blipFill rotWithShape="1">
          <a:blip r:embed="rId3">
            <a:alphaModFix/>
          </a:blip>
          <a:srcRect b="0" l="0" r="0" t="0"/>
          <a:stretch/>
        </p:blipFill>
        <p:spPr>
          <a:xfrm>
            <a:off x="2528448" y="1493501"/>
            <a:ext cx="7135104" cy="5100379"/>
          </a:xfrm>
          <a:prstGeom prst="rect">
            <a:avLst/>
          </a:prstGeom>
          <a:noFill/>
          <a:ln>
            <a:noFill/>
          </a:ln>
        </p:spPr>
      </p:pic>
      <p:sp>
        <p:nvSpPr>
          <p:cNvPr id="295" name="Google Shape;295;p21"/>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2021/4/9</a:t>
            </a:r>
            <a:endParaRPr/>
          </a:p>
        </p:txBody>
      </p:sp>
      <p:sp>
        <p:nvSpPr>
          <p:cNvPr id="296" name="Google Shape;296;p21"/>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2</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2"/>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Meiryo"/>
              <a:buNone/>
            </a:pPr>
            <a:r>
              <a:rPr lang="ja-JP"/>
              <a:t>最尤推定法</a:t>
            </a:r>
            <a:endParaRPr/>
          </a:p>
        </p:txBody>
      </p:sp>
      <p:pic>
        <p:nvPicPr>
          <p:cNvPr descr="テキスト&#10;&#10;中程度の精度で自動的に生成された説明" id="302" name="Google Shape;302;p22"/>
          <p:cNvPicPr preferRelativeResize="0"/>
          <p:nvPr>
            <p:ph idx="1" type="body"/>
          </p:nvPr>
        </p:nvPicPr>
        <p:blipFill rotWithShape="1">
          <a:blip r:embed="rId3">
            <a:alphaModFix/>
          </a:blip>
          <a:srcRect b="0" l="0" r="0" t="0"/>
          <a:stretch/>
        </p:blipFill>
        <p:spPr>
          <a:xfrm>
            <a:off x="2302689" y="1568805"/>
            <a:ext cx="7586622" cy="5164472"/>
          </a:xfrm>
          <a:prstGeom prst="rect">
            <a:avLst/>
          </a:prstGeom>
          <a:noFill/>
          <a:ln>
            <a:noFill/>
          </a:ln>
        </p:spPr>
      </p:pic>
      <p:sp>
        <p:nvSpPr>
          <p:cNvPr id="303" name="Google Shape;303;p22"/>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2021/4/9</a:t>
            </a:r>
            <a:endParaRPr/>
          </a:p>
        </p:txBody>
      </p:sp>
      <p:sp>
        <p:nvSpPr>
          <p:cNvPr id="304" name="Google Shape;304;p22"/>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3"/>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Meiryo"/>
              <a:buNone/>
            </a:pPr>
            <a:r>
              <a:rPr lang="ja-JP"/>
              <a:t>非線形ICA</a:t>
            </a:r>
            <a:endParaRPr/>
          </a:p>
        </p:txBody>
      </p:sp>
      <p:sp>
        <p:nvSpPr>
          <p:cNvPr id="310" name="Google Shape;310;p23"/>
          <p:cNvSpPr txBox="1"/>
          <p:nvPr>
            <p:ph idx="1" type="body"/>
          </p:nvPr>
        </p:nvSpPr>
        <p:spPr>
          <a:xfrm>
            <a:off x="838200" y="1579418"/>
            <a:ext cx="10694670" cy="4597545"/>
          </a:xfrm>
          <a:prstGeom prst="rect">
            <a:avLst/>
          </a:prstGeom>
          <a:blipFill rotWithShape="1">
            <a:blip r:embed="rId3">
              <a:alphaModFix/>
            </a:blip>
            <a:stretch>
              <a:fillRect b="0" l="-710" r="0" t="0"/>
            </a:stretch>
          </a:blip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SzPts val="2000"/>
              <a:buFont typeface="Noto Sans Symbols"/>
              <a:buChar char="⮚"/>
            </a:pPr>
            <a:r>
              <a:rPr lang="ja-JP"/>
              <a:t> </a:t>
            </a:r>
            <a:endParaRPr/>
          </a:p>
        </p:txBody>
      </p:sp>
      <p:sp>
        <p:nvSpPr>
          <p:cNvPr id="311" name="Google Shape;311;p23"/>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2021/4/9</a:t>
            </a:r>
            <a:endParaRPr/>
          </a:p>
        </p:txBody>
      </p:sp>
      <p:sp>
        <p:nvSpPr>
          <p:cNvPr id="312" name="Google Shape;312;p23"/>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2</a:t>
            </a:r>
            <a:endParaRPr/>
          </a:p>
        </p:txBody>
      </p:sp>
      <p:sp>
        <p:nvSpPr>
          <p:cNvPr id="313" name="Google Shape;313;p23"/>
          <p:cNvSpPr txBox="1"/>
          <p:nvPr/>
        </p:nvSpPr>
        <p:spPr>
          <a:xfrm>
            <a:off x="1888450" y="6157521"/>
            <a:ext cx="917489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200">
                <a:solidFill>
                  <a:schemeClr val="dk1"/>
                </a:solidFill>
                <a:latin typeface="Meiryo"/>
                <a:ea typeface="Meiryo"/>
                <a:cs typeface="Meiryo"/>
                <a:sym typeface="Meiryo"/>
              </a:rPr>
              <a:t>[3]</a:t>
            </a:r>
            <a:r>
              <a:rPr lang="ja-JP" sz="1200">
                <a:solidFill>
                  <a:schemeClr val="dk1"/>
                </a:solidFill>
                <a:latin typeface="Arial"/>
                <a:ea typeface="Arial"/>
                <a:cs typeface="Arial"/>
                <a:sym typeface="Arial"/>
              </a:rPr>
              <a:t> Hyvarinen, Aapo, and Hiroshi Morioka. "Unsupervised feature extraction by time-contrastive learning and nonlinear ica." </a:t>
            </a:r>
            <a:r>
              <a:rPr i="1" lang="ja-JP" sz="1200">
                <a:solidFill>
                  <a:schemeClr val="dk1"/>
                </a:solidFill>
                <a:latin typeface="Arial"/>
                <a:ea typeface="Arial"/>
                <a:cs typeface="Arial"/>
                <a:sym typeface="Arial"/>
              </a:rPr>
              <a:t>arXiv preprint arXiv:1605.06336</a:t>
            </a:r>
            <a:r>
              <a:rPr lang="ja-JP" sz="1200">
                <a:solidFill>
                  <a:schemeClr val="dk1"/>
                </a:solidFill>
                <a:latin typeface="Arial"/>
                <a:ea typeface="Arial"/>
                <a:cs typeface="Arial"/>
                <a:sym typeface="Arial"/>
              </a:rPr>
              <a:t> (2016).</a:t>
            </a:r>
            <a:endParaRPr sz="1200">
              <a:solidFill>
                <a:schemeClr val="dk1"/>
              </a:solidFill>
              <a:latin typeface="Meiryo"/>
              <a:ea typeface="Meiryo"/>
              <a:cs typeface="Meiryo"/>
              <a:sym typeface="Meiry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Meiryo"/>
              <a:buNone/>
            </a:pPr>
            <a:r>
              <a:rPr lang="ja-JP"/>
              <a:t>次元削減手法</a:t>
            </a:r>
            <a:endParaRPr/>
          </a:p>
        </p:txBody>
      </p:sp>
      <p:sp>
        <p:nvSpPr>
          <p:cNvPr id="122" name="Google Shape;122;p3"/>
          <p:cNvSpPr txBox="1"/>
          <p:nvPr>
            <p:ph idx="1" type="body"/>
          </p:nvPr>
        </p:nvSpPr>
        <p:spPr>
          <a:xfrm>
            <a:off x="838200" y="1579418"/>
            <a:ext cx="10515600" cy="4597545"/>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000"/>
              <a:buFont typeface="Noto Sans Symbols"/>
              <a:buChar char="⮚"/>
            </a:pPr>
            <a:r>
              <a:rPr lang="ja-JP"/>
              <a:t>PCA：主成分分析</a:t>
            </a:r>
            <a:endParaRPr/>
          </a:p>
          <a:p>
            <a:pPr indent="-228600" lvl="0" marL="228600" rtl="0" algn="l">
              <a:lnSpc>
                <a:spcPct val="130000"/>
              </a:lnSpc>
              <a:spcBef>
                <a:spcPts val="1000"/>
              </a:spcBef>
              <a:spcAft>
                <a:spcPts val="0"/>
              </a:spcAft>
              <a:buClr>
                <a:schemeClr val="dk1"/>
              </a:buClr>
              <a:buSzPts val="2000"/>
              <a:buFont typeface="Noto Sans Symbols"/>
              <a:buChar char="⮚"/>
            </a:pPr>
            <a:r>
              <a:rPr lang="ja-JP"/>
              <a:t>ICA：独立成分分析</a:t>
            </a:r>
            <a:endParaRPr/>
          </a:p>
        </p:txBody>
      </p:sp>
      <p:sp>
        <p:nvSpPr>
          <p:cNvPr id="123" name="Google Shape;123;p3"/>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2021/4/9</a:t>
            </a:r>
            <a:endParaRPr/>
          </a:p>
        </p:txBody>
      </p:sp>
      <p:sp>
        <p:nvSpPr>
          <p:cNvPr id="124" name="Google Shape;124;p3"/>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4"/>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Meiryo"/>
              <a:buNone/>
            </a:pPr>
            <a:r>
              <a:rPr lang="ja-JP"/>
              <a:t>PCA：主成分分析</a:t>
            </a:r>
            <a:endParaRPr/>
          </a:p>
        </p:txBody>
      </p:sp>
      <p:sp>
        <p:nvSpPr>
          <p:cNvPr id="130" name="Google Shape;130;p4"/>
          <p:cNvSpPr txBox="1"/>
          <p:nvPr>
            <p:ph idx="1" type="body"/>
          </p:nvPr>
        </p:nvSpPr>
        <p:spPr>
          <a:xfrm>
            <a:off x="838200" y="1579418"/>
            <a:ext cx="10515600" cy="4597545"/>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dk1"/>
              </a:buClr>
              <a:buSzPts val="2000"/>
              <a:buFont typeface="Noto Sans Symbols"/>
              <a:buChar char="⮚"/>
            </a:pPr>
            <a:r>
              <a:rPr lang="ja-JP" u="sng"/>
              <a:t>分散</a:t>
            </a:r>
            <a:r>
              <a:rPr lang="ja-JP"/>
              <a:t>が最も大きい部分空間を持つ次元から順番に選ぶ</a:t>
            </a:r>
            <a:endParaRPr/>
          </a:p>
          <a:p>
            <a:pPr indent="-228600" lvl="1" marL="685800" rtl="0" algn="l">
              <a:lnSpc>
                <a:spcPct val="130000"/>
              </a:lnSpc>
              <a:spcBef>
                <a:spcPts val="500"/>
              </a:spcBef>
              <a:spcAft>
                <a:spcPts val="0"/>
              </a:spcAft>
              <a:buClr>
                <a:schemeClr val="dk1"/>
              </a:buClr>
              <a:buSzPts val="1800"/>
              <a:buChar char="⮚"/>
            </a:pPr>
            <a:r>
              <a:rPr lang="ja-JP"/>
              <a:t>分散は、軸に射影した際の散らばり具合</a:t>
            </a:r>
            <a:endParaRPr/>
          </a:p>
          <a:p>
            <a:pPr indent="-101600" lvl="0" marL="228600" rtl="0" algn="l">
              <a:lnSpc>
                <a:spcPct val="130000"/>
              </a:lnSpc>
              <a:spcBef>
                <a:spcPts val="1000"/>
              </a:spcBef>
              <a:spcAft>
                <a:spcPts val="0"/>
              </a:spcAft>
              <a:buClr>
                <a:schemeClr val="dk1"/>
              </a:buClr>
              <a:buSzPts val="2000"/>
              <a:buFont typeface="Noto Sans Symbols"/>
              <a:buNone/>
            </a:pPr>
            <a:r>
              <a:t/>
            </a:r>
            <a:endParaRPr/>
          </a:p>
          <a:p>
            <a:pPr indent="0" lvl="0" marL="0" rtl="0" algn="l">
              <a:lnSpc>
                <a:spcPct val="130000"/>
              </a:lnSpc>
              <a:spcBef>
                <a:spcPts val="1000"/>
              </a:spcBef>
              <a:spcAft>
                <a:spcPts val="0"/>
              </a:spcAft>
              <a:buClr>
                <a:schemeClr val="dk1"/>
              </a:buClr>
              <a:buSzPts val="2000"/>
              <a:buNone/>
            </a:pPr>
            <a:r>
              <a:rPr lang="ja-JP"/>
              <a:t>計算方法</a:t>
            </a:r>
            <a:endParaRPr/>
          </a:p>
          <a:p>
            <a:pPr indent="-228600" lvl="0" marL="228600" rtl="0" algn="l">
              <a:lnSpc>
                <a:spcPct val="130000"/>
              </a:lnSpc>
              <a:spcBef>
                <a:spcPts val="1000"/>
              </a:spcBef>
              <a:spcAft>
                <a:spcPts val="0"/>
              </a:spcAft>
              <a:buClr>
                <a:schemeClr val="dk1"/>
              </a:buClr>
              <a:buSzPts val="2000"/>
              <a:buFont typeface="Noto Sans Symbols"/>
              <a:buChar char="⮚"/>
            </a:pPr>
            <a:r>
              <a:rPr lang="ja-JP"/>
              <a:t>入力データを標準化する</a:t>
            </a:r>
            <a:endParaRPr/>
          </a:p>
          <a:p>
            <a:pPr indent="-228600" lvl="0" marL="228600" rtl="0" algn="l">
              <a:lnSpc>
                <a:spcPct val="130000"/>
              </a:lnSpc>
              <a:spcBef>
                <a:spcPts val="1000"/>
              </a:spcBef>
              <a:spcAft>
                <a:spcPts val="0"/>
              </a:spcAft>
              <a:buClr>
                <a:schemeClr val="dk1"/>
              </a:buClr>
              <a:buSzPts val="2000"/>
              <a:buFont typeface="Noto Sans Symbols"/>
              <a:buChar char="⮚"/>
            </a:pPr>
            <a:r>
              <a:rPr lang="ja-JP"/>
              <a:t>データを射影する軸を、分散が大きい方から第一主成分、第二…と呼ぶ</a:t>
            </a:r>
            <a:endParaRPr/>
          </a:p>
          <a:p>
            <a:pPr indent="-228600" lvl="0" marL="228600" rtl="0" algn="l">
              <a:lnSpc>
                <a:spcPct val="130000"/>
              </a:lnSpc>
              <a:spcBef>
                <a:spcPts val="1000"/>
              </a:spcBef>
              <a:spcAft>
                <a:spcPts val="0"/>
              </a:spcAft>
              <a:buClr>
                <a:schemeClr val="dk1"/>
              </a:buClr>
              <a:buSzPts val="2000"/>
              <a:buFont typeface="Noto Sans Symbols"/>
              <a:buChar char="⮚"/>
            </a:pPr>
            <a:r>
              <a:rPr lang="ja-JP"/>
              <a:t>これが、データの分散共分散行列の固有ベクトルと対応している。</a:t>
            </a:r>
            <a:endParaRPr/>
          </a:p>
          <a:p>
            <a:pPr indent="-228600" lvl="0" marL="228600" rtl="0" algn="l">
              <a:lnSpc>
                <a:spcPct val="130000"/>
              </a:lnSpc>
              <a:spcBef>
                <a:spcPts val="1000"/>
              </a:spcBef>
              <a:spcAft>
                <a:spcPts val="0"/>
              </a:spcAft>
              <a:buClr>
                <a:schemeClr val="dk1"/>
              </a:buClr>
              <a:buSzPts val="2000"/>
              <a:buFont typeface="Noto Sans Symbols"/>
              <a:buChar char="⮚"/>
            </a:pPr>
            <a:r>
              <a:rPr lang="ja-JP"/>
              <a:t>よって、固有値の大きい順番に対応する固有ベクトルを主成分として選べば良い</a:t>
            </a:r>
            <a:endParaRPr/>
          </a:p>
          <a:p>
            <a:pPr indent="-101600" lvl="0" marL="228600" rtl="0" algn="l">
              <a:lnSpc>
                <a:spcPct val="130000"/>
              </a:lnSpc>
              <a:spcBef>
                <a:spcPts val="1000"/>
              </a:spcBef>
              <a:spcAft>
                <a:spcPts val="0"/>
              </a:spcAft>
              <a:buClr>
                <a:schemeClr val="dk1"/>
              </a:buClr>
              <a:buSzPts val="2000"/>
              <a:buFont typeface="Noto Sans Symbols"/>
              <a:buNone/>
            </a:pPr>
            <a:r>
              <a:t/>
            </a:r>
            <a:endParaRPr/>
          </a:p>
        </p:txBody>
      </p:sp>
      <p:sp>
        <p:nvSpPr>
          <p:cNvPr id="131" name="Google Shape;131;p4"/>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2021/4/9</a:t>
            </a:r>
            <a:endParaRPr/>
          </a:p>
        </p:txBody>
      </p:sp>
      <p:sp>
        <p:nvSpPr>
          <p:cNvPr id="132" name="Google Shape;132;p4"/>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Meiryo"/>
              <a:buNone/>
            </a:pPr>
            <a:r>
              <a:rPr lang="ja-JP"/>
              <a:t>PCA：主成分分析</a:t>
            </a:r>
            <a:endParaRPr/>
          </a:p>
        </p:txBody>
      </p:sp>
      <p:sp>
        <p:nvSpPr>
          <p:cNvPr id="138" name="Google Shape;138;p5"/>
          <p:cNvSpPr txBox="1"/>
          <p:nvPr>
            <p:ph idx="1" type="body"/>
          </p:nvPr>
        </p:nvSpPr>
        <p:spPr>
          <a:xfrm>
            <a:off x="838200" y="1579418"/>
            <a:ext cx="10515600" cy="4597545"/>
          </a:xfrm>
          <a:prstGeom prst="rect">
            <a:avLst/>
          </a:prstGeom>
          <a:blipFill rotWithShape="1">
            <a:blip r:embed="rId3">
              <a:alphaModFix/>
            </a:blip>
            <a:stretch>
              <a:fillRect b="0" l="-1326" r="0" t="0"/>
            </a:stretch>
          </a:blip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SzPts val="2000"/>
              <a:buFont typeface="Noto Sans Symbols"/>
              <a:buChar char="⮚"/>
            </a:pPr>
            <a:r>
              <a:rPr lang="ja-JP"/>
              <a:t> </a:t>
            </a:r>
            <a:endParaRPr/>
          </a:p>
        </p:txBody>
      </p:sp>
      <p:sp>
        <p:nvSpPr>
          <p:cNvPr id="139" name="Google Shape;139;p5"/>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2021/4/9</a:t>
            </a:r>
            <a:endParaRPr/>
          </a:p>
        </p:txBody>
      </p:sp>
      <p:sp>
        <p:nvSpPr>
          <p:cNvPr id="140" name="Google Shape;140;p5"/>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Meiryo"/>
              <a:buNone/>
            </a:pPr>
            <a:r>
              <a:rPr lang="ja-JP"/>
              <a:t>PCA：主成分分析</a:t>
            </a:r>
            <a:endParaRPr/>
          </a:p>
        </p:txBody>
      </p:sp>
      <p:sp>
        <p:nvSpPr>
          <p:cNvPr id="146" name="Google Shape;146;p6"/>
          <p:cNvSpPr txBox="1"/>
          <p:nvPr>
            <p:ph idx="1" type="body"/>
          </p:nvPr>
        </p:nvSpPr>
        <p:spPr>
          <a:xfrm>
            <a:off x="838200" y="1579418"/>
            <a:ext cx="10515600" cy="4597545"/>
          </a:xfrm>
          <a:prstGeom prst="rect">
            <a:avLst/>
          </a:prstGeom>
          <a:blipFill rotWithShape="1">
            <a:blip r:embed="rId3">
              <a:alphaModFix/>
            </a:blip>
            <a:stretch>
              <a:fillRect b="-6609" l="-722" r="0" t="0"/>
            </a:stretch>
          </a:blip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SzPts val="2000"/>
              <a:buFont typeface="Noto Sans Symbols"/>
              <a:buChar char="⮚"/>
            </a:pPr>
            <a:r>
              <a:rPr lang="ja-JP"/>
              <a:t> </a:t>
            </a:r>
            <a:endParaRPr/>
          </a:p>
        </p:txBody>
      </p:sp>
      <p:sp>
        <p:nvSpPr>
          <p:cNvPr id="147" name="Google Shape;147;p6"/>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2021/4/9</a:t>
            </a:r>
            <a:endParaRPr/>
          </a:p>
        </p:txBody>
      </p:sp>
      <p:sp>
        <p:nvSpPr>
          <p:cNvPr id="148" name="Google Shape;148;p6"/>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7"/>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Meiryo"/>
              <a:buNone/>
            </a:pPr>
            <a:r>
              <a:rPr lang="ja-JP"/>
              <a:t>PCA：主成分分析</a:t>
            </a:r>
            <a:endParaRPr/>
          </a:p>
        </p:txBody>
      </p:sp>
      <p:sp>
        <p:nvSpPr>
          <p:cNvPr id="154" name="Google Shape;154;p7"/>
          <p:cNvSpPr txBox="1"/>
          <p:nvPr>
            <p:ph idx="1" type="body"/>
          </p:nvPr>
        </p:nvSpPr>
        <p:spPr>
          <a:xfrm>
            <a:off x="838200" y="1579418"/>
            <a:ext cx="10515600" cy="4597545"/>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0"/>
              </a:spcBef>
              <a:spcAft>
                <a:spcPts val="0"/>
              </a:spcAft>
              <a:buClr>
                <a:schemeClr val="dk1"/>
              </a:buClr>
              <a:buSzPts val="2000"/>
              <a:buNone/>
            </a:pPr>
            <a:r>
              <a:rPr lang="ja-JP"/>
              <a:t>まとめ</a:t>
            </a:r>
            <a:endParaRPr/>
          </a:p>
          <a:p>
            <a:pPr indent="-228600" lvl="0" marL="228600" rtl="0" algn="l">
              <a:lnSpc>
                <a:spcPct val="130000"/>
              </a:lnSpc>
              <a:spcBef>
                <a:spcPts val="1000"/>
              </a:spcBef>
              <a:spcAft>
                <a:spcPts val="0"/>
              </a:spcAft>
              <a:buClr>
                <a:schemeClr val="dk1"/>
              </a:buClr>
              <a:buSzPts val="2000"/>
              <a:buFont typeface="Noto Sans Symbols"/>
              <a:buChar char="⮚"/>
            </a:pPr>
            <a:r>
              <a:rPr lang="ja-JP"/>
              <a:t>入力データを標準化する</a:t>
            </a:r>
            <a:endParaRPr/>
          </a:p>
          <a:p>
            <a:pPr indent="-228600" lvl="0" marL="228600" rtl="0" algn="l">
              <a:lnSpc>
                <a:spcPct val="130000"/>
              </a:lnSpc>
              <a:spcBef>
                <a:spcPts val="1000"/>
              </a:spcBef>
              <a:spcAft>
                <a:spcPts val="0"/>
              </a:spcAft>
              <a:buClr>
                <a:schemeClr val="dk1"/>
              </a:buClr>
              <a:buSzPts val="2000"/>
              <a:buFont typeface="Noto Sans Symbols"/>
              <a:buChar char="⮚"/>
            </a:pPr>
            <a:r>
              <a:rPr lang="ja-JP"/>
              <a:t>入力データの分散共分散行列を求めて、固有値分解を行う</a:t>
            </a:r>
            <a:endParaRPr/>
          </a:p>
          <a:p>
            <a:pPr indent="-228600" lvl="0" marL="228600" rtl="0" algn="l">
              <a:lnSpc>
                <a:spcPct val="130000"/>
              </a:lnSpc>
              <a:spcBef>
                <a:spcPts val="1000"/>
              </a:spcBef>
              <a:spcAft>
                <a:spcPts val="0"/>
              </a:spcAft>
              <a:buClr>
                <a:schemeClr val="dk1"/>
              </a:buClr>
              <a:buSzPts val="2000"/>
              <a:buFont typeface="Noto Sans Symbols"/>
              <a:buChar char="⮚"/>
            </a:pPr>
            <a:r>
              <a:rPr lang="ja-JP"/>
              <a:t>累積寄与率がある程度の値になるところまでの主成分を選択し、データを射影する</a:t>
            </a:r>
            <a:endParaRPr/>
          </a:p>
          <a:p>
            <a:pPr indent="-228600" lvl="0" marL="228600" rtl="0" algn="l">
              <a:lnSpc>
                <a:spcPct val="130000"/>
              </a:lnSpc>
              <a:spcBef>
                <a:spcPts val="1000"/>
              </a:spcBef>
              <a:spcAft>
                <a:spcPts val="0"/>
              </a:spcAft>
              <a:buClr>
                <a:schemeClr val="dk1"/>
              </a:buClr>
              <a:buSzPts val="2000"/>
              <a:buFont typeface="Noto Sans Symbols"/>
              <a:buChar char="⮚"/>
            </a:pPr>
            <a:r>
              <a:rPr lang="ja-JP"/>
              <a:t>因子負荷量を用いて、各主成分における変数毎の寄与具合を確認できる</a:t>
            </a:r>
            <a:endParaRPr/>
          </a:p>
          <a:p>
            <a:pPr indent="-101600" lvl="0" marL="228600" rtl="0" algn="l">
              <a:lnSpc>
                <a:spcPct val="130000"/>
              </a:lnSpc>
              <a:spcBef>
                <a:spcPts val="1000"/>
              </a:spcBef>
              <a:spcAft>
                <a:spcPts val="0"/>
              </a:spcAft>
              <a:buClr>
                <a:schemeClr val="dk1"/>
              </a:buClr>
              <a:buSzPts val="2000"/>
              <a:buFont typeface="Noto Sans Symbols"/>
              <a:buNone/>
            </a:pPr>
            <a:r>
              <a:t/>
            </a:r>
            <a:endParaRPr/>
          </a:p>
          <a:p>
            <a:pPr indent="0" lvl="0" marL="0" rtl="0" algn="l">
              <a:lnSpc>
                <a:spcPct val="130000"/>
              </a:lnSpc>
              <a:spcBef>
                <a:spcPts val="1000"/>
              </a:spcBef>
              <a:spcAft>
                <a:spcPts val="0"/>
              </a:spcAft>
              <a:buClr>
                <a:schemeClr val="dk1"/>
              </a:buClr>
              <a:buSzPts val="2000"/>
              <a:buNone/>
            </a:pPr>
            <a:r>
              <a:rPr lang="ja-JP"/>
              <a:t>ところで…PCAで無相関化できたけど本当に独立なの？</a:t>
            </a:r>
            <a:endParaRPr/>
          </a:p>
          <a:p>
            <a:pPr indent="0" lvl="0" marL="0" rtl="0" algn="l">
              <a:lnSpc>
                <a:spcPct val="130000"/>
              </a:lnSpc>
              <a:spcBef>
                <a:spcPts val="1000"/>
              </a:spcBef>
              <a:spcAft>
                <a:spcPts val="0"/>
              </a:spcAft>
              <a:buClr>
                <a:schemeClr val="dk1"/>
              </a:buClr>
              <a:buSzPts val="2000"/>
              <a:buNone/>
            </a:pPr>
            <a:r>
              <a:rPr lang="ja-JP"/>
              <a:t>PCAはガウス分布に従っていると仮定してる→無相関かつ独立</a:t>
            </a:r>
            <a:endParaRPr/>
          </a:p>
          <a:p>
            <a:pPr indent="0" lvl="0" marL="0" rtl="0" algn="l">
              <a:lnSpc>
                <a:spcPct val="130000"/>
              </a:lnSpc>
              <a:spcBef>
                <a:spcPts val="1000"/>
              </a:spcBef>
              <a:spcAft>
                <a:spcPts val="0"/>
              </a:spcAft>
              <a:buClr>
                <a:schemeClr val="dk1"/>
              </a:buClr>
              <a:buSzPts val="2000"/>
              <a:buNone/>
            </a:pPr>
            <a:r>
              <a:rPr lang="ja-JP"/>
              <a:t>ではそうでなければ？→ICAの出番！</a:t>
            </a:r>
            <a:endParaRPr/>
          </a:p>
        </p:txBody>
      </p:sp>
      <p:sp>
        <p:nvSpPr>
          <p:cNvPr id="155" name="Google Shape;155;p7"/>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2021/4/9</a:t>
            </a:r>
            <a:endParaRPr/>
          </a:p>
        </p:txBody>
      </p:sp>
      <p:sp>
        <p:nvSpPr>
          <p:cNvPr id="156" name="Google Shape;156;p7"/>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8"/>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Meiryo"/>
              <a:buNone/>
            </a:pPr>
            <a:r>
              <a:rPr lang="ja-JP"/>
              <a:t>音源分離</a:t>
            </a:r>
            <a:endParaRPr/>
          </a:p>
        </p:txBody>
      </p:sp>
      <p:sp>
        <p:nvSpPr>
          <p:cNvPr id="162" name="Google Shape;162;p8"/>
          <p:cNvSpPr txBox="1"/>
          <p:nvPr>
            <p:ph idx="1" type="body"/>
          </p:nvPr>
        </p:nvSpPr>
        <p:spPr>
          <a:xfrm>
            <a:off x="838200" y="1579418"/>
            <a:ext cx="10515600" cy="4597545"/>
          </a:xfrm>
          <a:prstGeom prst="rect">
            <a:avLst/>
          </a:prstGeom>
          <a:blipFill rotWithShape="1">
            <a:blip r:embed="rId3">
              <a:alphaModFix/>
            </a:blip>
            <a:stretch>
              <a:fillRect b="0" l="-722" r="0" t="0"/>
            </a:stretch>
          </a:blip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SzPts val="2000"/>
              <a:buFont typeface="Noto Sans Symbols"/>
              <a:buChar char="⮚"/>
            </a:pPr>
            <a:r>
              <a:rPr lang="ja-JP"/>
              <a:t> </a:t>
            </a:r>
            <a:endParaRPr/>
          </a:p>
        </p:txBody>
      </p:sp>
      <p:sp>
        <p:nvSpPr>
          <p:cNvPr id="163" name="Google Shape;163;p8"/>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2021/4/9</a:t>
            </a:r>
            <a:endParaRPr/>
          </a:p>
        </p:txBody>
      </p:sp>
      <p:sp>
        <p:nvSpPr>
          <p:cNvPr id="164" name="Google Shape;164;p8"/>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2</a:t>
            </a:r>
            <a:endParaRPr/>
          </a:p>
        </p:txBody>
      </p:sp>
      <p:pic>
        <p:nvPicPr>
          <p:cNvPr descr="おもちゃの人形と人の絵&#10;&#10;低い精度で自動的に生成された説明" id="165" name="Google Shape;165;p8"/>
          <p:cNvPicPr preferRelativeResize="0"/>
          <p:nvPr/>
        </p:nvPicPr>
        <p:blipFill rotWithShape="1">
          <a:blip r:embed="rId4">
            <a:alphaModFix/>
          </a:blip>
          <a:srcRect b="0" l="0" r="0" t="0"/>
          <a:stretch/>
        </p:blipFill>
        <p:spPr>
          <a:xfrm>
            <a:off x="5959138" y="3533271"/>
            <a:ext cx="3805219" cy="3329566"/>
          </a:xfrm>
          <a:prstGeom prst="rect">
            <a:avLst/>
          </a:prstGeom>
          <a:noFill/>
          <a:ln>
            <a:noFill/>
          </a:ln>
        </p:spPr>
      </p:pic>
      <p:sp>
        <p:nvSpPr>
          <p:cNvPr id="166" name="Google Shape;166;p8"/>
          <p:cNvSpPr/>
          <p:nvPr/>
        </p:nvSpPr>
        <p:spPr>
          <a:xfrm>
            <a:off x="9578190" y="4805400"/>
            <a:ext cx="2613810" cy="785308"/>
          </a:xfrm>
          <a:prstGeom prst="wedgeEllipseCallout">
            <a:avLst>
              <a:gd fmla="val -54722" name="adj1"/>
              <a:gd fmla="val -64897" name="adj2"/>
            </a:avLst>
          </a:prstGeom>
          <a:solidFill>
            <a:schemeClr val="lt1"/>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600">
                <a:solidFill>
                  <a:schemeClr val="dk1"/>
                </a:solidFill>
                <a:latin typeface="Arial"/>
                <a:ea typeface="Arial"/>
                <a:cs typeface="Arial"/>
                <a:sym typeface="Arial"/>
              </a:rPr>
              <a:t>超かっこいいね〜</a:t>
            </a:r>
            <a:endParaRPr sz="1600">
              <a:solidFill>
                <a:schemeClr val="dk1"/>
              </a:solidFill>
              <a:latin typeface="Arial"/>
              <a:ea typeface="Arial"/>
              <a:cs typeface="Arial"/>
              <a:sym typeface="Arial"/>
            </a:endParaRPr>
          </a:p>
        </p:txBody>
      </p:sp>
      <p:sp>
        <p:nvSpPr>
          <p:cNvPr id="167" name="Google Shape;167;p8"/>
          <p:cNvSpPr/>
          <p:nvPr/>
        </p:nvSpPr>
        <p:spPr>
          <a:xfrm>
            <a:off x="8727737" y="3429000"/>
            <a:ext cx="2613810" cy="785308"/>
          </a:xfrm>
          <a:prstGeom prst="wedgeEllipseCallout">
            <a:avLst>
              <a:gd fmla="val -54722" name="adj1"/>
              <a:gd fmla="val 30994" name="adj2"/>
            </a:avLst>
          </a:prstGeom>
          <a:solidFill>
            <a:schemeClr val="lt1"/>
          </a:solidFill>
          <a:ln cap="flat" cmpd="sng" w="127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600">
                <a:solidFill>
                  <a:schemeClr val="dk1"/>
                </a:solidFill>
                <a:latin typeface="Arial"/>
                <a:ea typeface="Arial"/>
                <a:cs typeface="Arial"/>
                <a:sym typeface="Arial"/>
              </a:rPr>
              <a:t>このお酒美味いね</a:t>
            </a:r>
            <a:endParaRPr sz="1600">
              <a:solidFill>
                <a:schemeClr val="dk1"/>
              </a:solidFill>
              <a:latin typeface="Arial"/>
              <a:ea typeface="Arial"/>
              <a:cs typeface="Arial"/>
              <a:sym typeface="Arial"/>
            </a:endParaRPr>
          </a:p>
        </p:txBody>
      </p:sp>
      <p:sp>
        <p:nvSpPr>
          <p:cNvPr id="168" name="Google Shape;168;p8"/>
          <p:cNvSpPr/>
          <p:nvPr/>
        </p:nvSpPr>
        <p:spPr>
          <a:xfrm>
            <a:off x="3531495" y="4737896"/>
            <a:ext cx="2613810" cy="785308"/>
          </a:xfrm>
          <a:prstGeom prst="wedgeEllipseCallout">
            <a:avLst>
              <a:gd fmla="val 54344" name="adj1"/>
              <a:gd fmla="val -86815" name="adj2"/>
            </a:avLst>
          </a:prstGeom>
          <a:no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600">
                <a:solidFill>
                  <a:schemeClr val="dk1"/>
                </a:solidFill>
                <a:latin typeface="Arial"/>
                <a:ea typeface="Arial"/>
                <a:cs typeface="Arial"/>
                <a:sym typeface="Arial"/>
              </a:rPr>
              <a:t>昨日</a:t>
            </a:r>
            <a:r>
              <a:rPr b="1" lang="ja-JP" sz="2000" u="sng">
                <a:solidFill>
                  <a:srgbClr val="FF0000"/>
                </a:solidFill>
                <a:latin typeface="Arial"/>
                <a:ea typeface="Arial"/>
                <a:cs typeface="Arial"/>
                <a:sym typeface="Arial"/>
              </a:rPr>
              <a:t>野口</a:t>
            </a:r>
            <a:r>
              <a:rPr lang="ja-JP" sz="1600">
                <a:solidFill>
                  <a:schemeClr val="dk1"/>
                </a:solidFill>
                <a:latin typeface="Arial"/>
                <a:ea typeface="Arial"/>
                <a:cs typeface="Arial"/>
                <a:sym typeface="Arial"/>
              </a:rPr>
              <a:t>がさ〜</a:t>
            </a:r>
            <a:endParaRPr sz="1600">
              <a:solidFill>
                <a:schemeClr val="dk1"/>
              </a:solidFill>
              <a:latin typeface="Arial"/>
              <a:ea typeface="Arial"/>
              <a:cs typeface="Arial"/>
              <a:sym typeface="Arial"/>
            </a:endParaRPr>
          </a:p>
        </p:txBody>
      </p:sp>
      <p:sp>
        <p:nvSpPr>
          <p:cNvPr id="169" name="Google Shape;169;p8"/>
          <p:cNvSpPr/>
          <p:nvPr/>
        </p:nvSpPr>
        <p:spPr>
          <a:xfrm>
            <a:off x="5012358" y="3140617"/>
            <a:ext cx="2613810" cy="785308"/>
          </a:xfrm>
          <a:prstGeom prst="wedgeEllipseCallout">
            <a:avLst>
              <a:gd fmla="val 47375" name="adj1"/>
              <a:gd fmla="val 87583" name="adj2"/>
            </a:avLst>
          </a:prstGeom>
          <a:solidFill>
            <a:schemeClr val="lt1"/>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600">
                <a:solidFill>
                  <a:schemeClr val="dk1"/>
                </a:solidFill>
                <a:latin typeface="Arial"/>
                <a:ea typeface="Arial"/>
                <a:cs typeface="Arial"/>
                <a:sym typeface="Arial"/>
              </a:rPr>
              <a:t>楽しそうだね！</a:t>
            </a:r>
            <a:endParaRPr sz="1600">
              <a:solidFill>
                <a:schemeClr val="dk1"/>
              </a:solidFill>
              <a:latin typeface="Arial"/>
              <a:ea typeface="Arial"/>
              <a:cs typeface="Arial"/>
              <a:sym typeface="Arial"/>
            </a:endParaRPr>
          </a:p>
        </p:txBody>
      </p:sp>
      <p:pic>
        <p:nvPicPr>
          <p:cNvPr descr="アプリケーション, テーブル&#10;&#10;自動的に生成された説明" id="170" name="Google Shape;170;p8"/>
          <p:cNvPicPr preferRelativeResize="0"/>
          <p:nvPr/>
        </p:nvPicPr>
        <p:blipFill rotWithShape="1">
          <a:blip r:embed="rId5">
            <a:alphaModFix/>
          </a:blip>
          <a:srcRect b="17907" l="67842" r="5672" t="29504"/>
          <a:stretch/>
        </p:blipFill>
        <p:spPr>
          <a:xfrm>
            <a:off x="1153528" y="4418115"/>
            <a:ext cx="1438173" cy="1758848"/>
          </a:xfrm>
          <a:prstGeom prst="rect">
            <a:avLst/>
          </a:prstGeom>
          <a:noFill/>
          <a:ln>
            <a:noFill/>
          </a:ln>
        </p:spPr>
      </p:pic>
      <p:sp>
        <p:nvSpPr>
          <p:cNvPr id="171" name="Google Shape;171;p8"/>
          <p:cNvSpPr/>
          <p:nvPr/>
        </p:nvSpPr>
        <p:spPr>
          <a:xfrm>
            <a:off x="2372497" y="3533271"/>
            <a:ext cx="1952368" cy="1051086"/>
          </a:xfrm>
          <a:prstGeom prst="cloudCallout">
            <a:avLst>
              <a:gd fmla="val -51213" name="adj1"/>
              <a:gd fmla="val 60149" name="adj2"/>
            </a:avLst>
          </a:prstGeom>
          <a:solidFill>
            <a:schemeClr val="lt1"/>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JP" sz="1800">
                <a:solidFill>
                  <a:schemeClr val="dk1"/>
                </a:solidFill>
                <a:latin typeface="Arial"/>
                <a:ea typeface="Arial"/>
                <a:cs typeface="Arial"/>
                <a:sym typeface="Arial"/>
              </a:rPr>
              <a:t>俺の話!!!!</a:t>
            </a:r>
            <a:endParaRPr sz="1800">
              <a:solidFill>
                <a:schemeClr val="dk1"/>
              </a:solidFill>
              <a:latin typeface="Arial"/>
              <a:ea typeface="Arial"/>
              <a:cs typeface="Arial"/>
              <a:sym typeface="Arial"/>
            </a:endParaRPr>
          </a:p>
        </p:txBody>
      </p:sp>
      <p:sp>
        <p:nvSpPr>
          <p:cNvPr id="172" name="Google Shape;172;p8"/>
          <p:cNvSpPr txBox="1"/>
          <p:nvPr/>
        </p:nvSpPr>
        <p:spPr>
          <a:xfrm>
            <a:off x="9764357" y="6523693"/>
            <a:ext cx="2804984"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200">
                <a:solidFill>
                  <a:schemeClr val="dk1"/>
                </a:solidFill>
                <a:latin typeface="Meiryo"/>
                <a:ea typeface="Meiryo"/>
                <a:cs typeface="Meiryo"/>
                <a:sym typeface="Meiryo"/>
              </a:rPr>
              <a:t>[2]Wikipedia</a:t>
            </a:r>
            <a:endParaRPr sz="1200">
              <a:solidFill>
                <a:schemeClr val="dk1"/>
              </a:solidFill>
              <a:latin typeface="Meiryo"/>
              <a:ea typeface="Meiryo"/>
              <a:cs typeface="Meiryo"/>
              <a:sym typeface="Meiry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9"/>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Meiryo"/>
              <a:buNone/>
            </a:pPr>
            <a:r>
              <a:rPr lang="ja-JP"/>
              <a:t>ブラインド音源分離</a:t>
            </a:r>
            <a:endParaRPr/>
          </a:p>
        </p:txBody>
      </p:sp>
      <p:sp>
        <p:nvSpPr>
          <p:cNvPr id="178" name="Google Shape;178;p9"/>
          <p:cNvSpPr txBox="1"/>
          <p:nvPr>
            <p:ph idx="1" type="body"/>
          </p:nvPr>
        </p:nvSpPr>
        <p:spPr>
          <a:xfrm>
            <a:off x="838200" y="1579418"/>
            <a:ext cx="10515600" cy="4597545"/>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0"/>
              </a:spcBef>
              <a:spcAft>
                <a:spcPts val="0"/>
              </a:spcAft>
              <a:buClr>
                <a:schemeClr val="dk1"/>
              </a:buClr>
              <a:buSzPts val="2000"/>
              <a:buNone/>
            </a:pPr>
            <a:r>
              <a:rPr lang="ja-JP"/>
              <a:t>ブラインド音源分離(BSS)</a:t>
            </a:r>
            <a:endParaRPr/>
          </a:p>
          <a:p>
            <a:pPr indent="-228600" lvl="0" marL="228600" rtl="0" algn="l">
              <a:lnSpc>
                <a:spcPct val="130000"/>
              </a:lnSpc>
              <a:spcBef>
                <a:spcPts val="1000"/>
              </a:spcBef>
              <a:spcAft>
                <a:spcPts val="0"/>
              </a:spcAft>
              <a:buClr>
                <a:schemeClr val="dk1"/>
              </a:buClr>
              <a:buSzPts val="2000"/>
              <a:buFont typeface="Noto Sans Symbols"/>
              <a:buChar char="⮚"/>
            </a:pPr>
            <a:r>
              <a:rPr lang="ja-JP"/>
              <a:t>混合された信号x1, x2から元の信号s1, s2を取り出す</a:t>
            </a:r>
            <a:endParaRPr/>
          </a:p>
          <a:p>
            <a:pPr indent="-228600" lvl="0" marL="228600" rtl="0" algn="l">
              <a:lnSpc>
                <a:spcPct val="130000"/>
              </a:lnSpc>
              <a:spcBef>
                <a:spcPts val="1000"/>
              </a:spcBef>
              <a:spcAft>
                <a:spcPts val="0"/>
              </a:spcAft>
              <a:buClr>
                <a:schemeClr val="dk1"/>
              </a:buClr>
              <a:buSzPts val="2000"/>
              <a:buFont typeface="Noto Sans Symbols"/>
              <a:buChar char="⮚"/>
            </a:pPr>
            <a:r>
              <a:rPr lang="ja-JP"/>
              <a:t>どのように混ざったかの情報は利用できない</a:t>
            </a:r>
            <a:endParaRPr/>
          </a:p>
          <a:p>
            <a:pPr indent="0" lvl="0" marL="0" rtl="0" algn="l">
              <a:lnSpc>
                <a:spcPct val="130000"/>
              </a:lnSpc>
              <a:spcBef>
                <a:spcPts val="1000"/>
              </a:spcBef>
              <a:spcAft>
                <a:spcPts val="0"/>
              </a:spcAft>
              <a:buClr>
                <a:schemeClr val="dk1"/>
              </a:buClr>
              <a:buSzPts val="2000"/>
              <a:buNone/>
            </a:pPr>
            <a:r>
              <a:t/>
            </a:r>
            <a:endParaRPr/>
          </a:p>
          <a:p>
            <a:pPr indent="0" lvl="0" marL="0" rtl="0" algn="l">
              <a:lnSpc>
                <a:spcPct val="130000"/>
              </a:lnSpc>
              <a:spcBef>
                <a:spcPts val="1000"/>
              </a:spcBef>
              <a:spcAft>
                <a:spcPts val="0"/>
              </a:spcAft>
              <a:buClr>
                <a:schemeClr val="dk1"/>
              </a:buClr>
              <a:buSzPts val="2000"/>
              <a:buNone/>
            </a:pPr>
            <a:r>
              <a:t/>
            </a:r>
            <a:endParaRPr/>
          </a:p>
          <a:p>
            <a:pPr indent="0" lvl="0" marL="0" rtl="0" algn="l">
              <a:lnSpc>
                <a:spcPct val="130000"/>
              </a:lnSpc>
              <a:spcBef>
                <a:spcPts val="1000"/>
              </a:spcBef>
              <a:spcAft>
                <a:spcPts val="0"/>
              </a:spcAft>
              <a:buClr>
                <a:schemeClr val="dk1"/>
              </a:buClr>
              <a:buSzPts val="2000"/>
              <a:buNone/>
            </a:pPr>
            <a:r>
              <a:t/>
            </a:r>
            <a:endParaRPr/>
          </a:p>
          <a:p>
            <a:pPr indent="0" lvl="0" marL="0" rtl="0" algn="l">
              <a:lnSpc>
                <a:spcPct val="130000"/>
              </a:lnSpc>
              <a:spcBef>
                <a:spcPts val="1000"/>
              </a:spcBef>
              <a:spcAft>
                <a:spcPts val="0"/>
              </a:spcAft>
              <a:buClr>
                <a:schemeClr val="dk1"/>
              </a:buClr>
              <a:buSzPts val="2000"/>
              <a:buNone/>
            </a:pPr>
            <a:r>
              <a:t/>
            </a:r>
            <a:endParaRPr/>
          </a:p>
          <a:p>
            <a:pPr indent="0" lvl="0" marL="0" rtl="0" algn="l">
              <a:lnSpc>
                <a:spcPct val="130000"/>
              </a:lnSpc>
              <a:spcBef>
                <a:spcPts val="1000"/>
              </a:spcBef>
              <a:spcAft>
                <a:spcPts val="0"/>
              </a:spcAft>
              <a:buClr>
                <a:schemeClr val="dk1"/>
              </a:buClr>
              <a:buSzPts val="2000"/>
              <a:buNone/>
            </a:pPr>
            <a:r>
              <a:t/>
            </a:r>
            <a:endParaRPr/>
          </a:p>
          <a:p>
            <a:pPr indent="0" lvl="0" marL="0" rtl="0" algn="l">
              <a:lnSpc>
                <a:spcPct val="130000"/>
              </a:lnSpc>
              <a:spcBef>
                <a:spcPts val="1000"/>
              </a:spcBef>
              <a:spcAft>
                <a:spcPts val="0"/>
              </a:spcAft>
              <a:buClr>
                <a:srgbClr val="FF0000"/>
              </a:buClr>
              <a:buSzPts val="2000"/>
              <a:buNone/>
            </a:pPr>
            <a:r>
              <a:rPr lang="ja-JP">
                <a:solidFill>
                  <a:srgbClr val="FF0000"/>
                </a:solidFill>
              </a:rPr>
              <a:t>分離行列W(空間)の推定、音源の確率分布の推定　→　大変困難！</a:t>
            </a:r>
            <a:endParaRPr>
              <a:solidFill>
                <a:srgbClr val="FF0000"/>
              </a:solidFill>
            </a:endParaRPr>
          </a:p>
        </p:txBody>
      </p:sp>
      <p:sp>
        <p:nvSpPr>
          <p:cNvPr id="179" name="Google Shape;179;p9"/>
          <p:cNvSpPr txBox="1"/>
          <p:nvPr>
            <p:ph idx="10" type="dt"/>
          </p:nvPr>
        </p:nvSpPr>
        <p:spPr>
          <a:xfrm>
            <a:off x="838200" y="6492875"/>
            <a:ext cx="27432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ja-JP"/>
              <a:t>2021/4/9</a:t>
            </a:r>
            <a:endParaRPr/>
          </a:p>
        </p:txBody>
      </p:sp>
      <p:sp>
        <p:nvSpPr>
          <p:cNvPr id="180" name="Google Shape;180;p9"/>
          <p:cNvSpPr txBox="1"/>
          <p:nvPr>
            <p:ph idx="12" type="sldNum"/>
          </p:nvPr>
        </p:nvSpPr>
        <p:spPr>
          <a:xfrm>
            <a:off x="8610600"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ja-JP"/>
              <a:t>2</a:t>
            </a:r>
            <a:endParaRPr/>
          </a:p>
        </p:txBody>
      </p:sp>
      <p:pic>
        <p:nvPicPr>
          <p:cNvPr descr="ダイアグラム&#10;&#10;自動的に生成された説明" id="181" name="Google Shape;181;p9"/>
          <p:cNvPicPr preferRelativeResize="0"/>
          <p:nvPr/>
        </p:nvPicPr>
        <p:blipFill rotWithShape="1">
          <a:blip r:embed="rId3">
            <a:alphaModFix/>
          </a:blip>
          <a:srcRect b="0" l="0" r="467" t="0"/>
          <a:stretch/>
        </p:blipFill>
        <p:spPr>
          <a:xfrm>
            <a:off x="2340183" y="3175145"/>
            <a:ext cx="7511634" cy="2210578"/>
          </a:xfrm>
          <a:prstGeom prst="rect">
            <a:avLst/>
          </a:prstGeom>
          <a:noFill/>
          <a:ln>
            <a:noFill/>
          </a:ln>
        </p:spPr>
      </p:pic>
      <p:sp>
        <p:nvSpPr>
          <p:cNvPr id="182" name="Google Shape;182;p9"/>
          <p:cNvSpPr/>
          <p:nvPr/>
        </p:nvSpPr>
        <p:spPr>
          <a:xfrm>
            <a:off x="6379286" y="3231008"/>
            <a:ext cx="1452282" cy="2154716"/>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Arial"/>
              <a:ea typeface="Arial"/>
              <a:cs typeface="Arial"/>
              <a:sym typeface="Arial"/>
            </a:endParaRPr>
          </a:p>
        </p:txBody>
      </p:sp>
      <p:sp>
        <p:nvSpPr>
          <p:cNvPr id="183" name="Google Shape;183;p9"/>
          <p:cNvSpPr/>
          <p:nvPr/>
        </p:nvSpPr>
        <p:spPr>
          <a:xfrm>
            <a:off x="2237591" y="3175146"/>
            <a:ext cx="1343809" cy="2210578"/>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Arial"/>
              <a:ea typeface="Arial"/>
              <a:cs typeface="Arial"/>
              <a:sym typeface="Arial"/>
            </a:endParaRPr>
          </a:p>
        </p:txBody>
      </p:sp>
      <p:sp>
        <p:nvSpPr>
          <p:cNvPr id="184" name="Google Shape;184;p9"/>
          <p:cNvSpPr txBox="1"/>
          <p:nvPr/>
        </p:nvSpPr>
        <p:spPr>
          <a:xfrm>
            <a:off x="5465233" y="5412874"/>
            <a:ext cx="6290734"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JP" sz="1100" u="sng">
                <a:solidFill>
                  <a:schemeClr val="dk1"/>
                </a:solidFill>
                <a:latin typeface="Arial"/>
                <a:ea typeface="Arial"/>
                <a:cs typeface="Arial"/>
                <a:sym typeface="Arial"/>
                <a:hlinkClick r:id="rId4">
                  <a:extLst>
                    <a:ext uri="{A12FA001-AC4F-418D-AE19-62706E023703}">
                      <ahyp:hlinkClr val="tx"/>
                    </a:ext>
                  </a:extLst>
                </a:hlinkClick>
              </a:rPr>
              <a:t>https://www.kecl.ntt.co.jp/icl/signal/sawada/mypaper/subspace2010rev.pdf</a:t>
            </a:r>
            <a:r>
              <a:rPr lang="ja-JP" sz="1100">
                <a:solidFill>
                  <a:schemeClr val="dk1"/>
                </a:solidFill>
                <a:latin typeface="Arial"/>
                <a:ea typeface="Arial"/>
                <a:cs typeface="Arial"/>
                <a:sym typeface="Arial"/>
              </a:rPr>
              <a:t>より引用</a:t>
            </a:r>
            <a:endParaRPr sz="11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2021-01-24T14:30:44Z</dcterms:created>
  <dc:creator>野口　真</dc:creator>
</cp:coreProperties>
</file>