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03" r:id="rId2"/>
    <p:sldId id="310" r:id="rId3"/>
    <p:sldId id="316" r:id="rId4"/>
    <p:sldId id="347" r:id="rId5"/>
    <p:sldId id="348" r:id="rId6"/>
    <p:sldId id="349" r:id="rId7"/>
    <p:sldId id="360" r:id="rId8"/>
    <p:sldId id="361" r:id="rId9"/>
    <p:sldId id="362" r:id="rId10"/>
    <p:sldId id="351" r:id="rId11"/>
    <p:sldId id="352" r:id="rId12"/>
    <p:sldId id="353" r:id="rId13"/>
    <p:sldId id="357" r:id="rId14"/>
    <p:sldId id="359" r:id="rId15"/>
    <p:sldId id="317" r:id="rId16"/>
    <p:sldId id="365" r:id="rId17"/>
    <p:sldId id="354" r:id="rId18"/>
    <p:sldId id="355" r:id="rId19"/>
    <p:sldId id="356" r:id="rId20"/>
    <p:sldId id="363" r:id="rId21"/>
    <p:sldId id="366" r:id="rId22"/>
    <p:sldId id="364" r:id="rId23"/>
    <p:sldId id="315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템플릿" id="{1FF625A8-2478-5441-A42C-FE8EA2D43E51}">
          <p14:sldIdLst>
            <p14:sldId id="303"/>
            <p14:sldId id="310"/>
            <p14:sldId id="316"/>
            <p14:sldId id="347"/>
            <p14:sldId id="348"/>
            <p14:sldId id="349"/>
            <p14:sldId id="360"/>
            <p14:sldId id="361"/>
            <p14:sldId id="362"/>
            <p14:sldId id="351"/>
            <p14:sldId id="352"/>
            <p14:sldId id="353"/>
            <p14:sldId id="357"/>
            <p14:sldId id="359"/>
            <p14:sldId id="317"/>
            <p14:sldId id="365"/>
            <p14:sldId id="354"/>
            <p14:sldId id="355"/>
            <p14:sldId id="356"/>
            <p14:sldId id="363"/>
            <p14:sldId id="366"/>
            <p14:sldId id="364"/>
            <p14:sldId id="315"/>
          </p14:sldIdLst>
        </p14:section>
        <p14:section name="템플릿 가이드" id="{DDFF0B25-4EF5-F04F-BE94-A0724C5C5C31}">
          <p14:sldIdLst/>
        </p14:section>
        <p14:section name="디자인 소스" id="{59678CB0-941D-0F4A-811F-6186F3F0034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 YJ" initials="HY" lastIdx="3" clrIdx="0">
    <p:extLst>
      <p:ext uri="{19B8F6BF-5375-455C-9EA6-DF929625EA0E}">
        <p15:presenceInfo xmlns:p15="http://schemas.microsoft.com/office/powerpoint/2012/main" userId="970ba5a00514c5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400"/>
    <a:srgbClr val="E2DECB"/>
    <a:srgbClr val="794C2A"/>
    <a:srgbClr val="767171"/>
    <a:srgbClr val="F9B11D"/>
    <a:srgbClr val="F9E76C"/>
    <a:srgbClr val="262626"/>
    <a:srgbClr val="3B3838"/>
    <a:srgbClr val="F9A100"/>
    <a:srgbClr val="E1A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8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12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93A5831-2ED3-B44F-B80D-28EF3767B7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5BD412-B69B-E043-82E6-834A303D3C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9349F-31CA-FF4B-9868-335CD32EF000}" type="datetimeFigureOut">
              <a:rPr kumimoji="1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2020-04-24</a:t>
            </a:fld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EAD98E-668D-664A-A871-0EE8576F43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A24C6-37C6-8C42-A253-B68C0FD59D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E94D2-2715-4645-9C1C-626F344D9863}" type="slidenum">
              <a:rPr kumimoji="1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617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C2319B5-2194-8C4E-8BB2-DDEA4965297E}" type="datetimeFigureOut">
              <a:rPr kumimoji="1" lang="ko-KR" altLang="en-US" smtClean="0"/>
              <a:pPr/>
              <a:t>2020-04-24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A78759-A36B-0749-837C-5E6C8189DD6D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6795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93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950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2414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934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4674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1675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7703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786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1767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5408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9337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0665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2460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9055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8459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96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193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815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384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3067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815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7.png"/><Relationship Id="rId16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한쪽 모서리는 잘리고 다른 쪽 모서리는 둥근 사각형 563">
            <a:extLst>
              <a:ext uri="{FF2B5EF4-FFF2-40B4-BE49-F238E27FC236}">
                <a16:creationId xmlns:a16="http://schemas.microsoft.com/office/drawing/2014/main" id="{1861784B-D1F6-5A4E-A78A-D9B7D42531ED}"/>
              </a:ext>
            </a:extLst>
          </p:cNvPr>
          <p:cNvSpPr/>
          <p:nvPr userDrawn="1"/>
        </p:nvSpPr>
        <p:spPr>
          <a:xfrm rot="10800000" flipH="1">
            <a:off x="0" y="0"/>
            <a:ext cx="9906000" cy="6862121"/>
          </a:xfrm>
          <a:prstGeom prst="snipRoundRect">
            <a:avLst>
              <a:gd name="adj1" fmla="val 0"/>
              <a:gd name="adj2" fmla="val 30966"/>
            </a:avLst>
          </a:prstGeom>
          <a:solidFill>
            <a:srgbClr val="FF84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63" dirty="0">
                <a:solidFill>
                  <a:srgbClr val="F9E76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63" dirty="0">
                <a:solidFill>
                  <a:srgbClr val="F9E76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1463" dirty="0">
              <a:solidFill>
                <a:srgbClr val="F9E76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8" name="그림 567">
            <a:extLst>
              <a:ext uri="{FF2B5EF4-FFF2-40B4-BE49-F238E27FC236}">
                <a16:creationId xmlns:a16="http://schemas.microsoft.com/office/drawing/2014/main" id="{592490BA-52D4-234B-AF12-0B8BCFE19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0088" y="178881"/>
            <a:ext cx="688603" cy="342924"/>
          </a:xfrm>
          <a:prstGeom prst="rect">
            <a:avLst/>
          </a:prstGeom>
        </p:spPr>
      </p:pic>
      <p:grpSp>
        <p:nvGrpSpPr>
          <p:cNvPr id="569" name="그룹 568">
            <a:extLst>
              <a:ext uri="{FF2B5EF4-FFF2-40B4-BE49-F238E27FC236}">
                <a16:creationId xmlns:a16="http://schemas.microsoft.com/office/drawing/2014/main" id="{F154A69B-38F1-0C41-8960-6B963285E175}"/>
              </a:ext>
            </a:extLst>
          </p:cNvPr>
          <p:cNvGrpSpPr/>
          <p:nvPr userDrawn="1"/>
        </p:nvGrpSpPr>
        <p:grpSpPr>
          <a:xfrm>
            <a:off x="382466" y="1593429"/>
            <a:ext cx="9142149" cy="1948293"/>
            <a:chOff x="382466" y="1589308"/>
            <a:chExt cx="9142149" cy="1948293"/>
          </a:xfrm>
        </p:grpSpPr>
        <p:grpSp>
          <p:nvGrpSpPr>
            <p:cNvPr id="570" name="그룹 569">
              <a:extLst>
                <a:ext uri="{FF2B5EF4-FFF2-40B4-BE49-F238E27FC236}">
                  <a16:creationId xmlns:a16="http://schemas.microsoft.com/office/drawing/2014/main" id="{A417ADE4-0B5D-374F-B335-B32EB20E9F56}"/>
                </a:ext>
              </a:extLst>
            </p:cNvPr>
            <p:cNvGrpSpPr/>
            <p:nvPr/>
          </p:nvGrpSpPr>
          <p:grpSpPr>
            <a:xfrm>
              <a:off x="382466" y="1589308"/>
              <a:ext cx="9141068" cy="1948293"/>
              <a:chOff x="382466" y="1589308"/>
              <a:chExt cx="9141068" cy="1948293"/>
            </a:xfrm>
          </p:grpSpPr>
          <p:grpSp>
            <p:nvGrpSpPr>
              <p:cNvPr id="572" name="그룹 571">
                <a:extLst>
                  <a:ext uri="{FF2B5EF4-FFF2-40B4-BE49-F238E27FC236}">
                    <a16:creationId xmlns:a16="http://schemas.microsoft.com/office/drawing/2014/main" id="{E08D6345-2479-C748-A59A-AE1609D8F8CD}"/>
                  </a:ext>
                </a:extLst>
              </p:cNvPr>
              <p:cNvGrpSpPr/>
              <p:nvPr/>
            </p:nvGrpSpPr>
            <p:grpSpPr>
              <a:xfrm>
                <a:off x="382466" y="1593024"/>
                <a:ext cx="9141068" cy="1944577"/>
                <a:chOff x="-428287" y="1163404"/>
                <a:chExt cx="10769517" cy="2290996"/>
              </a:xfrm>
            </p:grpSpPr>
            <p:grpSp>
              <p:nvGrpSpPr>
                <p:cNvPr id="709" name="그룹 708">
                  <a:extLst>
                    <a:ext uri="{FF2B5EF4-FFF2-40B4-BE49-F238E27FC236}">
                      <a16:creationId xmlns:a16="http://schemas.microsoft.com/office/drawing/2014/main" id="{ED5C3F1B-E88A-3A4E-93CD-F1EA3142B3AD}"/>
                    </a:ext>
                  </a:extLst>
                </p:cNvPr>
                <p:cNvGrpSpPr/>
                <p:nvPr/>
              </p:nvGrpSpPr>
              <p:grpSpPr>
                <a:xfrm>
                  <a:off x="7861047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828" name="그림 827">
                    <a:extLst>
                      <a:ext uri="{FF2B5EF4-FFF2-40B4-BE49-F238E27FC236}">
                        <a16:creationId xmlns:a16="http://schemas.microsoft.com/office/drawing/2014/main" id="{1B0F0F9C-A744-3547-A771-DA2714C68B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9" name="그림 828">
                    <a:extLst>
                      <a:ext uri="{FF2B5EF4-FFF2-40B4-BE49-F238E27FC236}">
                        <a16:creationId xmlns:a16="http://schemas.microsoft.com/office/drawing/2014/main" id="{66CB6897-6436-4043-87C1-FCE8D511C7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0" name="그림 829">
                    <a:extLst>
                      <a:ext uri="{FF2B5EF4-FFF2-40B4-BE49-F238E27FC236}">
                        <a16:creationId xmlns:a16="http://schemas.microsoft.com/office/drawing/2014/main" id="{9ABB0347-2DC9-014E-A570-EDB1ACDFE8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1" name="그림 830">
                    <a:extLst>
                      <a:ext uri="{FF2B5EF4-FFF2-40B4-BE49-F238E27FC236}">
                        <a16:creationId xmlns:a16="http://schemas.microsoft.com/office/drawing/2014/main" id="{A52AE44E-894D-D74B-9CF2-9955FAFEB2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2" name="그림 831">
                    <a:extLst>
                      <a:ext uri="{FF2B5EF4-FFF2-40B4-BE49-F238E27FC236}">
                        <a16:creationId xmlns:a16="http://schemas.microsoft.com/office/drawing/2014/main" id="{FF6D079E-E52E-8040-99DC-35F34E71B2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3" name="그림 832">
                    <a:extLst>
                      <a:ext uri="{FF2B5EF4-FFF2-40B4-BE49-F238E27FC236}">
                        <a16:creationId xmlns:a16="http://schemas.microsoft.com/office/drawing/2014/main" id="{4E784E8D-346B-6649-9218-676E341BE3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4" name="그림 833">
                    <a:extLst>
                      <a:ext uri="{FF2B5EF4-FFF2-40B4-BE49-F238E27FC236}">
                        <a16:creationId xmlns:a16="http://schemas.microsoft.com/office/drawing/2014/main" id="{B31D23B1-EA75-B54B-9F90-F2E011E888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5" name="그림 834">
                    <a:extLst>
                      <a:ext uri="{FF2B5EF4-FFF2-40B4-BE49-F238E27FC236}">
                        <a16:creationId xmlns:a16="http://schemas.microsoft.com/office/drawing/2014/main" id="{226D0686-79DA-C24D-9D92-2E2A0CBF2D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6" name="그림 835">
                    <a:extLst>
                      <a:ext uri="{FF2B5EF4-FFF2-40B4-BE49-F238E27FC236}">
                        <a16:creationId xmlns:a16="http://schemas.microsoft.com/office/drawing/2014/main" id="{3CA77939-0241-AB4E-A9A0-BFEC3F5B12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7" name="그림 836">
                    <a:extLst>
                      <a:ext uri="{FF2B5EF4-FFF2-40B4-BE49-F238E27FC236}">
                        <a16:creationId xmlns:a16="http://schemas.microsoft.com/office/drawing/2014/main" id="{0CF3F8D3-69BD-2D41-B40E-D8A489B0C4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8" name="그림 837">
                    <a:extLst>
                      <a:ext uri="{FF2B5EF4-FFF2-40B4-BE49-F238E27FC236}">
                        <a16:creationId xmlns:a16="http://schemas.microsoft.com/office/drawing/2014/main" id="{10AF67CF-EC6E-0741-B7F2-1820809C90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9" name="그림 838">
                    <a:extLst>
                      <a:ext uri="{FF2B5EF4-FFF2-40B4-BE49-F238E27FC236}">
                        <a16:creationId xmlns:a16="http://schemas.microsoft.com/office/drawing/2014/main" id="{79F1A818-B69E-044D-B650-40BBAE63D9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40" name="그림 839">
                    <a:extLst>
                      <a:ext uri="{FF2B5EF4-FFF2-40B4-BE49-F238E27FC236}">
                        <a16:creationId xmlns:a16="http://schemas.microsoft.com/office/drawing/2014/main" id="{A5291780-EED5-C04B-922B-264C8880F4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41" name="그림 840">
                    <a:extLst>
                      <a:ext uri="{FF2B5EF4-FFF2-40B4-BE49-F238E27FC236}">
                        <a16:creationId xmlns:a16="http://schemas.microsoft.com/office/drawing/2014/main" id="{92CE2E07-DBA8-3F42-B0B5-C67EFC2246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42" name="그림 841">
                    <a:extLst>
                      <a:ext uri="{FF2B5EF4-FFF2-40B4-BE49-F238E27FC236}">
                        <a16:creationId xmlns:a16="http://schemas.microsoft.com/office/drawing/2014/main" id="{DD165193-69C8-C548-AC7F-C0A5173AF9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43" name="그림 842">
                    <a:extLst>
                      <a:ext uri="{FF2B5EF4-FFF2-40B4-BE49-F238E27FC236}">
                        <a16:creationId xmlns:a16="http://schemas.microsoft.com/office/drawing/2014/main" id="{F5F962C4-813F-C642-890E-7343A5AD53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0" name="그룹 709">
                  <a:extLst>
                    <a:ext uri="{FF2B5EF4-FFF2-40B4-BE49-F238E27FC236}">
                      <a16:creationId xmlns:a16="http://schemas.microsoft.com/office/drawing/2014/main" id="{D74C2DEF-1DCA-BF46-9E81-C1524A1636FA}"/>
                    </a:ext>
                  </a:extLst>
                </p:cNvPr>
                <p:cNvGrpSpPr/>
                <p:nvPr/>
              </p:nvGrpSpPr>
              <p:grpSpPr>
                <a:xfrm>
                  <a:off x="5088935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812" name="그림 811">
                    <a:extLst>
                      <a:ext uri="{FF2B5EF4-FFF2-40B4-BE49-F238E27FC236}">
                        <a16:creationId xmlns:a16="http://schemas.microsoft.com/office/drawing/2014/main" id="{8F4E99E8-CE60-6E49-AA6B-E49443ED72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3" name="그림 812">
                    <a:extLst>
                      <a:ext uri="{FF2B5EF4-FFF2-40B4-BE49-F238E27FC236}">
                        <a16:creationId xmlns:a16="http://schemas.microsoft.com/office/drawing/2014/main" id="{B268003B-DC3F-CC41-B548-375A56D98A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4" name="그림 813">
                    <a:extLst>
                      <a:ext uri="{FF2B5EF4-FFF2-40B4-BE49-F238E27FC236}">
                        <a16:creationId xmlns:a16="http://schemas.microsoft.com/office/drawing/2014/main" id="{EA04E93E-B4C9-544F-B127-A2EDBF5099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5" name="그림 814">
                    <a:extLst>
                      <a:ext uri="{FF2B5EF4-FFF2-40B4-BE49-F238E27FC236}">
                        <a16:creationId xmlns:a16="http://schemas.microsoft.com/office/drawing/2014/main" id="{3414AE39-0C2E-564A-B8EB-3FC64852D9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6" name="그림 815">
                    <a:extLst>
                      <a:ext uri="{FF2B5EF4-FFF2-40B4-BE49-F238E27FC236}">
                        <a16:creationId xmlns:a16="http://schemas.microsoft.com/office/drawing/2014/main" id="{9B9BD6BB-F6DE-394A-9A4D-E9624EF823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7" name="그림 816">
                    <a:extLst>
                      <a:ext uri="{FF2B5EF4-FFF2-40B4-BE49-F238E27FC236}">
                        <a16:creationId xmlns:a16="http://schemas.microsoft.com/office/drawing/2014/main" id="{9BDCF40B-4CCF-AA40-9771-787E5AD9F5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8" name="그림 817">
                    <a:extLst>
                      <a:ext uri="{FF2B5EF4-FFF2-40B4-BE49-F238E27FC236}">
                        <a16:creationId xmlns:a16="http://schemas.microsoft.com/office/drawing/2014/main" id="{797A4975-45C1-BB46-9E6D-C91A81E412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9" name="그림 818">
                    <a:extLst>
                      <a:ext uri="{FF2B5EF4-FFF2-40B4-BE49-F238E27FC236}">
                        <a16:creationId xmlns:a16="http://schemas.microsoft.com/office/drawing/2014/main" id="{3E94D4B5-CC4C-F44E-BA02-1FFCD5A440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0" name="그림 819">
                    <a:extLst>
                      <a:ext uri="{FF2B5EF4-FFF2-40B4-BE49-F238E27FC236}">
                        <a16:creationId xmlns:a16="http://schemas.microsoft.com/office/drawing/2014/main" id="{5FFBD0D2-3C5B-E142-8490-76F070C5E3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1" name="그림 820">
                    <a:extLst>
                      <a:ext uri="{FF2B5EF4-FFF2-40B4-BE49-F238E27FC236}">
                        <a16:creationId xmlns:a16="http://schemas.microsoft.com/office/drawing/2014/main" id="{1D59C628-1C6A-9349-8996-6372378005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2" name="그림 821">
                    <a:extLst>
                      <a:ext uri="{FF2B5EF4-FFF2-40B4-BE49-F238E27FC236}">
                        <a16:creationId xmlns:a16="http://schemas.microsoft.com/office/drawing/2014/main" id="{6CB89588-4818-3B44-A186-7C026CF38D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3" name="그림 822">
                    <a:extLst>
                      <a:ext uri="{FF2B5EF4-FFF2-40B4-BE49-F238E27FC236}">
                        <a16:creationId xmlns:a16="http://schemas.microsoft.com/office/drawing/2014/main" id="{8D354928-AF0E-F04D-B167-E52F014AEB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4" name="그림 823">
                    <a:extLst>
                      <a:ext uri="{FF2B5EF4-FFF2-40B4-BE49-F238E27FC236}">
                        <a16:creationId xmlns:a16="http://schemas.microsoft.com/office/drawing/2014/main" id="{C6429A86-A9B5-2545-ABB1-00AD22BB81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5" name="그림 824">
                    <a:extLst>
                      <a:ext uri="{FF2B5EF4-FFF2-40B4-BE49-F238E27FC236}">
                        <a16:creationId xmlns:a16="http://schemas.microsoft.com/office/drawing/2014/main" id="{712E9728-A847-1747-AAC7-6A442242AB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6" name="그림 825">
                    <a:extLst>
                      <a:ext uri="{FF2B5EF4-FFF2-40B4-BE49-F238E27FC236}">
                        <a16:creationId xmlns:a16="http://schemas.microsoft.com/office/drawing/2014/main" id="{4C300D71-5291-CA44-AB76-7C4AF352BF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7" name="그림 826">
                    <a:extLst>
                      <a:ext uri="{FF2B5EF4-FFF2-40B4-BE49-F238E27FC236}">
                        <a16:creationId xmlns:a16="http://schemas.microsoft.com/office/drawing/2014/main" id="{615AF00E-FEA5-A54F-9655-ED3B87BA23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1" name="그룹 710">
                  <a:extLst>
                    <a:ext uri="{FF2B5EF4-FFF2-40B4-BE49-F238E27FC236}">
                      <a16:creationId xmlns:a16="http://schemas.microsoft.com/office/drawing/2014/main" id="{E00231A8-CD8C-2E4F-95A7-0EA93D87532D}"/>
                    </a:ext>
                  </a:extLst>
                </p:cNvPr>
                <p:cNvGrpSpPr/>
                <p:nvPr/>
              </p:nvGrpSpPr>
              <p:grpSpPr>
                <a:xfrm>
                  <a:off x="2326911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796" name="그림 795">
                    <a:extLst>
                      <a:ext uri="{FF2B5EF4-FFF2-40B4-BE49-F238E27FC236}">
                        <a16:creationId xmlns:a16="http://schemas.microsoft.com/office/drawing/2014/main" id="{F9C5C8BC-8E1E-CA43-81C9-617F0D80A6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7" name="그림 796">
                    <a:extLst>
                      <a:ext uri="{FF2B5EF4-FFF2-40B4-BE49-F238E27FC236}">
                        <a16:creationId xmlns:a16="http://schemas.microsoft.com/office/drawing/2014/main" id="{EB76AD2A-7CEC-F241-B200-2628CEB101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8" name="그림 797">
                    <a:extLst>
                      <a:ext uri="{FF2B5EF4-FFF2-40B4-BE49-F238E27FC236}">
                        <a16:creationId xmlns:a16="http://schemas.microsoft.com/office/drawing/2014/main" id="{85203F6D-47E5-FE4E-AC29-58D784EFA6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9" name="그림 798">
                    <a:extLst>
                      <a:ext uri="{FF2B5EF4-FFF2-40B4-BE49-F238E27FC236}">
                        <a16:creationId xmlns:a16="http://schemas.microsoft.com/office/drawing/2014/main" id="{D8E0491F-7111-1D4B-A46C-4ADEC8F0D2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0" name="그림 799">
                    <a:extLst>
                      <a:ext uri="{FF2B5EF4-FFF2-40B4-BE49-F238E27FC236}">
                        <a16:creationId xmlns:a16="http://schemas.microsoft.com/office/drawing/2014/main" id="{699BD591-887C-604F-B340-68FA080681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1" name="그림 800">
                    <a:extLst>
                      <a:ext uri="{FF2B5EF4-FFF2-40B4-BE49-F238E27FC236}">
                        <a16:creationId xmlns:a16="http://schemas.microsoft.com/office/drawing/2014/main" id="{52B68F28-7B87-9446-B341-2E3E8CDAC5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2" name="그림 801">
                    <a:extLst>
                      <a:ext uri="{FF2B5EF4-FFF2-40B4-BE49-F238E27FC236}">
                        <a16:creationId xmlns:a16="http://schemas.microsoft.com/office/drawing/2014/main" id="{05EF509B-E202-284C-A4D2-EB6DA3745C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3" name="그림 802">
                    <a:extLst>
                      <a:ext uri="{FF2B5EF4-FFF2-40B4-BE49-F238E27FC236}">
                        <a16:creationId xmlns:a16="http://schemas.microsoft.com/office/drawing/2014/main" id="{4E44CD82-26ED-A84B-972F-EDCBB50E65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4" name="그림 803">
                    <a:extLst>
                      <a:ext uri="{FF2B5EF4-FFF2-40B4-BE49-F238E27FC236}">
                        <a16:creationId xmlns:a16="http://schemas.microsoft.com/office/drawing/2014/main" id="{945361E1-085E-4F4F-9766-3494D375B7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5" name="그림 804">
                    <a:extLst>
                      <a:ext uri="{FF2B5EF4-FFF2-40B4-BE49-F238E27FC236}">
                        <a16:creationId xmlns:a16="http://schemas.microsoft.com/office/drawing/2014/main" id="{FB02C959-49FA-AC45-80C3-FFD21BED12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6" name="그림 805">
                    <a:extLst>
                      <a:ext uri="{FF2B5EF4-FFF2-40B4-BE49-F238E27FC236}">
                        <a16:creationId xmlns:a16="http://schemas.microsoft.com/office/drawing/2014/main" id="{8CE59C52-E28B-B242-BAB0-5B10D4BDC8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7" name="그림 806">
                    <a:extLst>
                      <a:ext uri="{FF2B5EF4-FFF2-40B4-BE49-F238E27FC236}">
                        <a16:creationId xmlns:a16="http://schemas.microsoft.com/office/drawing/2014/main" id="{F6DE0F3C-241F-7345-8DA2-055BF5A56D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8" name="그림 807">
                    <a:extLst>
                      <a:ext uri="{FF2B5EF4-FFF2-40B4-BE49-F238E27FC236}">
                        <a16:creationId xmlns:a16="http://schemas.microsoft.com/office/drawing/2014/main" id="{5C368CAF-01CD-444B-BB5C-C49AA7CFEA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9" name="그림 808">
                    <a:extLst>
                      <a:ext uri="{FF2B5EF4-FFF2-40B4-BE49-F238E27FC236}">
                        <a16:creationId xmlns:a16="http://schemas.microsoft.com/office/drawing/2014/main" id="{5650ECB2-1978-0D46-B576-28652D97AE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0" name="그림 809">
                    <a:extLst>
                      <a:ext uri="{FF2B5EF4-FFF2-40B4-BE49-F238E27FC236}">
                        <a16:creationId xmlns:a16="http://schemas.microsoft.com/office/drawing/2014/main" id="{3B41210F-9B82-ED41-8D27-7A47FF5458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1" name="그림 810">
                    <a:extLst>
                      <a:ext uri="{FF2B5EF4-FFF2-40B4-BE49-F238E27FC236}">
                        <a16:creationId xmlns:a16="http://schemas.microsoft.com/office/drawing/2014/main" id="{61710218-8EA2-F04D-802B-CD2F56BE4E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2" name="그룹 711">
                  <a:extLst>
                    <a:ext uri="{FF2B5EF4-FFF2-40B4-BE49-F238E27FC236}">
                      <a16:creationId xmlns:a16="http://schemas.microsoft.com/office/drawing/2014/main" id="{D2933E4C-CD05-A342-AA37-863EB17D747E}"/>
                    </a:ext>
                  </a:extLst>
                </p:cNvPr>
                <p:cNvGrpSpPr/>
                <p:nvPr/>
              </p:nvGrpSpPr>
              <p:grpSpPr>
                <a:xfrm>
                  <a:off x="-428287" y="116641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780" name="그림 779">
                    <a:extLst>
                      <a:ext uri="{FF2B5EF4-FFF2-40B4-BE49-F238E27FC236}">
                        <a16:creationId xmlns:a16="http://schemas.microsoft.com/office/drawing/2014/main" id="{472CD76C-7771-D846-A72C-CF87F9872C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1" name="그림 780">
                    <a:extLst>
                      <a:ext uri="{FF2B5EF4-FFF2-40B4-BE49-F238E27FC236}">
                        <a16:creationId xmlns:a16="http://schemas.microsoft.com/office/drawing/2014/main" id="{03F7D1D1-82DD-DD44-90D6-0B070DBE13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2" name="그림 781">
                    <a:extLst>
                      <a:ext uri="{FF2B5EF4-FFF2-40B4-BE49-F238E27FC236}">
                        <a16:creationId xmlns:a16="http://schemas.microsoft.com/office/drawing/2014/main" id="{CB6EDE07-A7FF-0B40-AB96-44E2EB783E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3" name="그림 782">
                    <a:extLst>
                      <a:ext uri="{FF2B5EF4-FFF2-40B4-BE49-F238E27FC236}">
                        <a16:creationId xmlns:a16="http://schemas.microsoft.com/office/drawing/2014/main" id="{56215BC2-0838-0E41-BBD1-21425E1EC2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4" name="그림 783">
                    <a:extLst>
                      <a:ext uri="{FF2B5EF4-FFF2-40B4-BE49-F238E27FC236}">
                        <a16:creationId xmlns:a16="http://schemas.microsoft.com/office/drawing/2014/main" id="{D6FAAEE3-1047-2341-90DF-7588D6BC51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5" name="그림 784">
                    <a:extLst>
                      <a:ext uri="{FF2B5EF4-FFF2-40B4-BE49-F238E27FC236}">
                        <a16:creationId xmlns:a16="http://schemas.microsoft.com/office/drawing/2014/main" id="{A006D6ED-F054-A74E-910C-A4603AE66E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6" name="그림 785">
                    <a:extLst>
                      <a:ext uri="{FF2B5EF4-FFF2-40B4-BE49-F238E27FC236}">
                        <a16:creationId xmlns:a16="http://schemas.microsoft.com/office/drawing/2014/main" id="{33E2BAE2-B1EE-C849-A626-D5D0B60F6B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7" name="그림 786">
                    <a:extLst>
                      <a:ext uri="{FF2B5EF4-FFF2-40B4-BE49-F238E27FC236}">
                        <a16:creationId xmlns:a16="http://schemas.microsoft.com/office/drawing/2014/main" id="{E6B60656-5FBB-2F42-A9F1-94AAE64EAB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8" name="그림 787">
                    <a:extLst>
                      <a:ext uri="{FF2B5EF4-FFF2-40B4-BE49-F238E27FC236}">
                        <a16:creationId xmlns:a16="http://schemas.microsoft.com/office/drawing/2014/main" id="{549BC8A0-9BEF-274A-B7F2-CE9FD00B0C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9" name="그림 788">
                    <a:extLst>
                      <a:ext uri="{FF2B5EF4-FFF2-40B4-BE49-F238E27FC236}">
                        <a16:creationId xmlns:a16="http://schemas.microsoft.com/office/drawing/2014/main" id="{EF3370D4-80A3-1A48-8F52-9FAE3C5F28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0" name="그림 789">
                    <a:extLst>
                      <a:ext uri="{FF2B5EF4-FFF2-40B4-BE49-F238E27FC236}">
                        <a16:creationId xmlns:a16="http://schemas.microsoft.com/office/drawing/2014/main" id="{92F63411-8D2E-7741-BFEE-515D750948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1" name="그림 790">
                    <a:extLst>
                      <a:ext uri="{FF2B5EF4-FFF2-40B4-BE49-F238E27FC236}">
                        <a16:creationId xmlns:a16="http://schemas.microsoft.com/office/drawing/2014/main" id="{D87B1522-4123-DD4E-BFB1-B9E5078699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2" name="그림 791">
                    <a:extLst>
                      <a:ext uri="{FF2B5EF4-FFF2-40B4-BE49-F238E27FC236}">
                        <a16:creationId xmlns:a16="http://schemas.microsoft.com/office/drawing/2014/main" id="{DBE3E02D-7AEA-6C4B-BE7F-5BD08E8C5A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3" name="그림 792">
                    <a:extLst>
                      <a:ext uri="{FF2B5EF4-FFF2-40B4-BE49-F238E27FC236}">
                        <a16:creationId xmlns:a16="http://schemas.microsoft.com/office/drawing/2014/main" id="{E1C9E86D-F8CC-1449-A432-649E8C6AFB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4" name="그림 793">
                    <a:extLst>
                      <a:ext uri="{FF2B5EF4-FFF2-40B4-BE49-F238E27FC236}">
                        <a16:creationId xmlns:a16="http://schemas.microsoft.com/office/drawing/2014/main" id="{B1FEA5F0-F1E6-874D-B9A3-AAD65DAB1B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5" name="그림 794">
                    <a:extLst>
                      <a:ext uri="{FF2B5EF4-FFF2-40B4-BE49-F238E27FC236}">
                        <a16:creationId xmlns:a16="http://schemas.microsoft.com/office/drawing/2014/main" id="{79DD72D2-940F-0345-984D-5977998F04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3" name="그룹 712">
                  <a:extLst>
                    <a:ext uri="{FF2B5EF4-FFF2-40B4-BE49-F238E27FC236}">
                      <a16:creationId xmlns:a16="http://schemas.microsoft.com/office/drawing/2014/main" id="{22381D23-AFA1-8F4E-A554-6846090E1C95}"/>
                    </a:ext>
                  </a:extLst>
                </p:cNvPr>
                <p:cNvGrpSpPr/>
                <p:nvPr/>
              </p:nvGrpSpPr>
              <p:grpSpPr>
                <a:xfrm>
                  <a:off x="7861045" y="1166051"/>
                  <a:ext cx="2455687" cy="2285342"/>
                  <a:chOff x="7776671" y="686712"/>
                  <a:chExt cx="3231182" cy="3007042"/>
                </a:xfrm>
              </p:grpSpPr>
              <p:pic>
                <p:nvPicPr>
                  <p:cNvPr id="765" name="그림 764">
                    <a:extLst>
                      <a:ext uri="{FF2B5EF4-FFF2-40B4-BE49-F238E27FC236}">
                        <a16:creationId xmlns:a16="http://schemas.microsoft.com/office/drawing/2014/main" id="{DED8D3A7-387F-714D-9B60-CF1E366088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6" name="그림 765">
                    <a:extLst>
                      <a:ext uri="{FF2B5EF4-FFF2-40B4-BE49-F238E27FC236}">
                        <a16:creationId xmlns:a16="http://schemas.microsoft.com/office/drawing/2014/main" id="{1010AC11-A2E6-A247-AD53-B30CED9798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7" name="그림 766">
                    <a:extLst>
                      <a:ext uri="{FF2B5EF4-FFF2-40B4-BE49-F238E27FC236}">
                        <a16:creationId xmlns:a16="http://schemas.microsoft.com/office/drawing/2014/main" id="{E2A9E3D1-66FC-BE43-83EB-7E0AA97CB7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8" name="그림 767">
                    <a:extLst>
                      <a:ext uri="{FF2B5EF4-FFF2-40B4-BE49-F238E27FC236}">
                        <a16:creationId xmlns:a16="http://schemas.microsoft.com/office/drawing/2014/main" id="{6872487A-906F-2941-BB33-5B3E2957CA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9" name="그림 768">
                    <a:extLst>
                      <a:ext uri="{FF2B5EF4-FFF2-40B4-BE49-F238E27FC236}">
                        <a16:creationId xmlns:a16="http://schemas.microsoft.com/office/drawing/2014/main" id="{D6A86A53-B8B5-4347-A0C2-3E121C57BD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0" name="그림 769">
                    <a:extLst>
                      <a:ext uri="{FF2B5EF4-FFF2-40B4-BE49-F238E27FC236}">
                        <a16:creationId xmlns:a16="http://schemas.microsoft.com/office/drawing/2014/main" id="{48F63D70-CCC4-BD4D-AF67-B586B64B9A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1" name="그림 770">
                    <a:extLst>
                      <a:ext uri="{FF2B5EF4-FFF2-40B4-BE49-F238E27FC236}">
                        <a16:creationId xmlns:a16="http://schemas.microsoft.com/office/drawing/2014/main" id="{165155EE-8839-ED4E-90F2-E24D378829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2" name="그림 771">
                    <a:extLst>
                      <a:ext uri="{FF2B5EF4-FFF2-40B4-BE49-F238E27FC236}">
                        <a16:creationId xmlns:a16="http://schemas.microsoft.com/office/drawing/2014/main" id="{18942DEA-598A-A347-9493-482E3C11B3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3" name="그림 772">
                    <a:extLst>
                      <a:ext uri="{FF2B5EF4-FFF2-40B4-BE49-F238E27FC236}">
                        <a16:creationId xmlns:a16="http://schemas.microsoft.com/office/drawing/2014/main" id="{92751970-9231-9745-A525-D71ED8DB57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4" name="그림 773">
                    <a:extLst>
                      <a:ext uri="{FF2B5EF4-FFF2-40B4-BE49-F238E27FC236}">
                        <a16:creationId xmlns:a16="http://schemas.microsoft.com/office/drawing/2014/main" id="{40EA2611-9BB6-674E-AD3D-D5C8EB6BF8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5" name="그림 774">
                    <a:extLst>
                      <a:ext uri="{FF2B5EF4-FFF2-40B4-BE49-F238E27FC236}">
                        <a16:creationId xmlns:a16="http://schemas.microsoft.com/office/drawing/2014/main" id="{E70005ED-6525-DD4D-AFDD-7AC9FC75D1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6" name="그림 775">
                    <a:extLst>
                      <a:ext uri="{FF2B5EF4-FFF2-40B4-BE49-F238E27FC236}">
                        <a16:creationId xmlns:a16="http://schemas.microsoft.com/office/drawing/2014/main" id="{D99A01C1-5FB2-4B40-8BC3-CD12008695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7" name="그림 776">
                    <a:extLst>
                      <a:ext uri="{FF2B5EF4-FFF2-40B4-BE49-F238E27FC236}">
                        <a16:creationId xmlns:a16="http://schemas.microsoft.com/office/drawing/2014/main" id="{991AF595-084E-7548-8847-0E488CD948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8" name="그림 777">
                    <a:extLst>
                      <a:ext uri="{FF2B5EF4-FFF2-40B4-BE49-F238E27FC236}">
                        <a16:creationId xmlns:a16="http://schemas.microsoft.com/office/drawing/2014/main" id="{886E6957-8699-7740-911E-A6C5B7657B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9" name="그림 778">
                    <a:extLst>
                      <a:ext uri="{FF2B5EF4-FFF2-40B4-BE49-F238E27FC236}">
                        <a16:creationId xmlns:a16="http://schemas.microsoft.com/office/drawing/2014/main" id="{BD7C63C7-6B82-A245-BCED-5A95C3FC9D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4" name="그룹 713">
                  <a:extLst>
                    <a:ext uri="{FF2B5EF4-FFF2-40B4-BE49-F238E27FC236}">
                      <a16:creationId xmlns:a16="http://schemas.microsoft.com/office/drawing/2014/main" id="{FA6F9386-475F-9B4E-8A24-AD50C2B4281E}"/>
                    </a:ext>
                  </a:extLst>
                </p:cNvPr>
                <p:cNvGrpSpPr/>
                <p:nvPr/>
              </p:nvGrpSpPr>
              <p:grpSpPr>
                <a:xfrm>
                  <a:off x="5088935" y="116605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749" name="그림 748">
                    <a:extLst>
                      <a:ext uri="{FF2B5EF4-FFF2-40B4-BE49-F238E27FC236}">
                        <a16:creationId xmlns:a16="http://schemas.microsoft.com/office/drawing/2014/main" id="{04785AC4-208D-0843-82A4-98994D2888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0" name="그림 749">
                    <a:extLst>
                      <a:ext uri="{FF2B5EF4-FFF2-40B4-BE49-F238E27FC236}">
                        <a16:creationId xmlns:a16="http://schemas.microsoft.com/office/drawing/2014/main" id="{8F45A572-ED3C-5E4E-9100-5254B84DE8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1" name="그림 750">
                    <a:extLst>
                      <a:ext uri="{FF2B5EF4-FFF2-40B4-BE49-F238E27FC236}">
                        <a16:creationId xmlns:a16="http://schemas.microsoft.com/office/drawing/2014/main" id="{42F392E6-F2E5-1C47-80B4-C1F441A8B0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2" name="그림 751">
                    <a:extLst>
                      <a:ext uri="{FF2B5EF4-FFF2-40B4-BE49-F238E27FC236}">
                        <a16:creationId xmlns:a16="http://schemas.microsoft.com/office/drawing/2014/main" id="{CDB2B113-55D3-E54F-9B9C-3719349B4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3" name="그림 752">
                    <a:extLst>
                      <a:ext uri="{FF2B5EF4-FFF2-40B4-BE49-F238E27FC236}">
                        <a16:creationId xmlns:a16="http://schemas.microsoft.com/office/drawing/2014/main" id="{335F72B1-5235-9448-A542-73F8EE8AAB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4" name="그림 753">
                    <a:extLst>
                      <a:ext uri="{FF2B5EF4-FFF2-40B4-BE49-F238E27FC236}">
                        <a16:creationId xmlns:a16="http://schemas.microsoft.com/office/drawing/2014/main" id="{D6B4B3B0-5FFA-4F47-9795-434563A1E2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5" name="그림 754">
                    <a:extLst>
                      <a:ext uri="{FF2B5EF4-FFF2-40B4-BE49-F238E27FC236}">
                        <a16:creationId xmlns:a16="http://schemas.microsoft.com/office/drawing/2014/main" id="{0C0A8A23-8093-EE46-87CE-2FA8B60187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6" name="그림 755">
                    <a:extLst>
                      <a:ext uri="{FF2B5EF4-FFF2-40B4-BE49-F238E27FC236}">
                        <a16:creationId xmlns:a16="http://schemas.microsoft.com/office/drawing/2014/main" id="{CEE45A4D-2084-6244-95E2-918601DCA1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7" name="그림 756">
                    <a:extLst>
                      <a:ext uri="{FF2B5EF4-FFF2-40B4-BE49-F238E27FC236}">
                        <a16:creationId xmlns:a16="http://schemas.microsoft.com/office/drawing/2014/main" id="{C25D38AC-9FF7-AB48-A0B8-82FCFF1BF3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8" name="그림 757">
                    <a:extLst>
                      <a:ext uri="{FF2B5EF4-FFF2-40B4-BE49-F238E27FC236}">
                        <a16:creationId xmlns:a16="http://schemas.microsoft.com/office/drawing/2014/main" id="{461EA339-CECC-9343-B8C5-2C50B515D2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9" name="그림 758">
                    <a:extLst>
                      <a:ext uri="{FF2B5EF4-FFF2-40B4-BE49-F238E27FC236}">
                        <a16:creationId xmlns:a16="http://schemas.microsoft.com/office/drawing/2014/main" id="{50F1439C-0BB7-144F-B5C9-4443ED09D3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0" name="그림 759">
                    <a:extLst>
                      <a:ext uri="{FF2B5EF4-FFF2-40B4-BE49-F238E27FC236}">
                        <a16:creationId xmlns:a16="http://schemas.microsoft.com/office/drawing/2014/main" id="{A56BB9AB-1691-A545-8736-3376DBA6AF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1" name="그림 760">
                    <a:extLst>
                      <a:ext uri="{FF2B5EF4-FFF2-40B4-BE49-F238E27FC236}">
                        <a16:creationId xmlns:a16="http://schemas.microsoft.com/office/drawing/2014/main" id="{3D1FB123-6FDD-FD41-8497-EB5527D1C6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2" name="그림 761">
                    <a:extLst>
                      <a:ext uri="{FF2B5EF4-FFF2-40B4-BE49-F238E27FC236}">
                        <a16:creationId xmlns:a16="http://schemas.microsoft.com/office/drawing/2014/main" id="{D6DCE459-854F-C847-8D79-0ED8715E4A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3" name="그림 762">
                    <a:extLst>
                      <a:ext uri="{FF2B5EF4-FFF2-40B4-BE49-F238E27FC236}">
                        <a16:creationId xmlns:a16="http://schemas.microsoft.com/office/drawing/2014/main" id="{2C2C62EB-FD78-EF41-8DF6-76A03A1273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4" name="그림 763">
                    <a:extLst>
                      <a:ext uri="{FF2B5EF4-FFF2-40B4-BE49-F238E27FC236}">
                        <a16:creationId xmlns:a16="http://schemas.microsoft.com/office/drawing/2014/main" id="{67A571D6-1596-CF43-B2E4-176309D1D4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5" name="그룹 714">
                  <a:extLst>
                    <a:ext uri="{FF2B5EF4-FFF2-40B4-BE49-F238E27FC236}">
                      <a16:creationId xmlns:a16="http://schemas.microsoft.com/office/drawing/2014/main" id="{D9CBCFC1-D770-F148-813A-902BF4112AC8}"/>
                    </a:ext>
                  </a:extLst>
                </p:cNvPr>
                <p:cNvGrpSpPr/>
                <p:nvPr/>
              </p:nvGrpSpPr>
              <p:grpSpPr>
                <a:xfrm>
                  <a:off x="2326911" y="116605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733" name="그림 732">
                    <a:extLst>
                      <a:ext uri="{FF2B5EF4-FFF2-40B4-BE49-F238E27FC236}">
                        <a16:creationId xmlns:a16="http://schemas.microsoft.com/office/drawing/2014/main" id="{7A322EFF-9FDA-E74D-83D5-32409AC984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4" name="그림 733">
                    <a:extLst>
                      <a:ext uri="{FF2B5EF4-FFF2-40B4-BE49-F238E27FC236}">
                        <a16:creationId xmlns:a16="http://schemas.microsoft.com/office/drawing/2014/main" id="{081BAAF8-98FA-F448-B929-80124E91C3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5" name="그림 734">
                    <a:extLst>
                      <a:ext uri="{FF2B5EF4-FFF2-40B4-BE49-F238E27FC236}">
                        <a16:creationId xmlns:a16="http://schemas.microsoft.com/office/drawing/2014/main" id="{CC9C3412-5C71-B54B-A0FC-75089124A5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6" name="그림 735">
                    <a:extLst>
                      <a:ext uri="{FF2B5EF4-FFF2-40B4-BE49-F238E27FC236}">
                        <a16:creationId xmlns:a16="http://schemas.microsoft.com/office/drawing/2014/main" id="{23E74B9E-79D1-404A-81CE-92BE265AEF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7" name="그림 736">
                    <a:extLst>
                      <a:ext uri="{FF2B5EF4-FFF2-40B4-BE49-F238E27FC236}">
                        <a16:creationId xmlns:a16="http://schemas.microsoft.com/office/drawing/2014/main" id="{E241B8BA-0E72-A645-9846-8257A7B9B2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8" name="그림 737">
                    <a:extLst>
                      <a:ext uri="{FF2B5EF4-FFF2-40B4-BE49-F238E27FC236}">
                        <a16:creationId xmlns:a16="http://schemas.microsoft.com/office/drawing/2014/main" id="{85F3BF56-C803-074F-9EC6-7834F97E12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9" name="그림 738">
                    <a:extLst>
                      <a:ext uri="{FF2B5EF4-FFF2-40B4-BE49-F238E27FC236}">
                        <a16:creationId xmlns:a16="http://schemas.microsoft.com/office/drawing/2014/main" id="{32AD80A3-46D8-7B41-A8BE-997A7C3881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0" name="그림 739">
                    <a:extLst>
                      <a:ext uri="{FF2B5EF4-FFF2-40B4-BE49-F238E27FC236}">
                        <a16:creationId xmlns:a16="http://schemas.microsoft.com/office/drawing/2014/main" id="{36264382-AAEE-B240-9050-1F7F2A0BAD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1" name="그림 740">
                    <a:extLst>
                      <a:ext uri="{FF2B5EF4-FFF2-40B4-BE49-F238E27FC236}">
                        <a16:creationId xmlns:a16="http://schemas.microsoft.com/office/drawing/2014/main" id="{79A8301D-C8E9-BA42-9470-C8C3420366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2" name="그림 741">
                    <a:extLst>
                      <a:ext uri="{FF2B5EF4-FFF2-40B4-BE49-F238E27FC236}">
                        <a16:creationId xmlns:a16="http://schemas.microsoft.com/office/drawing/2014/main" id="{0A1EC0A0-2864-0945-904D-EFEB8BF0EA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3" name="그림 742">
                    <a:extLst>
                      <a:ext uri="{FF2B5EF4-FFF2-40B4-BE49-F238E27FC236}">
                        <a16:creationId xmlns:a16="http://schemas.microsoft.com/office/drawing/2014/main" id="{8F5DF3FE-006F-EE48-9806-8F0F9CFB6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4" name="그림 743">
                    <a:extLst>
                      <a:ext uri="{FF2B5EF4-FFF2-40B4-BE49-F238E27FC236}">
                        <a16:creationId xmlns:a16="http://schemas.microsoft.com/office/drawing/2014/main" id="{432FEF4E-3DFE-2242-B499-D238F67888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5" name="그림 744">
                    <a:extLst>
                      <a:ext uri="{FF2B5EF4-FFF2-40B4-BE49-F238E27FC236}">
                        <a16:creationId xmlns:a16="http://schemas.microsoft.com/office/drawing/2014/main" id="{D73A41C5-97D2-D643-9977-0971DD5847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6" name="그림 745">
                    <a:extLst>
                      <a:ext uri="{FF2B5EF4-FFF2-40B4-BE49-F238E27FC236}">
                        <a16:creationId xmlns:a16="http://schemas.microsoft.com/office/drawing/2014/main" id="{E7ED962B-0EFF-5F4E-821A-6E572DB70B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7" name="그림 746">
                    <a:extLst>
                      <a:ext uri="{FF2B5EF4-FFF2-40B4-BE49-F238E27FC236}">
                        <a16:creationId xmlns:a16="http://schemas.microsoft.com/office/drawing/2014/main" id="{67592EB5-37AF-5846-9DA6-26D7A66B80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8" name="그림 747">
                    <a:extLst>
                      <a:ext uri="{FF2B5EF4-FFF2-40B4-BE49-F238E27FC236}">
                        <a16:creationId xmlns:a16="http://schemas.microsoft.com/office/drawing/2014/main" id="{2819F866-3DB7-AC43-B17E-9C12E2D05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6" name="그룹 715">
                  <a:extLst>
                    <a:ext uri="{FF2B5EF4-FFF2-40B4-BE49-F238E27FC236}">
                      <a16:creationId xmlns:a16="http://schemas.microsoft.com/office/drawing/2014/main" id="{70C8F723-515F-3340-A5A3-AECC5DD3A064}"/>
                    </a:ext>
                  </a:extLst>
                </p:cNvPr>
                <p:cNvGrpSpPr/>
                <p:nvPr/>
              </p:nvGrpSpPr>
              <p:grpSpPr>
                <a:xfrm>
                  <a:off x="-428287" y="1163404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717" name="그림 716">
                    <a:extLst>
                      <a:ext uri="{FF2B5EF4-FFF2-40B4-BE49-F238E27FC236}">
                        <a16:creationId xmlns:a16="http://schemas.microsoft.com/office/drawing/2014/main" id="{E0BC39A5-EBCA-D845-9F54-662C60BDFA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18" name="그림 717">
                    <a:extLst>
                      <a:ext uri="{FF2B5EF4-FFF2-40B4-BE49-F238E27FC236}">
                        <a16:creationId xmlns:a16="http://schemas.microsoft.com/office/drawing/2014/main" id="{A4CAE9BA-4C2C-354C-9551-7142183375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19" name="그림 718">
                    <a:extLst>
                      <a:ext uri="{FF2B5EF4-FFF2-40B4-BE49-F238E27FC236}">
                        <a16:creationId xmlns:a16="http://schemas.microsoft.com/office/drawing/2014/main" id="{4B61247E-CD0D-184A-97E3-11A1E4D7C3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0" name="그림 719">
                    <a:extLst>
                      <a:ext uri="{FF2B5EF4-FFF2-40B4-BE49-F238E27FC236}">
                        <a16:creationId xmlns:a16="http://schemas.microsoft.com/office/drawing/2014/main" id="{DD8447D0-55E8-2E49-90BF-512400678E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1" name="그림 720">
                    <a:extLst>
                      <a:ext uri="{FF2B5EF4-FFF2-40B4-BE49-F238E27FC236}">
                        <a16:creationId xmlns:a16="http://schemas.microsoft.com/office/drawing/2014/main" id="{08F94399-C4A3-1749-8F6C-99B01D85E6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2" name="그림 721">
                    <a:extLst>
                      <a:ext uri="{FF2B5EF4-FFF2-40B4-BE49-F238E27FC236}">
                        <a16:creationId xmlns:a16="http://schemas.microsoft.com/office/drawing/2014/main" id="{6077B06A-B21B-BE43-AA61-8DEA75A852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3" name="그림 722">
                    <a:extLst>
                      <a:ext uri="{FF2B5EF4-FFF2-40B4-BE49-F238E27FC236}">
                        <a16:creationId xmlns:a16="http://schemas.microsoft.com/office/drawing/2014/main" id="{7EE58D5E-DB3C-E949-88AB-41AB331084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4" name="그림 723">
                    <a:extLst>
                      <a:ext uri="{FF2B5EF4-FFF2-40B4-BE49-F238E27FC236}">
                        <a16:creationId xmlns:a16="http://schemas.microsoft.com/office/drawing/2014/main" id="{22254AE6-FCA3-6849-A27B-7C15DAF28D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5" name="그림 724">
                    <a:extLst>
                      <a:ext uri="{FF2B5EF4-FFF2-40B4-BE49-F238E27FC236}">
                        <a16:creationId xmlns:a16="http://schemas.microsoft.com/office/drawing/2014/main" id="{BAB18026-B975-FE42-A2C7-3BA6B369E7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6" name="그림 725">
                    <a:extLst>
                      <a:ext uri="{FF2B5EF4-FFF2-40B4-BE49-F238E27FC236}">
                        <a16:creationId xmlns:a16="http://schemas.microsoft.com/office/drawing/2014/main" id="{54FB8632-57F1-7A40-8D31-BA266C4BE9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7" name="그림 726">
                    <a:extLst>
                      <a:ext uri="{FF2B5EF4-FFF2-40B4-BE49-F238E27FC236}">
                        <a16:creationId xmlns:a16="http://schemas.microsoft.com/office/drawing/2014/main" id="{F28E3AC4-1B72-D240-8307-C848876C9C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8" name="그림 727">
                    <a:extLst>
                      <a:ext uri="{FF2B5EF4-FFF2-40B4-BE49-F238E27FC236}">
                        <a16:creationId xmlns:a16="http://schemas.microsoft.com/office/drawing/2014/main" id="{99C93EBE-9274-A447-8D93-CE75F88BBF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9" name="그림 728">
                    <a:extLst>
                      <a:ext uri="{FF2B5EF4-FFF2-40B4-BE49-F238E27FC236}">
                        <a16:creationId xmlns:a16="http://schemas.microsoft.com/office/drawing/2014/main" id="{20023F91-75B1-B149-AD2F-93FA04BE0C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0" name="그림 729">
                    <a:extLst>
                      <a:ext uri="{FF2B5EF4-FFF2-40B4-BE49-F238E27FC236}">
                        <a16:creationId xmlns:a16="http://schemas.microsoft.com/office/drawing/2014/main" id="{6CDEBB26-7AB7-8843-9EEC-A1FEDB3EF0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1" name="그림 730">
                    <a:extLst>
                      <a:ext uri="{FF2B5EF4-FFF2-40B4-BE49-F238E27FC236}">
                        <a16:creationId xmlns:a16="http://schemas.microsoft.com/office/drawing/2014/main" id="{31579C39-413A-1949-BC3D-F626157F42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2" name="그림 731">
                    <a:extLst>
                      <a:ext uri="{FF2B5EF4-FFF2-40B4-BE49-F238E27FC236}">
                        <a16:creationId xmlns:a16="http://schemas.microsoft.com/office/drawing/2014/main" id="{D208B4ED-DB87-764F-86EE-32CEE8D5AB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73" name="그룹 572">
                <a:extLst>
                  <a:ext uri="{FF2B5EF4-FFF2-40B4-BE49-F238E27FC236}">
                    <a16:creationId xmlns:a16="http://schemas.microsoft.com/office/drawing/2014/main" id="{5E426028-75C1-5344-9634-3CDAE921FA05}"/>
                  </a:ext>
                </a:extLst>
              </p:cNvPr>
              <p:cNvGrpSpPr/>
              <p:nvPr/>
            </p:nvGrpSpPr>
            <p:grpSpPr>
              <a:xfrm>
                <a:off x="382466" y="1589308"/>
                <a:ext cx="9141068" cy="1944577"/>
                <a:chOff x="-428287" y="1163404"/>
                <a:chExt cx="10769517" cy="2290996"/>
              </a:xfrm>
            </p:grpSpPr>
            <p:grpSp>
              <p:nvGrpSpPr>
                <p:cNvPr id="574" name="그룹 573">
                  <a:extLst>
                    <a:ext uri="{FF2B5EF4-FFF2-40B4-BE49-F238E27FC236}">
                      <a16:creationId xmlns:a16="http://schemas.microsoft.com/office/drawing/2014/main" id="{0B01D242-37CC-9643-B5F5-4875829C0C23}"/>
                    </a:ext>
                  </a:extLst>
                </p:cNvPr>
                <p:cNvGrpSpPr/>
                <p:nvPr/>
              </p:nvGrpSpPr>
              <p:grpSpPr>
                <a:xfrm>
                  <a:off x="7861047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693" name="그림 692">
                    <a:extLst>
                      <a:ext uri="{FF2B5EF4-FFF2-40B4-BE49-F238E27FC236}">
                        <a16:creationId xmlns:a16="http://schemas.microsoft.com/office/drawing/2014/main" id="{5A23D548-239F-194C-81F8-67F108741E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4" name="그림 693">
                    <a:extLst>
                      <a:ext uri="{FF2B5EF4-FFF2-40B4-BE49-F238E27FC236}">
                        <a16:creationId xmlns:a16="http://schemas.microsoft.com/office/drawing/2014/main" id="{2E9981E7-4370-3E4D-9E3F-1B8484E950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5" name="그림 694">
                    <a:extLst>
                      <a:ext uri="{FF2B5EF4-FFF2-40B4-BE49-F238E27FC236}">
                        <a16:creationId xmlns:a16="http://schemas.microsoft.com/office/drawing/2014/main" id="{70EFEBCB-9532-E14D-919C-A1FF2F0701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6" name="그림 695">
                    <a:extLst>
                      <a:ext uri="{FF2B5EF4-FFF2-40B4-BE49-F238E27FC236}">
                        <a16:creationId xmlns:a16="http://schemas.microsoft.com/office/drawing/2014/main" id="{4320F46B-AB01-964A-AB24-C03BED93A3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7" name="그림 696">
                    <a:extLst>
                      <a:ext uri="{FF2B5EF4-FFF2-40B4-BE49-F238E27FC236}">
                        <a16:creationId xmlns:a16="http://schemas.microsoft.com/office/drawing/2014/main" id="{7B9320EB-8286-504F-A770-1D5033908B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8" name="그림 697">
                    <a:extLst>
                      <a:ext uri="{FF2B5EF4-FFF2-40B4-BE49-F238E27FC236}">
                        <a16:creationId xmlns:a16="http://schemas.microsoft.com/office/drawing/2014/main" id="{F5C37E47-4977-7D45-A23B-AB320F7E56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9" name="그림 698">
                    <a:extLst>
                      <a:ext uri="{FF2B5EF4-FFF2-40B4-BE49-F238E27FC236}">
                        <a16:creationId xmlns:a16="http://schemas.microsoft.com/office/drawing/2014/main" id="{AE9D3252-F1E4-FC49-8D56-98B6CAB146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0" name="그림 699">
                    <a:extLst>
                      <a:ext uri="{FF2B5EF4-FFF2-40B4-BE49-F238E27FC236}">
                        <a16:creationId xmlns:a16="http://schemas.microsoft.com/office/drawing/2014/main" id="{587A350E-827E-044C-9381-04D00389E6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1" name="그림 700">
                    <a:extLst>
                      <a:ext uri="{FF2B5EF4-FFF2-40B4-BE49-F238E27FC236}">
                        <a16:creationId xmlns:a16="http://schemas.microsoft.com/office/drawing/2014/main" id="{9B8FD78D-F28C-3E49-AB66-1A2D7FA5CF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2" name="그림 701">
                    <a:extLst>
                      <a:ext uri="{FF2B5EF4-FFF2-40B4-BE49-F238E27FC236}">
                        <a16:creationId xmlns:a16="http://schemas.microsoft.com/office/drawing/2014/main" id="{3FB3A5A3-3B36-FC45-8263-628C3A70EA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3" name="그림 702">
                    <a:extLst>
                      <a:ext uri="{FF2B5EF4-FFF2-40B4-BE49-F238E27FC236}">
                        <a16:creationId xmlns:a16="http://schemas.microsoft.com/office/drawing/2014/main" id="{4CFC86CF-5487-8B4E-96B2-9463486729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4" name="그림 703">
                    <a:extLst>
                      <a:ext uri="{FF2B5EF4-FFF2-40B4-BE49-F238E27FC236}">
                        <a16:creationId xmlns:a16="http://schemas.microsoft.com/office/drawing/2014/main" id="{6E03DD65-EEC9-2A44-8830-9A3E71F10D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5" name="그림 704">
                    <a:extLst>
                      <a:ext uri="{FF2B5EF4-FFF2-40B4-BE49-F238E27FC236}">
                        <a16:creationId xmlns:a16="http://schemas.microsoft.com/office/drawing/2014/main" id="{387DBBE9-6B09-4940-805E-35C5C17877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6" name="그림 705">
                    <a:extLst>
                      <a:ext uri="{FF2B5EF4-FFF2-40B4-BE49-F238E27FC236}">
                        <a16:creationId xmlns:a16="http://schemas.microsoft.com/office/drawing/2014/main" id="{E16885A6-5CB8-874E-AFA6-02BBBE946D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7" name="그림 706">
                    <a:extLst>
                      <a:ext uri="{FF2B5EF4-FFF2-40B4-BE49-F238E27FC236}">
                        <a16:creationId xmlns:a16="http://schemas.microsoft.com/office/drawing/2014/main" id="{FEC31685-84A0-9E47-885D-963F2EAF2F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8" name="그림 707">
                    <a:extLst>
                      <a:ext uri="{FF2B5EF4-FFF2-40B4-BE49-F238E27FC236}">
                        <a16:creationId xmlns:a16="http://schemas.microsoft.com/office/drawing/2014/main" id="{52C32E6E-A4AE-CE4D-AF80-C7F80850DA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5" name="그룹 574">
                  <a:extLst>
                    <a:ext uri="{FF2B5EF4-FFF2-40B4-BE49-F238E27FC236}">
                      <a16:creationId xmlns:a16="http://schemas.microsoft.com/office/drawing/2014/main" id="{FDF2F9C2-564E-314D-972D-FF1C017CCC68}"/>
                    </a:ext>
                  </a:extLst>
                </p:cNvPr>
                <p:cNvGrpSpPr/>
                <p:nvPr/>
              </p:nvGrpSpPr>
              <p:grpSpPr>
                <a:xfrm>
                  <a:off x="5088935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677" name="그림 676">
                    <a:extLst>
                      <a:ext uri="{FF2B5EF4-FFF2-40B4-BE49-F238E27FC236}">
                        <a16:creationId xmlns:a16="http://schemas.microsoft.com/office/drawing/2014/main" id="{3BA40461-537E-884A-843A-BDB2A1BD8F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8" name="그림 677">
                    <a:extLst>
                      <a:ext uri="{FF2B5EF4-FFF2-40B4-BE49-F238E27FC236}">
                        <a16:creationId xmlns:a16="http://schemas.microsoft.com/office/drawing/2014/main" id="{ECBB0A0B-919A-224A-83C3-F92A504F8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9" name="그림 678">
                    <a:extLst>
                      <a:ext uri="{FF2B5EF4-FFF2-40B4-BE49-F238E27FC236}">
                        <a16:creationId xmlns:a16="http://schemas.microsoft.com/office/drawing/2014/main" id="{E0160862-E484-1A4D-BD01-82E525B7F3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0" name="그림 679">
                    <a:extLst>
                      <a:ext uri="{FF2B5EF4-FFF2-40B4-BE49-F238E27FC236}">
                        <a16:creationId xmlns:a16="http://schemas.microsoft.com/office/drawing/2014/main" id="{723CDCAF-B039-784E-98A9-FDB3EECC2A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1" name="그림 680">
                    <a:extLst>
                      <a:ext uri="{FF2B5EF4-FFF2-40B4-BE49-F238E27FC236}">
                        <a16:creationId xmlns:a16="http://schemas.microsoft.com/office/drawing/2014/main" id="{26A38CE1-9B87-D242-9D2F-7B2EDACE82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2" name="그림 681">
                    <a:extLst>
                      <a:ext uri="{FF2B5EF4-FFF2-40B4-BE49-F238E27FC236}">
                        <a16:creationId xmlns:a16="http://schemas.microsoft.com/office/drawing/2014/main" id="{B4AB2773-101D-4B45-8B7B-5CD4BD57C8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3" name="그림 682">
                    <a:extLst>
                      <a:ext uri="{FF2B5EF4-FFF2-40B4-BE49-F238E27FC236}">
                        <a16:creationId xmlns:a16="http://schemas.microsoft.com/office/drawing/2014/main" id="{0C8D70A2-BE1F-E74E-82D0-F94CD6F396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4" name="그림 683">
                    <a:extLst>
                      <a:ext uri="{FF2B5EF4-FFF2-40B4-BE49-F238E27FC236}">
                        <a16:creationId xmlns:a16="http://schemas.microsoft.com/office/drawing/2014/main" id="{1AAFBED8-5091-9349-A172-143EFC819E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5" name="그림 684">
                    <a:extLst>
                      <a:ext uri="{FF2B5EF4-FFF2-40B4-BE49-F238E27FC236}">
                        <a16:creationId xmlns:a16="http://schemas.microsoft.com/office/drawing/2014/main" id="{E82C7F06-260C-B64D-9CF6-93D86C1673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6" name="그림 685">
                    <a:extLst>
                      <a:ext uri="{FF2B5EF4-FFF2-40B4-BE49-F238E27FC236}">
                        <a16:creationId xmlns:a16="http://schemas.microsoft.com/office/drawing/2014/main" id="{D22865BD-1788-E846-8A13-A60EDA2811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7" name="그림 686">
                    <a:extLst>
                      <a:ext uri="{FF2B5EF4-FFF2-40B4-BE49-F238E27FC236}">
                        <a16:creationId xmlns:a16="http://schemas.microsoft.com/office/drawing/2014/main" id="{F0FA8AD8-9794-6D4F-8E84-A9BC45B9B7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8" name="그림 687">
                    <a:extLst>
                      <a:ext uri="{FF2B5EF4-FFF2-40B4-BE49-F238E27FC236}">
                        <a16:creationId xmlns:a16="http://schemas.microsoft.com/office/drawing/2014/main" id="{D6799C30-F669-D94C-86AE-CA4371C072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9" name="그림 688">
                    <a:extLst>
                      <a:ext uri="{FF2B5EF4-FFF2-40B4-BE49-F238E27FC236}">
                        <a16:creationId xmlns:a16="http://schemas.microsoft.com/office/drawing/2014/main" id="{007FF786-4FF6-6B4F-89DF-7CA2DD9F71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0" name="그림 689">
                    <a:extLst>
                      <a:ext uri="{FF2B5EF4-FFF2-40B4-BE49-F238E27FC236}">
                        <a16:creationId xmlns:a16="http://schemas.microsoft.com/office/drawing/2014/main" id="{00C9FAFE-7A4A-F84F-8407-BC4C5A35BD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1" name="그림 690">
                    <a:extLst>
                      <a:ext uri="{FF2B5EF4-FFF2-40B4-BE49-F238E27FC236}">
                        <a16:creationId xmlns:a16="http://schemas.microsoft.com/office/drawing/2014/main" id="{F279EFBC-89B0-FF4E-9D06-40F9A54BF3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2" name="그림 691">
                    <a:extLst>
                      <a:ext uri="{FF2B5EF4-FFF2-40B4-BE49-F238E27FC236}">
                        <a16:creationId xmlns:a16="http://schemas.microsoft.com/office/drawing/2014/main" id="{ACE1E598-347A-9C42-BEA3-94D87C3C49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6" name="그룹 575">
                  <a:extLst>
                    <a:ext uri="{FF2B5EF4-FFF2-40B4-BE49-F238E27FC236}">
                      <a16:creationId xmlns:a16="http://schemas.microsoft.com/office/drawing/2014/main" id="{DA032151-1BA2-1D42-8C04-F51A9D76B489}"/>
                    </a:ext>
                  </a:extLst>
                </p:cNvPr>
                <p:cNvGrpSpPr/>
                <p:nvPr/>
              </p:nvGrpSpPr>
              <p:grpSpPr>
                <a:xfrm>
                  <a:off x="2326911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661" name="그림 660">
                    <a:extLst>
                      <a:ext uri="{FF2B5EF4-FFF2-40B4-BE49-F238E27FC236}">
                        <a16:creationId xmlns:a16="http://schemas.microsoft.com/office/drawing/2014/main" id="{6FDAD89E-0047-974A-8B68-4376AAD7EA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2" name="그림 661">
                    <a:extLst>
                      <a:ext uri="{FF2B5EF4-FFF2-40B4-BE49-F238E27FC236}">
                        <a16:creationId xmlns:a16="http://schemas.microsoft.com/office/drawing/2014/main" id="{C8BB36B9-3D5C-F14A-890E-C262BA912B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3" name="그림 662">
                    <a:extLst>
                      <a:ext uri="{FF2B5EF4-FFF2-40B4-BE49-F238E27FC236}">
                        <a16:creationId xmlns:a16="http://schemas.microsoft.com/office/drawing/2014/main" id="{F79ABF9E-1402-E344-89EF-BE50D0A4FB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4" name="그림 663">
                    <a:extLst>
                      <a:ext uri="{FF2B5EF4-FFF2-40B4-BE49-F238E27FC236}">
                        <a16:creationId xmlns:a16="http://schemas.microsoft.com/office/drawing/2014/main" id="{DF9617C3-E3AC-2B4E-BCAE-D68F3DE998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5" name="그림 664">
                    <a:extLst>
                      <a:ext uri="{FF2B5EF4-FFF2-40B4-BE49-F238E27FC236}">
                        <a16:creationId xmlns:a16="http://schemas.microsoft.com/office/drawing/2014/main" id="{1D48B464-00F0-534C-8795-A1F12E7250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6" name="그림 665">
                    <a:extLst>
                      <a:ext uri="{FF2B5EF4-FFF2-40B4-BE49-F238E27FC236}">
                        <a16:creationId xmlns:a16="http://schemas.microsoft.com/office/drawing/2014/main" id="{80EA285C-E363-9F47-9A07-6E3391AA68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7" name="그림 666">
                    <a:extLst>
                      <a:ext uri="{FF2B5EF4-FFF2-40B4-BE49-F238E27FC236}">
                        <a16:creationId xmlns:a16="http://schemas.microsoft.com/office/drawing/2014/main" id="{54D4DACD-0B7D-E947-8E68-7E439D9AF2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8" name="그림 667">
                    <a:extLst>
                      <a:ext uri="{FF2B5EF4-FFF2-40B4-BE49-F238E27FC236}">
                        <a16:creationId xmlns:a16="http://schemas.microsoft.com/office/drawing/2014/main" id="{0ECF1503-A44C-6241-84B3-2E0843A6D7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9" name="그림 668">
                    <a:extLst>
                      <a:ext uri="{FF2B5EF4-FFF2-40B4-BE49-F238E27FC236}">
                        <a16:creationId xmlns:a16="http://schemas.microsoft.com/office/drawing/2014/main" id="{626D64B8-D81B-9043-A61E-5BE1E7609C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0" name="그림 669">
                    <a:extLst>
                      <a:ext uri="{FF2B5EF4-FFF2-40B4-BE49-F238E27FC236}">
                        <a16:creationId xmlns:a16="http://schemas.microsoft.com/office/drawing/2014/main" id="{6241D180-FC2C-AF4A-9F76-3D39672EE8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1" name="그림 670">
                    <a:extLst>
                      <a:ext uri="{FF2B5EF4-FFF2-40B4-BE49-F238E27FC236}">
                        <a16:creationId xmlns:a16="http://schemas.microsoft.com/office/drawing/2014/main" id="{DFB2DF46-7E0C-2044-B535-40636D815D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2" name="그림 671">
                    <a:extLst>
                      <a:ext uri="{FF2B5EF4-FFF2-40B4-BE49-F238E27FC236}">
                        <a16:creationId xmlns:a16="http://schemas.microsoft.com/office/drawing/2014/main" id="{12EC02FB-7BE2-CD40-8ED5-40755F120B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3" name="그림 672">
                    <a:extLst>
                      <a:ext uri="{FF2B5EF4-FFF2-40B4-BE49-F238E27FC236}">
                        <a16:creationId xmlns:a16="http://schemas.microsoft.com/office/drawing/2014/main" id="{844A6FAC-EA2A-924A-BF5B-923B118325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4" name="그림 673">
                    <a:extLst>
                      <a:ext uri="{FF2B5EF4-FFF2-40B4-BE49-F238E27FC236}">
                        <a16:creationId xmlns:a16="http://schemas.microsoft.com/office/drawing/2014/main" id="{28A39165-FB68-414A-BD9E-086D1224C0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5" name="그림 674">
                    <a:extLst>
                      <a:ext uri="{FF2B5EF4-FFF2-40B4-BE49-F238E27FC236}">
                        <a16:creationId xmlns:a16="http://schemas.microsoft.com/office/drawing/2014/main" id="{B9245130-5E21-344E-9DEE-EE4C3A2B86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6" name="그림 675">
                    <a:extLst>
                      <a:ext uri="{FF2B5EF4-FFF2-40B4-BE49-F238E27FC236}">
                        <a16:creationId xmlns:a16="http://schemas.microsoft.com/office/drawing/2014/main" id="{A7D0D4A5-F201-4B4A-8AC7-31B013A58D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7" name="그룹 576">
                  <a:extLst>
                    <a:ext uri="{FF2B5EF4-FFF2-40B4-BE49-F238E27FC236}">
                      <a16:creationId xmlns:a16="http://schemas.microsoft.com/office/drawing/2014/main" id="{CB6CC695-CC7D-7746-8F75-F17BFBD1934E}"/>
                    </a:ext>
                  </a:extLst>
                </p:cNvPr>
                <p:cNvGrpSpPr/>
                <p:nvPr/>
              </p:nvGrpSpPr>
              <p:grpSpPr>
                <a:xfrm>
                  <a:off x="-428287" y="116641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645" name="그림 644">
                    <a:extLst>
                      <a:ext uri="{FF2B5EF4-FFF2-40B4-BE49-F238E27FC236}">
                        <a16:creationId xmlns:a16="http://schemas.microsoft.com/office/drawing/2014/main" id="{C591217F-322D-5047-B4BC-E81099AD14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6" name="그림 645">
                    <a:extLst>
                      <a:ext uri="{FF2B5EF4-FFF2-40B4-BE49-F238E27FC236}">
                        <a16:creationId xmlns:a16="http://schemas.microsoft.com/office/drawing/2014/main" id="{0CFA3E79-359F-C34C-B91B-1D9541BDC5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7" name="그림 646">
                    <a:extLst>
                      <a:ext uri="{FF2B5EF4-FFF2-40B4-BE49-F238E27FC236}">
                        <a16:creationId xmlns:a16="http://schemas.microsoft.com/office/drawing/2014/main" id="{C67A6AA9-E4B3-7243-8C55-F2956A8BAC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8" name="그림 647">
                    <a:extLst>
                      <a:ext uri="{FF2B5EF4-FFF2-40B4-BE49-F238E27FC236}">
                        <a16:creationId xmlns:a16="http://schemas.microsoft.com/office/drawing/2014/main" id="{6348B137-9843-2A42-890C-CC7CE97A5F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9" name="그림 648">
                    <a:extLst>
                      <a:ext uri="{FF2B5EF4-FFF2-40B4-BE49-F238E27FC236}">
                        <a16:creationId xmlns:a16="http://schemas.microsoft.com/office/drawing/2014/main" id="{CF24E69A-3CDA-B942-9973-B4BA9B7C77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0" name="그림 649">
                    <a:extLst>
                      <a:ext uri="{FF2B5EF4-FFF2-40B4-BE49-F238E27FC236}">
                        <a16:creationId xmlns:a16="http://schemas.microsoft.com/office/drawing/2014/main" id="{05DD7608-3922-9E48-9A7E-D92062DFA1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1" name="그림 650">
                    <a:extLst>
                      <a:ext uri="{FF2B5EF4-FFF2-40B4-BE49-F238E27FC236}">
                        <a16:creationId xmlns:a16="http://schemas.microsoft.com/office/drawing/2014/main" id="{876343C8-860B-2745-AFD3-A7E8CF6DBB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2" name="그림 651">
                    <a:extLst>
                      <a:ext uri="{FF2B5EF4-FFF2-40B4-BE49-F238E27FC236}">
                        <a16:creationId xmlns:a16="http://schemas.microsoft.com/office/drawing/2014/main" id="{C2E84FFA-C5C0-5C48-AD65-FB4765D4E4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3" name="그림 652">
                    <a:extLst>
                      <a:ext uri="{FF2B5EF4-FFF2-40B4-BE49-F238E27FC236}">
                        <a16:creationId xmlns:a16="http://schemas.microsoft.com/office/drawing/2014/main" id="{7EE6D007-B016-5041-A06F-F3BF4BDE1D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4" name="그림 653">
                    <a:extLst>
                      <a:ext uri="{FF2B5EF4-FFF2-40B4-BE49-F238E27FC236}">
                        <a16:creationId xmlns:a16="http://schemas.microsoft.com/office/drawing/2014/main" id="{3E821F5B-74C9-9647-B9D3-362120607E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5" name="그림 654">
                    <a:extLst>
                      <a:ext uri="{FF2B5EF4-FFF2-40B4-BE49-F238E27FC236}">
                        <a16:creationId xmlns:a16="http://schemas.microsoft.com/office/drawing/2014/main" id="{AD947D2E-26CD-7140-AE08-69D82F12D7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6" name="그림 655">
                    <a:extLst>
                      <a:ext uri="{FF2B5EF4-FFF2-40B4-BE49-F238E27FC236}">
                        <a16:creationId xmlns:a16="http://schemas.microsoft.com/office/drawing/2014/main" id="{923FEB71-8946-2F43-8C51-C674C631DE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7" name="그림 656">
                    <a:extLst>
                      <a:ext uri="{FF2B5EF4-FFF2-40B4-BE49-F238E27FC236}">
                        <a16:creationId xmlns:a16="http://schemas.microsoft.com/office/drawing/2014/main" id="{C500AD43-615A-9048-9053-39202FE70A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8" name="그림 657">
                    <a:extLst>
                      <a:ext uri="{FF2B5EF4-FFF2-40B4-BE49-F238E27FC236}">
                        <a16:creationId xmlns:a16="http://schemas.microsoft.com/office/drawing/2014/main" id="{F97C309D-01D1-5A43-8AC5-BB76120FC6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9" name="그림 658">
                    <a:extLst>
                      <a:ext uri="{FF2B5EF4-FFF2-40B4-BE49-F238E27FC236}">
                        <a16:creationId xmlns:a16="http://schemas.microsoft.com/office/drawing/2014/main" id="{0B4F8A45-EAD2-BF48-9FE9-66F8581B16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0" name="그림 659">
                    <a:extLst>
                      <a:ext uri="{FF2B5EF4-FFF2-40B4-BE49-F238E27FC236}">
                        <a16:creationId xmlns:a16="http://schemas.microsoft.com/office/drawing/2014/main" id="{954C2A0E-F103-0A4E-B397-3422A4731E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8" name="그룹 577">
                  <a:extLst>
                    <a:ext uri="{FF2B5EF4-FFF2-40B4-BE49-F238E27FC236}">
                      <a16:creationId xmlns:a16="http://schemas.microsoft.com/office/drawing/2014/main" id="{1179967E-0704-BD4F-B3AA-2A764EDB6C41}"/>
                    </a:ext>
                  </a:extLst>
                </p:cNvPr>
                <p:cNvGrpSpPr/>
                <p:nvPr/>
              </p:nvGrpSpPr>
              <p:grpSpPr>
                <a:xfrm>
                  <a:off x="7861045" y="1166051"/>
                  <a:ext cx="2455687" cy="2285342"/>
                  <a:chOff x="7776671" y="686712"/>
                  <a:chExt cx="3231182" cy="3007042"/>
                </a:xfrm>
              </p:grpSpPr>
              <p:pic>
                <p:nvPicPr>
                  <p:cNvPr id="630" name="그림 629">
                    <a:extLst>
                      <a:ext uri="{FF2B5EF4-FFF2-40B4-BE49-F238E27FC236}">
                        <a16:creationId xmlns:a16="http://schemas.microsoft.com/office/drawing/2014/main" id="{A5D8BBB7-82FB-E743-98B5-94D8C406C3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1" name="그림 630">
                    <a:extLst>
                      <a:ext uri="{FF2B5EF4-FFF2-40B4-BE49-F238E27FC236}">
                        <a16:creationId xmlns:a16="http://schemas.microsoft.com/office/drawing/2014/main" id="{A4C4D87A-E669-CF47-906C-A52F371606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2" name="그림 631">
                    <a:extLst>
                      <a:ext uri="{FF2B5EF4-FFF2-40B4-BE49-F238E27FC236}">
                        <a16:creationId xmlns:a16="http://schemas.microsoft.com/office/drawing/2014/main" id="{51347BE7-DFCE-E84C-9BB4-8808FCA3CD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3" name="그림 632">
                    <a:extLst>
                      <a:ext uri="{FF2B5EF4-FFF2-40B4-BE49-F238E27FC236}">
                        <a16:creationId xmlns:a16="http://schemas.microsoft.com/office/drawing/2014/main" id="{7332ADE9-7DAB-064D-96DA-658F502139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4" name="그림 633">
                    <a:extLst>
                      <a:ext uri="{FF2B5EF4-FFF2-40B4-BE49-F238E27FC236}">
                        <a16:creationId xmlns:a16="http://schemas.microsoft.com/office/drawing/2014/main" id="{4D53B753-BD87-144D-B353-F2A9EFBFAC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5" name="그림 634">
                    <a:extLst>
                      <a:ext uri="{FF2B5EF4-FFF2-40B4-BE49-F238E27FC236}">
                        <a16:creationId xmlns:a16="http://schemas.microsoft.com/office/drawing/2014/main" id="{BA660064-0116-A848-89C9-3D94DBEF66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6" name="그림 635">
                    <a:extLst>
                      <a:ext uri="{FF2B5EF4-FFF2-40B4-BE49-F238E27FC236}">
                        <a16:creationId xmlns:a16="http://schemas.microsoft.com/office/drawing/2014/main" id="{8633FE54-AAEB-BC47-AFA6-1E920E8B9C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7" name="그림 636">
                    <a:extLst>
                      <a:ext uri="{FF2B5EF4-FFF2-40B4-BE49-F238E27FC236}">
                        <a16:creationId xmlns:a16="http://schemas.microsoft.com/office/drawing/2014/main" id="{9BFFBA00-75EB-0F4C-B4FC-B0C23DCA5B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8" name="그림 637">
                    <a:extLst>
                      <a:ext uri="{FF2B5EF4-FFF2-40B4-BE49-F238E27FC236}">
                        <a16:creationId xmlns:a16="http://schemas.microsoft.com/office/drawing/2014/main" id="{4509AD9C-35AD-2C48-979D-A734D6502E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9" name="그림 638">
                    <a:extLst>
                      <a:ext uri="{FF2B5EF4-FFF2-40B4-BE49-F238E27FC236}">
                        <a16:creationId xmlns:a16="http://schemas.microsoft.com/office/drawing/2014/main" id="{6B5F86F3-AB8D-024F-8943-66344EFE4A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0" name="그림 639">
                    <a:extLst>
                      <a:ext uri="{FF2B5EF4-FFF2-40B4-BE49-F238E27FC236}">
                        <a16:creationId xmlns:a16="http://schemas.microsoft.com/office/drawing/2014/main" id="{73903E98-83BA-4446-8CA9-589CC6FC08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1" name="그림 640">
                    <a:extLst>
                      <a:ext uri="{FF2B5EF4-FFF2-40B4-BE49-F238E27FC236}">
                        <a16:creationId xmlns:a16="http://schemas.microsoft.com/office/drawing/2014/main" id="{6A70067F-16AF-E24B-A004-1E45936446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2" name="그림 641">
                    <a:extLst>
                      <a:ext uri="{FF2B5EF4-FFF2-40B4-BE49-F238E27FC236}">
                        <a16:creationId xmlns:a16="http://schemas.microsoft.com/office/drawing/2014/main" id="{54AA990A-0A75-6C45-9D6B-1D29985D93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3" name="그림 642">
                    <a:extLst>
                      <a:ext uri="{FF2B5EF4-FFF2-40B4-BE49-F238E27FC236}">
                        <a16:creationId xmlns:a16="http://schemas.microsoft.com/office/drawing/2014/main" id="{51C8D774-63AF-564F-B129-475F799057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4" name="그림 643">
                    <a:extLst>
                      <a:ext uri="{FF2B5EF4-FFF2-40B4-BE49-F238E27FC236}">
                        <a16:creationId xmlns:a16="http://schemas.microsoft.com/office/drawing/2014/main" id="{7C59026C-482F-7346-BA46-FA4AD0B547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9" name="그룹 578">
                  <a:extLst>
                    <a:ext uri="{FF2B5EF4-FFF2-40B4-BE49-F238E27FC236}">
                      <a16:creationId xmlns:a16="http://schemas.microsoft.com/office/drawing/2014/main" id="{E1076070-D012-984D-82F2-40C93B9AC30E}"/>
                    </a:ext>
                  </a:extLst>
                </p:cNvPr>
                <p:cNvGrpSpPr/>
                <p:nvPr/>
              </p:nvGrpSpPr>
              <p:grpSpPr>
                <a:xfrm>
                  <a:off x="5088935" y="116605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614" name="그림 613">
                    <a:extLst>
                      <a:ext uri="{FF2B5EF4-FFF2-40B4-BE49-F238E27FC236}">
                        <a16:creationId xmlns:a16="http://schemas.microsoft.com/office/drawing/2014/main" id="{C9BC16EC-6BA0-A04A-B99D-A82806D905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5" name="그림 614">
                    <a:extLst>
                      <a:ext uri="{FF2B5EF4-FFF2-40B4-BE49-F238E27FC236}">
                        <a16:creationId xmlns:a16="http://schemas.microsoft.com/office/drawing/2014/main" id="{F28D2121-070C-3341-85FB-53ECCF9EBA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6" name="그림 615">
                    <a:extLst>
                      <a:ext uri="{FF2B5EF4-FFF2-40B4-BE49-F238E27FC236}">
                        <a16:creationId xmlns:a16="http://schemas.microsoft.com/office/drawing/2014/main" id="{052D452F-3B34-9C42-816F-37B4AAAD26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7" name="그림 616">
                    <a:extLst>
                      <a:ext uri="{FF2B5EF4-FFF2-40B4-BE49-F238E27FC236}">
                        <a16:creationId xmlns:a16="http://schemas.microsoft.com/office/drawing/2014/main" id="{B09995A8-3847-154F-8C76-7EDD39C662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8" name="그림 617">
                    <a:extLst>
                      <a:ext uri="{FF2B5EF4-FFF2-40B4-BE49-F238E27FC236}">
                        <a16:creationId xmlns:a16="http://schemas.microsoft.com/office/drawing/2014/main" id="{03132FAA-4415-FF49-9457-12BEE2AFE1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9" name="그림 618">
                    <a:extLst>
                      <a:ext uri="{FF2B5EF4-FFF2-40B4-BE49-F238E27FC236}">
                        <a16:creationId xmlns:a16="http://schemas.microsoft.com/office/drawing/2014/main" id="{56D375C0-D0C5-874C-85B7-1E424CE260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0" name="그림 619">
                    <a:extLst>
                      <a:ext uri="{FF2B5EF4-FFF2-40B4-BE49-F238E27FC236}">
                        <a16:creationId xmlns:a16="http://schemas.microsoft.com/office/drawing/2014/main" id="{1E3B0576-4E08-7A49-878F-5AD8B98FB6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1" name="그림 620">
                    <a:extLst>
                      <a:ext uri="{FF2B5EF4-FFF2-40B4-BE49-F238E27FC236}">
                        <a16:creationId xmlns:a16="http://schemas.microsoft.com/office/drawing/2014/main" id="{65D3E828-C586-1743-801A-62AEDB5A37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2" name="그림 621">
                    <a:extLst>
                      <a:ext uri="{FF2B5EF4-FFF2-40B4-BE49-F238E27FC236}">
                        <a16:creationId xmlns:a16="http://schemas.microsoft.com/office/drawing/2014/main" id="{186D8AA9-C22A-894F-955A-333A33C37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3" name="그림 622">
                    <a:extLst>
                      <a:ext uri="{FF2B5EF4-FFF2-40B4-BE49-F238E27FC236}">
                        <a16:creationId xmlns:a16="http://schemas.microsoft.com/office/drawing/2014/main" id="{7644EE35-27F9-BE4F-95FD-D51252AFFB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4" name="그림 623">
                    <a:extLst>
                      <a:ext uri="{FF2B5EF4-FFF2-40B4-BE49-F238E27FC236}">
                        <a16:creationId xmlns:a16="http://schemas.microsoft.com/office/drawing/2014/main" id="{6714CCA2-45FC-C049-A184-A33212B148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5" name="그림 624">
                    <a:extLst>
                      <a:ext uri="{FF2B5EF4-FFF2-40B4-BE49-F238E27FC236}">
                        <a16:creationId xmlns:a16="http://schemas.microsoft.com/office/drawing/2014/main" id="{BD84B7EC-25C2-5F4D-9B92-53A19D4A8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6" name="그림 625">
                    <a:extLst>
                      <a:ext uri="{FF2B5EF4-FFF2-40B4-BE49-F238E27FC236}">
                        <a16:creationId xmlns:a16="http://schemas.microsoft.com/office/drawing/2014/main" id="{EB62692A-813C-A348-9703-3A41609B76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7" name="그림 626">
                    <a:extLst>
                      <a:ext uri="{FF2B5EF4-FFF2-40B4-BE49-F238E27FC236}">
                        <a16:creationId xmlns:a16="http://schemas.microsoft.com/office/drawing/2014/main" id="{FB21B7E1-7522-4F4F-BFDF-EA0647E6BF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8" name="그림 627">
                    <a:extLst>
                      <a:ext uri="{FF2B5EF4-FFF2-40B4-BE49-F238E27FC236}">
                        <a16:creationId xmlns:a16="http://schemas.microsoft.com/office/drawing/2014/main" id="{31CE2209-18C8-DC4D-886D-A2585EA22F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9" name="그림 628">
                    <a:extLst>
                      <a:ext uri="{FF2B5EF4-FFF2-40B4-BE49-F238E27FC236}">
                        <a16:creationId xmlns:a16="http://schemas.microsoft.com/office/drawing/2014/main" id="{60990ECF-3540-BB4A-8FEB-8A454A5314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0" name="그룹 579">
                  <a:extLst>
                    <a:ext uri="{FF2B5EF4-FFF2-40B4-BE49-F238E27FC236}">
                      <a16:creationId xmlns:a16="http://schemas.microsoft.com/office/drawing/2014/main" id="{4194CA65-4413-474A-89F5-CF7EC228B59F}"/>
                    </a:ext>
                  </a:extLst>
                </p:cNvPr>
                <p:cNvGrpSpPr/>
                <p:nvPr/>
              </p:nvGrpSpPr>
              <p:grpSpPr>
                <a:xfrm>
                  <a:off x="2326911" y="116605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598" name="그림 597">
                    <a:extLst>
                      <a:ext uri="{FF2B5EF4-FFF2-40B4-BE49-F238E27FC236}">
                        <a16:creationId xmlns:a16="http://schemas.microsoft.com/office/drawing/2014/main" id="{332390B4-9066-1046-8D15-21A0CA756D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9" name="그림 598">
                    <a:extLst>
                      <a:ext uri="{FF2B5EF4-FFF2-40B4-BE49-F238E27FC236}">
                        <a16:creationId xmlns:a16="http://schemas.microsoft.com/office/drawing/2014/main" id="{A758244D-3590-8947-A95C-CAEB5101DF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0" name="그림 599">
                    <a:extLst>
                      <a:ext uri="{FF2B5EF4-FFF2-40B4-BE49-F238E27FC236}">
                        <a16:creationId xmlns:a16="http://schemas.microsoft.com/office/drawing/2014/main" id="{7D1FEF66-9E06-E54C-BAFF-0010E09F7C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1" name="그림 600">
                    <a:extLst>
                      <a:ext uri="{FF2B5EF4-FFF2-40B4-BE49-F238E27FC236}">
                        <a16:creationId xmlns:a16="http://schemas.microsoft.com/office/drawing/2014/main" id="{40DF5D03-D907-A147-8283-EA408A714B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2" name="그림 601">
                    <a:extLst>
                      <a:ext uri="{FF2B5EF4-FFF2-40B4-BE49-F238E27FC236}">
                        <a16:creationId xmlns:a16="http://schemas.microsoft.com/office/drawing/2014/main" id="{0B3F5B68-E6F1-9740-94D6-794DD10F88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3" name="그림 602">
                    <a:extLst>
                      <a:ext uri="{FF2B5EF4-FFF2-40B4-BE49-F238E27FC236}">
                        <a16:creationId xmlns:a16="http://schemas.microsoft.com/office/drawing/2014/main" id="{1A2B25A4-1184-6A43-AFA7-5DDB18160B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4" name="그림 603">
                    <a:extLst>
                      <a:ext uri="{FF2B5EF4-FFF2-40B4-BE49-F238E27FC236}">
                        <a16:creationId xmlns:a16="http://schemas.microsoft.com/office/drawing/2014/main" id="{B8E3583C-C8E4-AC44-9A5C-B5E303D109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5" name="그림 604">
                    <a:extLst>
                      <a:ext uri="{FF2B5EF4-FFF2-40B4-BE49-F238E27FC236}">
                        <a16:creationId xmlns:a16="http://schemas.microsoft.com/office/drawing/2014/main" id="{F9564F94-E90F-9D43-969B-59D4CABF77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6" name="그림 605">
                    <a:extLst>
                      <a:ext uri="{FF2B5EF4-FFF2-40B4-BE49-F238E27FC236}">
                        <a16:creationId xmlns:a16="http://schemas.microsoft.com/office/drawing/2014/main" id="{E0B4C591-5A02-E745-8C1D-5469F83EB3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7" name="그림 606">
                    <a:extLst>
                      <a:ext uri="{FF2B5EF4-FFF2-40B4-BE49-F238E27FC236}">
                        <a16:creationId xmlns:a16="http://schemas.microsoft.com/office/drawing/2014/main" id="{1AF5CCAF-8F94-E34D-925C-0A6C5822CA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8" name="그림 607">
                    <a:extLst>
                      <a:ext uri="{FF2B5EF4-FFF2-40B4-BE49-F238E27FC236}">
                        <a16:creationId xmlns:a16="http://schemas.microsoft.com/office/drawing/2014/main" id="{E002C0E1-9832-E745-922E-36D88E2075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9" name="그림 608">
                    <a:extLst>
                      <a:ext uri="{FF2B5EF4-FFF2-40B4-BE49-F238E27FC236}">
                        <a16:creationId xmlns:a16="http://schemas.microsoft.com/office/drawing/2014/main" id="{3AB3C596-8084-B24B-BABC-62E60439F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0" name="그림 609">
                    <a:extLst>
                      <a:ext uri="{FF2B5EF4-FFF2-40B4-BE49-F238E27FC236}">
                        <a16:creationId xmlns:a16="http://schemas.microsoft.com/office/drawing/2014/main" id="{62063FC4-AC1A-CD4A-8187-15D8AC92C9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1" name="그림 610">
                    <a:extLst>
                      <a:ext uri="{FF2B5EF4-FFF2-40B4-BE49-F238E27FC236}">
                        <a16:creationId xmlns:a16="http://schemas.microsoft.com/office/drawing/2014/main" id="{CEE81F24-23D6-FD42-A219-F5D12363B2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2" name="그림 611">
                    <a:extLst>
                      <a:ext uri="{FF2B5EF4-FFF2-40B4-BE49-F238E27FC236}">
                        <a16:creationId xmlns:a16="http://schemas.microsoft.com/office/drawing/2014/main" id="{6A97DC98-E49B-7A44-807C-3E9CD0FBDE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3" name="그림 612">
                    <a:extLst>
                      <a:ext uri="{FF2B5EF4-FFF2-40B4-BE49-F238E27FC236}">
                        <a16:creationId xmlns:a16="http://schemas.microsoft.com/office/drawing/2014/main" id="{29BAA721-444F-DC4B-B09B-187AA457EF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1" name="그룹 580">
                  <a:extLst>
                    <a:ext uri="{FF2B5EF4-FFF2-40B4-BE49-F238E27FC236}">
                      <a16:creationId xmlns:a16="http://schemas.microsoft.com/office/drawing/2014/main" id="{439413B9-AF82-B548-9B35-29D9E11FB232}"/>
                    </a:ext>
                  </a:extLst>
                </p:cNvPr>
                <p:cNvGrpSpPr/>
                <p:nvPr/>
              </p:nvGrpSpPr>
              <p:grpSpPr>
                <a:xfrm>
                  <a:off x="-428287" y="1163404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582" name="그림 581">
                    <a:extLst>
                      <a:ext uri="{FF2B5EF4-FFF2-40B4-BE49-F238E27FC236}">
                        <a16:creationId xmlns:a16="http://schemas.microsoft.com/office/drawing/2014/main" id="{EC654B42-4B8A-E94A-B746-73E95B6A1C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3" name="그림 582">
                    <a:extLst>
                      <a:ext uri="{FF2B5EF4-FFF2-40B4-BE49-F238E27FC236}">
                        <a16:creationId xmlns:a16="http://schemas.microsoft.com/office/drawing/2014/main" id="{2C4BCBA8-005C-1342-A78A-F496EDCFA7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4" name="그림 583">
                    <a:extLst>
                      <a:ext uri="{FF2B5EF4-FFF2-40B4-BE49-F238E27FC236}">
                        <a16:creationId xmlns:a16="http://schemas.microsoft.com/office/drawing/2014/main" id="{BC477BCB-3160-F24E-834D-547C4C6C9C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5" name="그림 584">
                    <a:extLst>
                      <a:ext uri="{FF2B5EF4-FFF2-40B4-BE49-F238E27FC236}">
                        <a16:creationId xmlns:a16="http://schemas.microsoft.com/office/drawing/2014/main" id="{D79905AD-7040-E94B-BFE8-B00CB7B374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6" name="그림 585">
                    <a:extLst>
                      <a:ext uri="{FF2B5EF4-FFF2-40B4-BE49-F238E27FC236}">
                        <a16:creationId xmlns:a16="http://schemas.microsoft.com/office/drawing/2014/main" id="{4D07FF4D-CA0B-7C49-A0CB-ABCCC8F348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7" name="그림 586">
                    <a:extLst>
                      <a:ext uri="{FF2B5EF4-FFF2-40B4-BE49-F238E27FC236}">
                        <a16:creationId xmlns:a16="http://schemas.microsoft.com/office/drawing/2014/main" id="{6E66D57A-95FE-A845-B030-F9FD3205C4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8" name="그림 587">
                    <a:extLst>
                      <a:ext uri="{FF2B5EF4-FFF2-40B4-BE49-F238E27FC236}">
                        <a16:creationId xmlns:a16="http://schemas.microsoft.com/office/drawing/2014/main" id="{3A4BA67D-95CF-3E4F-84FE-23B8C71AE4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9" name="그림 588">
                    <a:extLst>
                      <a:ext uri="{FF2B5EF4-FFF2-40B4-BE49-F238E27FC236}">
                        <a16:creationId xmlns:a16="http://schemas.microsoft.com/office/drawing/2014/main" id="{1DA537A6-6683-C748-A40B-FF5F84D8CA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0" name="그림 589">
                    <a:extLst>
                      <a:ext uri="{FF2B5EF4-FFF2-40B4-BE49-F238E27FC236}">
                        <a16:creationId xmlns:a16="http://schemas.microsoft.com/office/drawing/2014/main" id="{BB66CBB9-A601-B54A-A5A2-71D5ED7019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1" name="그림 590">
                    <a:extLst>
                      <a:ext uri="{FF2B5EF4-FFF2-40B4-BE49-F238E27FC236}">
                        <a16:creationId xmlns:a16="http://schemas.microsoft.com/office/drawing/2014/main" id="{0530D1F2-C57D-8E4E-938A-877B55A0AF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2" name="그림 591">
                    <a:extLst>
                      <a:ext uri="{FF2B5EF4-FFF2-40B4-BE49-F238E27FC236}">
                        <a16:creationId xmlns:a16="http://schemas.microsoft.com/office/drawing/2014/main" id="{C92970A2-522E-2745-B638-BC49B29828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3" name="그림 592">
                    <a:extLst>
                      <a:ext uri="{FF2B5EF4-FFF2-40B4-BE49-F238E27FC236}">
                        <a16:creationId xmlns:a16="http://schemas.microsoft.com/office/drawing/2014/main" id="{ED41C928-0F9F-1B4B-894B-C693DAACEB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4" name="그림 593">
                    <a:extLst>
                      <a:ext uri="{FF2B5EF4-FFF2-40B4-BE49-F238E27FC236}">
                        <a16:creationId xmlns:a16="http://schemas.microsoft.com/office/drawing/2014/main" id="{DA84420A-440F-D24C-A797-FFB63D3F68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5" name="그림 594">
                    <a:extLst>
                      <a:ext uri="{FF2B5EF4-FFF2-40B4-BE49-F238E27FC236}">
                        <a16:creationId xmlns:a16="http://schemas.microsoft.com/office/drawing/2014/main" id="{8E607BDA-94CC-E14F-93A6-2ED219FC8D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6" name="그림 595">
                    <a:extLst>
                      <a:ext uri="{FF2B5EF4-FFF2-40B4-BE49-F238E27FC236}">
                        <a16:creationId xmlns:a16="http://schemas.microsoft.com/office/drawing/2014/main" id="{1D7D05F4-29C0-434E-B4EE-9AB1C399CC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7" name="그림 596">
                    <a:extLst>
                      <a:ext uri="{FF2B5EF4-FFF2-40B4-BE49-F238E27FC236}">
                        <a16:creationId xmlns:a16="http://schemas.microsoft.com/office/drawing/2014/main" id="{5A0B032B-71B2-7C46-8E4B-A12D33E9F7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571" name="그림 570">
              <a:extLst>
                <a:ext uri="{FF2B5EF4-FFF2-40B4-BE49-F238E27FC236}">
                  <a16:creationId xmlns:a16="http://schemas.microsoft.com/office/drawing/2014/main" id="{62B79E0F-A1D5-E148-8F3A-2930BB1F4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84165" y="1596177"/>
              <a:ext cx="340450" cy="340450"/>
            </a:xfrm>
            <a:prstGeom prst="rect">
              <a:avLst/>
            </a:prstGeom>
          </p:spPr>
        </p:pic>
      </p:grpSp>
      <p:sp>
        <p:nvSpPr>
          <p:cNvPr id="857" name="내용 개체 틀 856">
            <a:extLst>
              <a:ext uri="{FF2B5EF4-FFF2-40B4-BE49-F238E27FC236}">
                <a16:creationId xmlns:a16="http://schemas.microsoft.com/office/drawing/2014/main" id="{076E948A-549D-0F45-8666-C6363E94213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18613" y="4494213"/>
            <a:ext cx="6572812" cy="515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00" b="1" i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ko-KR" dirty="0"/>
              <a:t>Template Guide –34pt</a:t>
            </a:r>
            <a:endParaRPr kumimoji="1" lang="ko-KR" altLang="en-US" dirty="0"/>
          </a:p>
        </p:txBody>
      </p:sp>
      <p:sp>
        <p:nvSpPr>
          <p:cNvPr id="866" name="내용 개체 틀 856">
            <a:extLst>
              <a:ext uri="{FF2B5EF4-FFF2-40B4-BE49-F238E27FC236}">
                <a16:creationId xmlns:a16="http://schemas.microsoft.com/office/drawing/2014/main" id="{268AEA45-8D35-7A48-9BCD-3B4E06BD38E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15646" y="5124450"/>
            <a:ext cx="6575779" cy="2852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solidFill>
                  <a:srgbClr val="F9E76C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Orange Type &amp; Horizontal -14pt</a:t>
            </a:r>
            <a:endParaRPr kumimoji="1" lang="ko-KR" altLang="en-US" dirty="0"/>
          </a:p>
        </p:txBody>
      </p:sp>
      <p:sp>
        <p:nvSpPr>
          <p:cNvPr id="870" name="내용 개체 틀 856">
            <a:extLst>
              <a:ext uri="{FF2B5EF4-FFF2-40B4-BE49-F238E27FC236}">
                <a16:creationId xmlns:a16="http://schemas.microsoft.com/office/drawing/2014/main" id="{927C6311-C2ED-3243-AFF7-085288C74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0140" y="6317063"/>
            <a:ext cx="1697691" cy="207521"/>
          </a:xfrm>
          <a:prstGeom prst="rect">
            <a:avLst/>
          </a:prstGeom>
        </p:spPr>
        <p:txBody>
          <a:bodyPr numCol="1"/>
          <a:lstStyle>
            <a:lvl1pPr marL="0" indent="0" algn="r">
              <a:lnSpc>
                <a:spcPct val="100000"/>
              </a:lnSpc>
              <a:buNone/>
              <a:defRPr sz="1000" b="0" i="0">
                <a:solidFill>
                  <a:srgbClr val="FF8400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00/00/00 -10pt</a:t>
            </a:r>
          </a:p>
        </p:txBody>
      </p:sp>
      <p:sp>
        <p:nvSpPr>
          <p:cNvPr id="871" name="내용 개체 틀 856">
            <a:extLst>
              <a:ext uri="{FF2B5EF4-FFF2-40B4-BE49-F238E27FC236}">
                <a16:creationId xmlns:a16="http://schemas.microsoft.com/office/drawing/2014/main" id="{CD15451B-1B45-684E-92A8-0995BF7AE0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010525" y="6467434"/>
            <a:ext cx="1697691" cy="215701"/>
          </a:xfrm>
          <a:prstGeom prst="rect">
            <a:avLst/>
          </a:prstGeom>
        </p:spPr>
        <p:txBody>
          <a:bodyPr numCol="1"/>
          <a:lstStyle>
            <a:lvl1pPr marL="0" indent="0" algn="r">
              <a:lnSpc>
                <a:spcPct val="100000"/>
              </a:lnSpc>
              <a:buNone/>
              <a:defRPr sz="1000" b="0" i="0">
                <a:solidFill>
                  <a:srgbClr val="FF8400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Ver.000000—10pt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95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6BB1CED-A942-914E-9196-B58BE1D666EB}"/>
              </a:ext>
            </a:extLst>
          </p:cNvPr>
          <p:cNvSpPr/>
          <p:nvPr userDrawn="1"/>
        </p:nvSpPr>
        <p:spPr>
          <a:xfrm>
            <a:off x="0" y="0"/>
            <a:ext cx="2399554" cy="6858000"/>
          </a:xfrm>
          <a:prstGeom prst="rect">
            <a:avLst/>
          </a:prstGeom>
          <a:solidFill>
            <a:srgbClr val="FF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>
              <a:solidFill>
                <a:srgbClr val="FF88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B7AE135-D52B-5F4E-9472-DC893420F33F}"/>
              </a:ext>
            </a:extLst>
          </p:cNvPr>
          <p:cNvGrpSpPr/>
          <p:nvPr userDrawn="1"/>
        </p:nvGrpSpPr>
        <p:grpSpPr>
          <a:xfrm>
            <a:off x="284326" y="3010369"/>
            <a:ext cx="1813162" cy="3569508"/>
            <a:chOff x="284326" y="3010369"/>
            <a:chExt cx="1813162" cy="356950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8D2E564-F852-E746-BF31-821A34CEB241}"/>
                </a:ext>
              </a:extLst>
            </p:cNvPr>
            <p:cNvGrpSpPr/>
            <p:nvPr/>
          </p:nvGrpSpPr>
          <p:grpSpPr>
            <a:xfrm>
              <a:off x="284326" y="3010369"/>
              <a:ext cx="1809832" cy="3569508"/>
              <a:chOff x="189845" y="2811628"/>
              <a:chExt cx="1931072" cy="3808628"/>
            </a:xfrm>
          </p:grpSpPr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22F751F8-0D68-3F41-ADBB-683AD9B1C78A}"/>
                  </a:ext>
                </a:extLst>
              </p:cNvPr>
              <p:cNvGrpSpPr/>
              <p:nvPr/>
            </p:nvGrpSpPr>
            <p:grpSpPr>
              <a:xfrm>
                <a:off x="189845" y="4844240"/>
                <a:ext cx="1931072" cy="1776016"/>
                <a:chOff x="177608" y="4529721"/>
                <a:chExt cx="2104066" cy="1935119"/>
              </a:xfrm>
            </p:grpSpPr>
            <p:grpSp>
              <p:nvGrpSpPr>
                <p:cNvPr id="120" name="그룹 119">
                  <a:extLst>
                    <a:ext uri="{FF2B5EF4-FFF2-40B4-BE49-F238E27FC236}">
                      <a16:creationId xmlns:a16="http://schemas.microsoft.com/office/drawing/2014/main" id="{1D98AAC3-57D5-074E-8393-F5663BC49E2A}"/>
                    </a:ext>
                  </a:extLst>
                </p:cNvPr>
                <p:cNvGrpSpPr/>
                <p:nvPr/>
              </p:nvGrpSpPr>
              <p:grpSpPr>
                <a:xfrm>
                  <a:off x="182840" y="4529721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138" name="그림 137">
                    <a:extLst>
                      <a:ext uri="{FF2B5EF4-FFF2-40B4-BE49-F238E27FC236}">
                        <a16:creationId xmlns:a16="http://schemas.microsoft.com/office/drawing/2014/main" id="{73464D45-B643-CF46-8AEE-697A86C02B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9" name="그림 138">
                    <a:extLst>
                      <a:ext uri="{FF2B5EF4-FFF2-40B4-BE49-F238E27FC236}">
                        <a16:creationId xmlns:a16="http://schemas.microsoft.com/office/drawing/2014/main" id="{A9E3BB90-2867-EC44-8948-EDD493FC5A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0" name="그림 139">
                    <a:extLst>
                      <a:ext uri="{FF2B5EF4-FFF2-40B4-BE49-F238E27FC236}">
                        <a16:creationId xmlns:a16="http://schemas.microsoft.com/office/drawing/2014/main" id="{95074118-25B4-9E40-BCC5-095E8BD67E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1" name="그림 140">
                    <a:extLst>
                      <a:ext uri="{FF2B5EF4-FFF2-40B4-BE49-F238E27FC236}">
                        <a16:creationId xmlns:a16="http://schemas.microsoft.com/office/drawing/2014/main" id="{152A9F30-4AD5-E346-99AE-5192A76EC0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2" name="그림 141">
                    <a:extLst>
                      <a:ext uri="{FF2B5EF4-FFF2-40B4-BE49-F238E27FC236}">
                        <a16:creationId xmlns:a16="http://schemas.microsoft.com/office/drawing/2014/main" id="{D1FD1716-A016-2844-9A48-B76E5425FD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3" name="그림 142">
                    <a:extLst>
                      <a:ext uri="{FF2B5EF4-FFF2-40B4-BE49-F238E27FC236}">
                        <a16:creationId xmlns:a16="http://schemas.microsoft.com/office/drawing/2014/main" id="{8FD2C91A-12A1-9341-B124-1390F69F56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4" name="그림 143">
                    <a:extLst>
                      <a:ext uri="{FF2B5EF4-FFF2-40B4-BE49-F238E27FC236}">
                        <a16:creationId xmlns:a16="http://schemas.microsoft.com/office/drawing/2014/main" id="{DD8E7F2B-FEFD-A54F-919C-206C6ABAC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5" name="그림 144">
                    <a:extLst>
                      <a:ext uri="{FF2B5EF4-FFF2-40B4-BE49-F238E27FC236}">
                        <a16:creationId xmlns:a16="http://schemas.microsoft.com/office/drawing/2014/main" id="{82FBBC7B-883A-C24A-9C8D-BC2CCD3CEF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6" name="그림 145">
                    <a:extLst>
                      <a:ext uri="{FF2B5EF4-FFF2-40B4-BE49-F238E27FC236}">
                        <a16:creationId xmlns:a16="http://schemas.microsoft.com/office/drawing/2014/main" id="{1181600E-BD8B-AB47-BA77-FA296AC480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7" name="그림 146">
                    <a:extLst>
                      <a:ext uri="{FF2B5EF4-FFF2-40B4-BE49-F238E27FC236}">
                        <a16:creationId xmlns:a16="http://schemas.microsoft.com/office/drawing/2014/main" id="{8144ECE4-46EB-824C-A680-C2D34E2451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8" name="그림 147">
                    <a:extLst>
                      <a:ext uri="{FF2B5EF4-FFF2-40B4-BE49-F238E27FC236}">
                        <a16:creationId xmlns:a16="http://schemas.microsoft.com/office/drawing/2014/main" id="{C25634F8-D71D-EC42-9352-43239FEE93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9" name="그림 148">
                    <a:extLst>
                      <a:ext uri="{FF2B5EF4-FFF2-40B4-BE49-F238E27FC236}">
                        <a16:creationId xmlns:a16="http://schemas.microsoft.com/office/drawing/2014/main" id="{B493F892-EB2D-2946-9752-30FFA0A3D8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50" name="그림 149">
                    <a:extLst>
                      <a:ext uri="{FF2B5EF4-FFF2-40B4-BE49-F238E27FC236}">
                        <a16:creationId xmlns:a16="http://schemas.microsoft.com/office/drawing/2014/main" id="{AB614B31-2F93-0F4C-9857-C3A09DD9AD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51" name="그림 150">
                    <a:extLst>
                      <a:ext uri="{FF2B5EF4-FFF2-40B4-BE49-F238E27FC236}">
                        <a16:creationId xmlns:a16="http://schemas.microsoft.com/office/drawing/2014/main" id="{63553627-9FB1-1B49-8B81-1B5A56B373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52" name="그림 151">
                    <a:extLst>
                      <a:ext uri="{FF2B5EF4-FFF2-40B4-BE49-F238E27FC236}">
                        <a16:creationId xmlns:a16="http://schemas.microsoft.com/office/drawing/2014/main" id="{D6EDEC97-7AD4-2D44-B162-22122F62D7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53" name="그림 152">
                    <a:extLst>
                      <a:ext uri="{FF2B5EF4-FFF2-40B4-BE49-F238E27FC236}">
                        <a16:creationId xmlns:a16="http://schemas.microsoft.com/office/drawing/2014/main" id="{759F3B05-D5F6-AE49-B1BE-61143B8C25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520CCFEA-BD4F-AC4B-B87F-61033A3E7E31}"/>
                    </a:ext>
                  </a:extLst>
                </p:cNvPr>
                <p:cNvGrpSpPr/>
                <p:nvPr/>
              </p:nvGrpSpPr>
              <p:grpSpPr>
                <a:xfrm>
                  <a:off x="177608" y="4530889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122" name="그림 121">
                    <a:extLst>
                      <a:ext uri="{FF2B5EF4-FFF2-40B4-BE49-F238E27FC236}">
                        <a16:creationId xmlns:a16="http://schemas.microsoft.com/office/drawing/2014/main" id="{BF2C792F-E0CB-AB45-99F8-D0355B6FCA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3" name="그림 122">
                    <a:extLst>
                      <a:ext uri="{FF2B5EF4-FFF2-40B4-BE49-F238E27FC236}">
                        <a16:creationId xmlns:a16="http://schemas.microsoft.com/office/drawing/2014/main" id="{CAB0D95E-3436-E340-BC0C-ECC572591C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4" name="그림 123">
                    <a:extLst>
                      <a:ext uri="{FF2B5EF4-FFF2-40B4-BE49-F238E27FC236}">
                        <a16:creationId xmlns:a16="http://schemas.microsoft.com/office/drawing/2014/main" id="{C6D074E2-B761-5940-B983-711AED9219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5" name="그림 124">
                    <a:extLst>
                      <a:ext uri="{FF2B5EF4-FFF2-40B4-BE49-F238E27FC236}">
                        <a16:creationId xmlns:a16="http://schemas.microsoft.com/office/drawing/2014/main" id="{4C282EF2-18CE-B34C-88D3-75DEFCE623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6" name="그림 125">
                    <a:extLst>
                      <a:ext uri="{FF2B5EF4-FFF2-40B4-BE49-F238E27FC236}">
                        <a16:creationId xmlns:a16="http://schemas.microsoft.com/office/drawing/2014/main" id="{AF52ED35-6315-884B-AA70-5887F63608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7" name="그림 126">
                    <a:extLst>
                      <a:ext uri="{FF2B5EF4-FFF2-40B4-BE49-F238E27FC236}">
                        <a16:creationId xmlns:a16="http://schemas.microsoft.com/office/drawing/2014/main" id="{5FFBFCDC-2116-1E42-AEA0-944AEDD8CF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8" name="그림 127">
                    <a:extLst>
                      <a:ext uri="{FF2B5EF4-FFF2-40B4-BE49-F238E27FC236}">
                        <a16:creationId xmlns:a16="http://schemas.microsoft.com/office/drawing/2014/main" id="{58446C4D-C311-484E-986A-9624CE70AC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9" name="그림 128">
                    <a:extLst>
                      <a:ext uri="{FF2B5EF4-FFF2-40B4-BE49-F238E27FC236}">
                        <a16:creationId xmlns:a16="http://schemas.microsoft.com/office/drawing/2014/main" id="{1BB3A5FE-8CFA-BB4E-BA24-C351B8C244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0" name="그림 129">
                    <a:extLst>
                      <a:ext uri="{FF2B5EF4-FFF2-40B4-BE49-F238E27FC236}">
                        <a16:creationId xmlns:a16="http://schemas.microsoft.com/office/drawing/2014/main" id="{F2026091-454C-0741-9967-3E1FA55537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1" name="그림 130">
                    <a:extLst>
                      <a:ext uri="{FF2B5EF4-FFF2-40B4-BE49-F238E27FC236}">
                        <a16:creationId xmlns:a16="http://schemas.microsoft.com/office/drawing/2014/main" id="{62CB2C22-1A68-E245-80A4-A9D8EE294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2" name="그림 131">
                    <a:extLst>
                      <a:ext uri="{FF2B5EF4-FFF2-40B4-BE49-F238E27FC236}">
                        <a16:creationId xmlns:a16="http://schemas.microsoft.com/office/drawing/2014/main" id="{07A3F49F-6E4F-D143-9DD9-4E9675AC1D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3" name="그림 132">
                    <a:extLst>
                      <a:ext uri="{FF2B5EF4-FFF2-40B4-BE49-F238E27FC236}">
                        <a16:creationId xmlns:a16="http://schemas.microsoft.com/office/drawing/2014/main" id="{ACAA2B0B-F08E-144C-9ECD-319E9731D0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4" name="그림 133">
                    <a:extLst>
                      <a:ext uri="{FF2B5EF4-FFF2-40B4-BE49-F238E27FC236}">
                        <a16:creationId xmlns:a16="http://schemas.microsoft.com/office/drawing/2014/main" id="{2A56CB1E-6B6C-5E4A-8DBB-DB7B5F921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5" name="그림 134">
                    <a:extLst>
                      <a:ext uri="{FF2B5EF4-FFF2-40B4-BE49-F238E27FC236}">
                        <a16:creationId xmlns:a16="http://schemas.microsoft.com/office/drawing/2014/main" id="{04C0ADFD-8E1F-D243-AA05-9B35590E4F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6" name="그림 135">
                    <a:extLst>
                      <a:ext uri="{FF2B5EF4-FFF2-40B4-BE49-F238E27FC236}">
                        <a16:creationId xmlns:a16="http://schemas.microsoft.com/office/drawing/2014/main" id="{55551275-EBE9-C74E-BE0C-40D72F7753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7" name="그림 136">
                    <a:extLst>
                      <a:ext uri="{FF2B5EF4-FFF2-40B4-BE49-F238E27FC236}">
                        <a16:creationId xmlns:a16="http://schemas.microsoft.com/office/drawing/2014/main" id="{68290513-7B44-8742-86CB-EC67D92359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A7B6656B-3FFB-6B42-9A9D-81B698D5239F}"/>
                  </a:ext>
                </a:extLst>
              </p:cNvPr>
              <p:cNvGrpSpPr/>
              <p:nvPr/>
            </p:nvGrpSpPr>
            <p:grpSpPr>
              <a:xfrm>
                <a:off x="189845" y="2811628"/>
                <a:ext cx="1931072" cy="1776016"/>
                <a:chOff x="177608" y="4529721"/>
                <a:chExt cx="2104066" cy="1935119"/>
              </a:xfrm>
            </p:grpSpPr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AEE49F7C-E5C5-3A4B-8917-B119BEB556D5}"/>
                    </a:ext>
                  </a:extLst>
                </p:cNvPr>
                <p:cNvGrpSpPr/>
                <p:nvPr/>
              </p:nvGrpSpPr>
              <p:grpSpPr>
                <a:xfrm>
                  <a:off x="182840" y="4529721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104" name="그림 103">
                    <a:extLst>
                      <a:ext uri="{FF2B5EF4-FFF2-40B4-BE49-F238E27FC236}">
                        <a16:creationId xmlns:a16="http://schemas.microsoft.com/office/drawing/2014/main" id="{803EFDD5-1481-C344-8394-98434E6687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5" name="그림 104">
                    <a:extLst>
                      <a:ext uri="{FF2B5EF4-FFF2-40B4-BE49-F238E27FC236}">
                        <a16:creationId xmlns:a16="http://schemas.microsoft.com/office/drawing/2014/main" id="{5AD5019C-EC38-BC49-B07F-48F01AD441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6" name="그림 105">
                    <a:extLst>
                      <a:ext uri="{FF2B5EF4-FFF2-40B4-BE49-F238E27FC236}">
                        <a16:creationId xmlns:a16="http://schemas.microsoft.com/office/drawing/2014/main" id="{0A222134-8987-7D40-9C81-BEB1B9B1E0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7" name="그림 106">
                    <a:extLst>
                      <a:ext uri="{FF2B5EF4-FFF2-40B4-BE49-F238E27FC236}">
                        <a16:creationId xmlns:a16="http://schemas.microsoft.com/office/drawing/2014/main" id="{4C2F329F-B700-EA4C-806D-9D4C966D02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8" name="그림 107">
                    <a:extLst>
                      <a:ext uri="{FF2B5EF4-FFF2-40B4-BE49-F238E27FC236}">
                        <a16:creationId xmlns:a16="http://schemas.microsoft.com/office/drawing/2014/main" id="{CAC5F735-E1CF-EC48-B611-1124B3F917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9" name="그림 108">
                    <a:extLst>
                      <a:ext uri="{FF2B5EF4-FFF2-40B4-BE49-F238E27FC236}">
                        <a16:creationId xmlns:a16="http://schemas.microsoft.com/office/drawing/2014/main" id="{4034D90D-9FBD-814E-AE3E-CBAB7022E3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0" name="그림 109">
                    <a:extLst>
                      <a:ext uri="{FF2B5EF4-FFF2-40B4-BE49-F238E27FC236}">
                        <a16:creationId xmlns:a16="http://schemas.microsoft.com/office/drawing/2014/main" id="{26F6B712-8519-0043-AEA7-C6F9B95F24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1" name="그림 110">
                    <a:extLst>
                      <a:ext uri="{FF2B5EF4-FFF2-40B4-BE49-F238E27FC236}">
                        <a16:creationId xmlns:a16="http://schemas.microsoft.com/office/drawing/2014/main" id="{6597FF2A-5765-9E47-9F47-0F830EA543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2" name="그림 111">
                    <a:extLst>
                      <a:ext uri="{FF2B5EF4-FFF2-40B4-BE49-F238E27FC236}">
                        <a16:creationId xmlns:a16="http://schemas.microsoft.com/office/drawing/2014/main" id="{C6A07385-B398-184F-9EBC-A7DB5DE2D0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3" name="그림 112">
                    <a:extLst>
                      <a:ext uri="{FF2B5EF4-FFF2-40B4-BE49-F238E27FC236}">
                        <a16:creationId xmlns:a16="http://schemas.microsoft.com/office/drawing/2014/main" id="{6C047BC2-3CD0-D043-B6ED-FD46979A14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4" name="그림 113">
                    <a:extLst>
                      <a:ext uri="{FF2B5EF4-FFF2-40B4-BE49-F238E27FC236}">
                        <a16:creationId xmlns:a16="http://schemas.microsoft.com/office/drawing/2014/main" id="{08B3E27E-64B4-984A-898A-5BF8EE896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5" name="그림 114">
                    <a:extLst>
                      <a:ext uri="{FF2B5EF4-FFF2-40B4-BE49-F238E27FC236}">
                        <a16:creationId xmlns:a16="http://schemas.microsoft.com/office/drawing/2014/main" id="{612EB3CA-F583-3E49-97DA-0B3B678619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6" name="그림 115">
                    <a:extLst>
                      <a:ext uri="{FF2B5EF4-FFF2-40B4-BE49-F238E27FC236}">
                        <a16:creationId xmlns:a16="http://schemas.microsoft.com/office/drawing/2014/main" id="{50A98138-7236-6C45-BFDA-20A8EE6203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7" name="그림 116">
                    <a:extLst>
                      <a:ext uri="{FF2B5EF4-FFF2-40B4-BE49-F238E27FC236}">
                        <a16:creationId xmlns:a16="http://schemas.microsoft.com/office/drawing/2014/main" id="{58EDF847-9A0D-A743-9A38-78D4343843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8" name="그림 117">
                    <a:extLst>
                      <a:ext uri="{FF2B5EF4-FFF2-40B4-BE49-F238E27FC236}">
                        <a16:creationId xmlns:a16="http://schemas.microsoft.com/office/drawing/2014/main" id="{93019649-8F39-3F4B-AF16-C79A91219E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9" name="그림 118">
                    <a:extLst>
                      <a:ext uri="{FF2B5EF4-FFF2-40B4-BE49-F238E27FC236}">
                        <a16:creationId xmlns:a16="http://schemas.microsoft.com/office/drawing/2014/main" id="{4AEAEEC7-66AF-7F42-A7BB-2C786AB134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DB3D1E92-36A2-4E4B-A9E3-F3385F21BFE2}"/>
                    </a:ext>
                  </a:extLst>
                </p:cNvPr>
                <p:cNvGrpSpPr/>
                <p:nvPr/>
              </p:nvGrpSpPr>
              <p:grpSpPr>
                <a:xfrm>
                  <a:off x="177608" y="4530889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88" name="그림 87">
                    <a:extLst>
                      <a:ext uri="{FF2B5EF4-FFF2-40B4-BE49-F238E27FC236}">
                        <a16:creationId xmlns:a16="http://schemas.microsoft.com/office/drawing/2014/main" id="{310A1607-2E5D-7949-81C0-D400971989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9" name="그림 88">
                    <a:extLst>
                      <a:ext uri="{FF2B5EF4-FFF2-40B4-BE49-F238E27FC236}">
                        <a16:creationId xmlns:a16="http://schemas.microsoft.com/office/drawing/2014/main" id="{AE2CF56A-0624-7D4B-AA9F-F608E8401A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0" name="그림 89">
                    <a:extLst>
                      <a:ext uri="{FF2B5EF4-FFF2-40B4-BE49-F238E27FC236}">
                        <a16:creationId xmlns:a16="http://schemas.microsoft.com/office/drawing/2014/main" id="{FDF6C75F-3259-964E-B804-6766C37FE8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1" name="그림 90">
                    <a:extLst>
                      <a:ext uri="{FF2B5EF4-FFF2-40B4-BE49-F238E27FC236}">
                        <a16:creationId xmlns:a16="http://schemas.microsoft.com/office/drawing/2014/main" id="{28BE5950-2648-0E45-B53E-0D732C7BE3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2" name="그림 91">
                    <a:extLst>
                      <a:ext uri="{FF2B5EF4-FFF2-40B4-BE49-F238E27FC236}">
                        <a16:creationId xmlns:a16="http://schemas.microsoft.com/office/drawing/2014/main" id="{0193EAC1-4378-AF4C-B02D-AE9EE0A034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3" name="그림 92">
                    <a:extLst>
                      <a:ext uri="{FF2B5EF4-FFF2-40B4-BE49-F238E27FC236}">
                        <a16:creationId xmlns:a16="http://schemas.microsoft.com/office/drawing/2014/main" id="{4ABE6497-DD6F-1C4C-A6B8-D94D56C781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4" name="그림 93">
                    <a:extLst>
                      <a:ext uri="{FF2B5EF4-FFF2-40B4-BE49-F238E27FC236}">
                        <a16:creationId xmlns:a16="http://schemas.microsoft.com/office/drawing/2014/main" id="{65BAE3D4-8B66-4B42-8FDB-BEAE9BE6DD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5" name="그림 94">
                    <a:extLst>
                      <a:ext uri="{FF2B5EF4-FFF2-40B4-BE49-F238E27FC236}">
                        <a16:creationId xmlns:a16="http://schemas.microsoft.com/office/drawing/2014/main" id="{10B20DCE-FA7C-0B41-9D52-66CA8AA73C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6" name="그림 95">
                    <a:extLst>
                      <a:ext uri="{FF2B5EF4-FFF2-40B4-BE49-F238E27FC236}">
                        <a16:creationId xmlns:a16="http://schemas.microsoft.com/office/drawing/2014/main" id="{CB662DD4-5D1A-5440-9BC8-3291A6021A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7" name="그림 96">
                    <a:extLst>
                      <a:ext uri="{FF2B5EF4-FFF2-40B4-BE49-F238E27FC236}">
                        <a16:creationId xmlns:a16="http://schemas.microsoft.com/office/drawing/2014/main" id="{CDBEB3A2-0D79-BF49-A6FA-DF455AAE2C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8" name="그림 97">
                    <a:extLst>
                      <a:ext uri="{FF2B5EF4-FFF2-40B4-BE49-F238E27FC236}">
                        <a16:creationId xmlns:a16="http://schemas.microsoft.com/office/drawing/2014/main" id="{CACFF09B-3CC0-FB42-826C-CD037B6747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9" name="그림 98">
                    <a:extLst>
                      <a:ext uri="{FF2B5EF4-FFF2-40B4-BE49-F238E27FC236}">
                        <a16:creationId xmlns:a16="http://schemas.microsoft.com/office/drawing/2014/main" id="{9E9BEC52-6E68-8E49-BACB-45DA3D7B41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0" name="그림 99">
                    <a:extLst>
                      <a:ext uri="{FF2B5EF4-FFF2-40B4-BE49-F238E27FC236}">
                        <a16:creationId xmlns:a16="http://schemas.microsoft.com/office/drawing/2014/main" id="{165E9630-9871-4A48-8F25-D7ED872EBC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1" name="그림 100">
                    <a:extLst>
                      <a:ext uri="{FF2B5EF4-FFF2-40B4-BE49-F238E27FC236}">
                        <a16:creationId xmlns:a16="http://schemas.microsoft.com/office/drawing/2014/main" id="{F0C2382E-1366-844C-A0DD-39FD5D13D7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2" name="그림 101">
                    <a:extLst>
                      <a:ext uri="{FF2B5EF4-FFF2-40B4-BE49-F238E27FC236}">
                        <a16:creationId xmlns:a16="http://schemas.microsoft.com/office/drawing/2014/main" id="{33E05667-D39A-574F-9455-BA1CCCD3B0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3" name="그림 102">
                    <a:extLst>
                      <a:ext uri="{FF2B5EF4-FFF2-40B4-BE49-F238E27FC236}">
                        <a16:creationId xmlns:a16="http://schemas.microsoft.com/office/drawing/2014/main" id="{B8959F40-A4A0-5547-AB4C-A64F07C461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784A8E2-92E7-8541-8438-22D14D4A855D}"/>
                </a:ext>
              </a:extLst>
            </p:cNvPr>
            <p:cNvGrpSpPr/>
            <p:nvPr/>
          </p:nvGrpSpPr>
          <p:grpSpPr>
            <a:xfrm>
              <a:off x="287656" y="3010369"/>
              <a:ext cx="1809832" cy="3569508"/>
              <a:chOff x="189845" y="2811628"/>
              <a:chExt cx="1931072" cy="380862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85D194D-2A22-C84E-A355-0208479EC4C6}"/>
                  </a:ext>
                </a:extLst>
              </p:cNvPr>
              <p:cNvGrpSpPr/>
              <p:nvPr/>
            </p:nvGrpSpPr>
            <p:grpSpPr>
              <a:xfrm>
                <a:off x="189845" y="4844240"/>
                <a:ext cx="1931072" cy="1776016"/>
                <a:chOff x="177608" y="4529721"/>
                <a:chExt cx="2104066" cy="1935119"/>
              </a:xfrm>
            </p:grpSpPr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7EBBB7D7-A289-104B-BD6E-A01EA40253FC}"/>
                    </a:ext>
                  </a:extLst>
                </p:cNvPr>
                <p:cNvGrpSpPr/>
                <p:nvPr/>
              </p:nvGrpSpPr>
              <p:grpSpPr>
                <a:xfrm>
                  <a:off x="182840" y="4529721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68" name="그림 67">
                    <a:extLst>
                      <a:ext uri="{FF2B5EF4-FFF2-40B4-BE49-F238E27FC236}">
                        <a16:creationId xmlns:a16="http://schemas.microsoft.com/office/drawing/2014/main" id="{1F09C813-4EF5-2244-B5CE-81F83E3B7B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" name="그림 68">
                    <a:extLst>
                      <a:ext uri="{FF2B5EF4-FFF2-40B4-BE49-F238E27FC236}">
                        <a16:creationId xmlns:a16="http://schemas.microsoft.com/office/drawing/2014/main" id="{E364506B-4351-B744-AB76-00B513E3F8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" name="그림 69">
                    <a:extLst>
                      <a:ext uri="{FF2B5EF4-FFF2-40B4-BE49-F238E27FC236}">
                        <a16:creationId xmlns:a16="http://schemas.microsoft.com/office/drawing/2014/main" id="{F1D0C4F5-076C-1D4B-9668-BA796645C1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1" name="그림 70">
                    <a:extLst>
                      <a:ext uri="{FF2B5EF4-FFF2-40B4-BE49-F238E27FC236}">
                        <a16:creationId xmlns:a16="http://schemas.microsoft.com/office/drawing/2014/main" id="{CCE4864A-110E-FE4E-86FA-CB123D6070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" name="그림 71">
                    <a:extLst>
                      <a:ext uri="{FF2B5EF4-FFF2-40B4-BE49-F238E27FC236}">
                        <a16:creationId xmlns:a16="http://schemas.microsoft.com/office/drawing/2014/main" id="{0361AFBB-48CC-EA48-88E3-FF2A505335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" name="그림 72">
                    <a:extLst>
                      <a:ext uri="{FF2B5EF4-FFF2-40B4-BE49-F238E27FC236}">
                        <a16:creationId xmlns:a16="http://schemas.microsoft.com/office/drawing/2014/main" id="{8490C4FE-3A97-FA48-A01B-8C28682AB0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" name="그림 73">
                    <a:extLst>
                      <a:ext uri="{FF2B5EF4-FFF2-40B4-BE49-F238E27FC236}">
                        <a16:creationId xmlns:a16="http://schemas.microsoft.com/office/drawing/2014/main" id="{40C0B904-0CFE-E94E-9F22-1BD5F0775E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" name="그림 74">
                    <a:extLst>
                      <a:ext uri="{FF2B5EF4-FFF2-40B4-BE49-F238E27FC236}">
                        <a16:creationId xmlns:a16="http://schemas.microsoft.com/office/drawing/2014/main" id="{057BE812-51AB-764F-9C6D-70DE500BB9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" name="그림 75">
                    <a:extLst>
                      <a:ext uri="{FF2B5EF4-FFF2-40B4-BE49-F238E27FC236}">
                        <a16:creationId xmlns:a16="http://schemas.microsoft.com/office/drawing/2014/main" id="{7DAE9E0D-688E-5E4D-A8BF-C8EE216BF7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" name="그림 76">
                    <a:extLst>
                      <a:ext uri="{FF2B5EF4-FFF2-40B4-BE49-F238E27FC236}">
                        <a16:creationId xmlns:a16="http://schemas.microsoft.com/office/drawing/2014/main" id="{D3A0221D-7DB7-4545-BA8A-EFD9C20D4A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" name="그림 77">
                    <a:extLst>
                      <a:ext uri="{FF2B5EF4-FFF2-40B4-BE49-F238E27FC236}">
                        <a16:creationId xmlns:a16="http://schemas.microsoft.com/office/drawing/2014/main" id="{068E7B06-2029-A344-BDAC-FDF2FB4280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" name="그림 78">
                    <a:extLst>
                      <a:ext uri="{FF2B5EF4-FFF2-40B4-BE49-F238E27FC236}">
                        <a16:creationId xmlns:a16="http://schemas.microsoft.com/office/drawing/2014/main" id="{9164D60F-0911-9041-B545-6E4FC5E695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" name="그림 79">
                    <a:extLst>
                      <a:ext uri="{FF2B5EF4-FFF2-40B4-BE49-F238E27FC236}">
                        <a16:creationId xmlns:a16="http://schemas.microsoft.com/office/drawing/2014/main" id="{339AB236-5EEF-A444-8613-3B482A9408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" name="그림 80">
                    <a:extLst>
                      <a:ext uri="{FF2B5EF4-FFF2-40B4-BE49-F238E27FC236}">
                        <a16:creationId xmlns:a16="http://schemas.microsoft.com/office/drawing/2014/main" id="{90F6D9F8-99F0-5B40-B4F1-04EE43D620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" name="그림 81">
                    <a:extLst>
                      <a:ext uri="{FF2B5EF4-FFF2-40B4-BE49-F238E27FC236}">
                        <a16:creationId xmlns:a16="http://schemas.microsoft.com/office/drawing/2014/main" id="{AF0B9399-0951-F64B-A394-B3D962ABF4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" name="그림 82">
                    <a:extLst>
                      <a:ext uri="{FF2B5EF4-FFF2-40B4-BE49-F238E27FC236}">
                        <a16:creationId xmlns:a16="http://schemas.microsoft.com/office/drawing/2014/main" id="{CC3C39EF-1643-994C-98AE-B1AB5DE612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42948CD0-0022-2141-9D33-95FBC473339F}"/>
                    </a:ext>
                  </a:extLst>
                </p:cNvPr>
                <p:cNvGrpSpPr/>
                <p:nvPr/>
              </p:nvGrpSpPr>
              <p:grpSpPr>
                <a:xfrm>
                  <a:off x="177608" y="4530889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52" name="그림 51">
                    <a:extLst>
                      <a:ext uri="{FF2B5EF4-FFF2-40B4-BE49-F238E27FC236}">
                        <a16:creationId xmlns:a16="http://schemas.microsoft.com/office/drawing/2014/main" id="{977E62E0-D8AF-D54B-BEC9-0BD89476CD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3" name="그림 52">
                    <a:extLst>
                      <a:ext uri="{FF2B5EF4-FFF2-40B4-BE49-F238E27FC236}">
                        <a16:creationId xmlns:a16="http://schemas.microsoft.com/office/drawing/2014/main" id="{1FE2DE83-8C0E-3546-8072-B762244A9B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4" name="그림 53">
                    <a:extLst>
                      <a:ext uri="{FF2B5EF4-FFF2-40B4-BE49-F238E27FC236}">
                        <a16:creationId xmlns:a16="http://schemas.microsoft.com/office/drawing/2014/main" id="{AA0FD140-92FD-2844-81CD-CBE1CFDDC4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5" name="그림 54">
                    <a:extLst>
                      <a:ext uri="{FF2B5EF4-FFF2-40B4-BE49-F238E27FC236}">
                        <a16:creationId xmlns:a16="http://schemas.microsoft.com/office/drawing/2014/main" id="{8BB661D2-5734-144D-B8C8-DBCFBD906B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6" name="그림 55">
                    <a:extLst>
                      <a:ext uri="{FF2B5EF4-FFF2-40B4-BE49-F238E27FC236}">
                        <a16:creationId xmlns:a16="http://schemas.microsoft.com/office/drawing/2014/main" id="{AB8A9ACA-179D-814E-835B-813BB4754C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7" name="그림 56">
                    <a:extLst>
                      <a:ext uri="{FF2B5EF4-FFF2-40B4-BE49-F238E27FC236}">
                        <a16:creationId xmlns:a16="http://schemas.microsoft.com/office/drawing/2014/main" id="{8AC65860-B958-C048-8A5E-52A74EDAD7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그림 57">
                    <a:extLst>
                      <a:ext uri="{FF2B5EF4-FFF2-40B4-BE49-F238E27FC236}">
                        <a16:creationId xmlns:a16="http://schemas.microsoft.com/office/drawing/2014/main" id="{512660FE-7F8A-D84D-AC92-4D1284A390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" name="그림 58">
                    <a:extLst>
                      <a:ext uri="{FF2B5EF4-FFF2-40B4-BE49-F238E27FC236}">
                        <a16:creationId xmlns:a16="http://schemas.microsoft.com/office/drawing/2014/main" id="{4C1B06A5-643C-2F46-BEE5-0FD62B22FD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" name="그림 59">
                    <a:extLst>
                      <a:ext uri="{FF2B5EF4-FFF2-40B4-BE49-F238E27FC236}">
                        <a16:creationId xmlns:a16="http://schemas.microsoft.com/office/drawing/2014/main" id="{5160EF8D-46CF-9B45-B3DE-B02DD7471F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" name="그림 60">
                    <a:extLst>
                      <a:ext uri="{FF2B5EF4-FFF2-40B4-BE49-F238E27FC236}">
                        <a16:creationId xmlns:a16="http://schemas.microsoft.com/office/drawing/2014/main" id="{0199AF2B-E723-A44E-8724-92E9D326AA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" name="그림 61">
                    <a:extLst>
                      <a:ext uri="{FF2B5EF4-FFF2-40B4-BE49-F238E27FC236}">
                        <a16:creationId xmlns:a16="http://schemas.microsoft.com/office/drawing/2014/main" id="{0083A6F9-2B4E-5140-999E-BD18F0265F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" name="그림 62">
                    <a:extLst>
                      <a:ext uri="{FF2B5EF4-FFF2-40B4-BE49-F238E27FC236}">
                        <a16:creationId xmlns:a16="http://schemas.microsoft.com/office/drawing/2014/main" id="{40AA0739-9064-CB48-B8D0-AAD660710C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" name="그림 63">
                    <a:extLst>
                      <a:ext uri="{FF2B5EF4-FFF2-40B4-BE49-F238E27FC236}">
                        <a16:creationId xmlns:a16="http://schemas.microsoft.com/office/drawing/2014/main" id="{000FF244-D91D-2F43-ACAE-17E187E55B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" name="그림 64">
                    <a:extLst>
                      <a:ext uri="{FF2B5EF4-FFF2-40B4-BE49-F238E27FC236}">
                        <a16:creationId xmlns:a16="http://schemas.microsoft.com/office/drawing/2014/main" id="{9FC5B4BA-E451-9248-A34B-BFC177393D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" name="그림 65">
                    <a:extLst>
                      <a:ext uri="{FF2B5EF4-FFF2-40B4-BE49-F238E27FC236}">
                        <a16:creationId xmlns:a16="http://schemas.microsoft.com/office/drawing/2014/main" id="{B16A8DAF-CF10-3B45-95FD-D37DCBBE7B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" name="그림 66">
                    <a:extLst>
                      <a:ext uri="{FF2B5EF4-FFF2-40B4-BE49-F238E27FC236}">
                        <a16:creationId xmlns:a16="http://schemas.microsoft.com/office/drawing/2014/main" id="{315DEC79-C87D-2642-9885-0857EF08A3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0EA86149-B8D0-D949-BA5F-2F2C051E3031}"/>
                  </a:ext>
                </a:extLst>
              </p:cNvPr>
              <p:cNvGrpSpPr/>
              <p:nvPr/>
            </p:nvGrpSpPr>
            <p:grpSpPr>
              <a:xfrm>
                <a:off x="189845" y="2811628"/>
                <a:ext cx="1931072" cy="1776016"/>
                <a:chOff x="177608" y="4529721"/>
                <a:chExt cx="2104066" cy="1935119"/>
              </a:xfrm>
            </p:grpSpPr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8A76C85A-7BA3-8046-BDFA-C71439F55932}"/>
                    </a:ext>
                  </a:extLst>
                </p:cNvPr>
                <p:cNvGrpSpPr/>
                <p:nvPr/>
              </p:nvGrpSpPr>
              <p:grpSpPr>
                <a:xfrm>
                  <a:off x="182840" y="4529721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34" name="그림 33">
                    <a:extLst>
                      <a:ext uri="{FF2B5EF4-FFF2-40B4-BE49-F238E27FC236}">
                        <a16:creationId xmlns:a16="http://schemas.microsoft.com/office/drawing/2014/main" id="{E5A45ED1-AC5F-CE40-BAAC-EB871D7A25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5" name="그림 34">
                    <a:extLst>
                      <a:ext uri="{FF2B5EF4-FFF2-40B4-BE49-F238E27FC236}">
                        <a16:creationId xmlns:a16="http://schemas.microsoft.com/office/drawing/2014/main" id="{BB4645C1-1558-9946-941B-758AD75BA1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6" name="그림 35">
                    <a:extLst>
                      <a:ext uri="{FF2B5EF4-FFF2-40B4-BE49-F238E27FC236}">
                        <a16:creationId xmlns:a16="http://schemas.microsoft.com/office/drawing/2014/main" id="{E623E790-14F2-4341-A77F-0035415AA0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B8B2696B-D70E-FC47-A2BB-1AD28FEAC2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8" name="그림 37">
                    <a:extLst>
                      <a:ext uri="{FF2B5EF4-FFF2-40B4-BE49-F238E27FC236}">
                        <a16:creationId xmlns:a16="http://schemas.microsoft.com/office/drawing/2014/main" id="{86B28C4E-AD16-5040-80F6-E7844528D2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2E9BE54F-A10C-B349-90CD-6052066E8F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0" name="그림 39">
                    <a:extLst>
                      <a:ext uri="{FF2B5EF4-FFF2-40B4-BE49-F238E27FC236}">
                        <a16:creationId xmlns:a16="http://schemas.microsoft.com/office/drawing/2014/main" id="{BA7C0BF3-D05F-2749-BC4D-3D22794392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94BBD5E3-822B-C543-AF07-705A41A67D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2" name="그림 41">
                    <a:extLst>
                      <a:ext uri="{FF2B5EF4-FFF2-40B4-BE49-F238E27FC236}">
                        <a16:creationId xmlns:a16="http://schemas.microsoft.com/office/drawing/2014/main" id="{29166E9F-481B-D94E-AAD9-B326762D2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BA0BF74B-5B5F-9E44-93AF-303133ACB5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4" name="그림 43">
                    <a:extLst>
                      <a:ext uri="{FF2B5EF4-FFF2-40B4-BE49-F238E27FC236}">
                        <a16:creationId xmlns:a16="http://schemas.microsoft.com/office/drawing/2014/main" id="{960B2395-1B17-314D-8ADD-C87BD0442A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F1244052-B3CC-754F-B9A1-E79563F0F9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6" name="그림 45">
                    <a:extLst>
                      <a:ext uri="{FF2B5EF4-FFF2-40B4-BE49-F238E27FC236}">
                        <a16:creationId xmlns:a16="http://schemas.microsoft.com/office/drawing/2014/main" id="{68D4395F-AD8C-4149-BFAB-2E1BBD4AEB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3BF46B26-2B04-0342-9490-6AE2E29C08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8" name="그림 47">
                    <a:extLst>
                      <a:ext uri="{FF2B5EF4-FFF2-40B4-BE49-F238E27FC236}">
                        <a16:creationId xmlns:a16="http://schemas.microsoft.com/office/drawing/2014/main" id="{04D98F8A-DFA6-494A-92A1-44111B0A1D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C6529E9E-75DC-224B-80FE-FB1AABBE17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317C9A32-0251-6F4C-B169-85D0E1B55C7C}"/>
                    </a:ext>
                  </a:extLst>
                </p:cNvPr>
                <p:cNvGrpSpPr/>
                <p:nvPr/>
              </p:nvGrpSpPr>
              <p:grpSpPr>
                <a:xfrm>
                  <a:off x="177608" y="4530889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18" name="그림 17">
                    <a:extLst>
                      <a:ext uri="{FF2B5EF4-FFF2-40B4-BE49-F238E27FC236}">
                        <a16:creationId xmlns:a16="http://schemas.microsoft.com/office/drawing/2014/main" id="{E59BA2AF-A678-E049-B3CE-81DB735267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id="{4FF8CEE9-28F3-9E44-BC53-CB0A435151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0" name="그림 19">
                    <a:extLst>
                      <a:ext uri="{FF2B5EF4-FFF2-40B4-BE49-F238E27FC236}">
                        <a16:creationId xmlns:a16="http://schemas.microsoft.com/office/drawing/2014/main" id="{A936DC7E-4C9A-4F43-9A73-C7ED0CEA44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1" name="그림 20">
                    <a:extLst>
                      <a:ext uri="{FF2B5EF4-FFF2-40B4-BE49-F238E27FC236}">
                        <a16:creationId xmlns:a16="http://schemas.microsoft.com/office/drawing/2014/main" id="{67411465-9197-4148-8B24-9DBA274E2F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id="{AAF127BC-A92E-ED47-86DD-129FFE4084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3" name="그림 22">
                    <a:extLst>
                      <a:ext uri="{FF2B5EF4-FFF2-40B4-BE49-F238E27FC236}">
                        <a16:creationId xmlns:a16="http://schemas.microsoft.com/office/drawing/2014/main" id="{DA8B550D-3780-E247-AF99-DF9FC7308B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4" name="그림 23">
                    <a:extLst>
                      <a:ext uri="{FF2B5EF4-FFF2-40B4-BE49-F238E27FC236}">
                        <a16:creationId xmlns:a16="http://schemas.microsoft.com/office/drawing/2014/main" id="{40FE24FC-42B8-5848-972B-6ED867008B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5" name="그림 24">
                    <a:extLst>
                      <a:ext uri="{FF2B5EF4-FFF2-40B4-BE49-F238E27FC236}">
                        <a16:creationId xmlns:a16="http://schemas.microsoft.com/office/drawing/2014/main" id="{D398BA06-8D51-9148-B09C-3E3D706A5F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>
                    <a:extLst>
                      <a:ext uri="{FF2B5EF4-FFF2-40B4-BE49-F238E27FC236}">
                        <a16:creationId xmlns:a16="http://schemas.microsoft.com/office/drawing/2014/main" id="{F4FFDD88-C2C2-394A-A81E-721E7B427F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7" name="그림 26">
                    <a:extLst>
                      <a:ext uri="{FF2B5EF4-FFF2-40B4-BE49-F238E27FC236}">
                        <a16:creationId xmlns:a16="http://schemas.microsoft.com/office/drawing/2014/main" id="{B7831F7E-4625-294C-AF4B-30C0208F97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>
                    <a:extLst>
                      <a:ext uri="{FF2B5EF4-FFF2-40B4-BE49-F238E27FC236}">
                        <a16:creationId xmlns:a16="http://schemas.microsoft.com/office/drawing/2014/main" id="{0C0DC488-B6F4-BC47-ADFE-678E726F9F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>
                    <a:extLst>
                      <a:ext uri="{FF2B5EF4-FFF2-40B4-BE49-F238E27FC236}">
                        <a16:creationId xmlns:a16="http://schemas.microsoft.com/office/drawing/2014/main" id="{BD0E78E7-CD5C-0C43-8D75-83461064AE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0" name="그림 29">
                    <a:extLst>
                      <a:ext uri="{FF2B5EF4-FFF2-40B4-BE49-F238E27FC236}">
                        <a16:creationId xmlns:a16="http://schemas.microsoft.com/office/drawing/2014/main" id="{88B1F386-B72E-2740-8FB3-01ADF4BDC3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1" name="그림 30">
                    <a:extLst>
                      <a:ext uri="{FF2B5EF4-FFF2-40B4-BE49-F238E27FC236}">
                        <a16:creationId xmlns:a16="http://schemas.microsoft.com/office/drawing/2014/main" id="{FF029715-3EA4-7B47-8660-A690FE6D41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2" name="그림 31">
                    <a:extLst>
                      <a:ext uri="{FF2B5EF4-FFF2-40B4-BE49-F238E27FC236}">
                        <a16:creationId xmlns:a16="http://schemas.microsoft.com/office/drawing/2014/main" id="{23EDE342-6935-FD4D-BCE7-8887F041FC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3" name="그림 32">
                    <a:extLst>
                      <a:ext uri="{FF2B5EF4-FFF2-40B4-BE49-F238E27FC236}">
                        <a16:creationId xmlns:a16="http://schemas.microsoft.com/office/drawing/2014/main" id="{788F7B63-E470-2043-BE37-896BC4C550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</p:grpSp>
      </p:grpSp>
      <p:pic>
        <p:nvPicPr>
          <p:cNvPr id="154" name="그림 153">
            <a:extLst>
              <a:ext uri="{FF2B5EF4-FFF2-40B4-BE49-F238E27FC236}">
                <a16:creationId xmlns:a16="http://schemas.microsoft.com/office/drawing/2014/main" id="{2FE0CF5F-9CCD-E149-AEEC-84F4D9499A41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158" name="내용 개체 틀 856">
            <a:extLst>
              <a:ext uri="{FF2B5EF4-FFF2-40B4-BE49-F238E27FC236}">
                <a16:creationId xmlns:a16="http://schemas.microsoft.com/office/drawing/2014/main" id="{2D11D028-4EA3-6D41-AC19-798C605DC84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04263" y="1033527"/>
            <a:ext cx="1753162" cy="320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INDEX -20pt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21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7106CC-D566-5647-83B5-938D8EA75D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041" y="329782"/>
            <a:ext cx="9118600" cy="1930400"/>
          </a:xfrm>
          <a:prstGeom prst="rect">
            <a:avLst/>
          </a:prstGeom>
        </p:spPr>
      </p:pic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055402B6-B24B-1243-B658-23299508EE80}"/>
              </a:ext>
            </a:extLst>
          </p:cNvPr>
          <p:cNvCxnSpPr>
            <a:cxnSpLocks/>
          </p:cNvCxnSpPr>
          <p:nvPr userDrawn="1"/>
        </p:nvCxnSpPr>
        <p:spPr>
          <a:xfrm>
            <a:off x="859884" y="3825144"/>
            <a:ext cx="82262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5E76EBD-89C7-CD4C-973F-57668DD726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6" name="내용 개체 틀 856">
            <a:extLst>
              <a:ext uri="{FF2B5EF4-FFF2-40B4-BE49-F238E27FC236}">
                <a16:creationId xmlns:a16="http://schemas.microsoft.com/office/drawing/2014/main" id="{18637868-3389-6648-AF8D-F3A40EECCD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66926" y="2972539"/>
            <a:ext cx="7123815" cy="8526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 i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ko-KR" dirty="0"/>
              <a:t>Outline</a:t>
            </a:r>
            <a:r>
              <a:rPr kumimoji="1" lang="ko-KR" altLang="en-US" dirty="0"/>
              <a:t> </a:t>
            </a:r>
            <a:r>
              <a:rPr kumimoji="1" lang="en-US" altLang="ko-KR" dirty="0"/>
              <a:t>-48pt</a:t>
            </a:r>
            <a:endParaRPr kumimoji="1" lang="ko-KR" altLang="en-US" dirty="0"/>
          </a:p>
        </p:txBody>
      </p:sp>
      <p:sp>
        <p:nvSpPr>
          <p:cNvPr id="7" name="내용 개체 틀 856">
            <a:extLst>
              <a:ext uri="{FF2B5EF4-FFF2-40B4-BE49-F238E27FC236}">
                <a16:creationId xmlns:a16="http://schemas.microsoft.com/office/drawing/2014/main" id="{D8A6128F-B17D-C745-BA9F-E173E38FEE7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23337" y="2495528"/>
            <a:ext cx="1743589" cy="13296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800" b="1" i="0">
                <a:solidFill>
                  <a:srgbClr val="F9B11D"/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ko-KR" dirty="0"/>
              <a:t>01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99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용 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 Placeholder 5">
            <a:extLst>
              <a:ext uri="{FF2B5EF4-FFF2-40B4-BE49-F238E27FC236}">
                <a16:creationId xmlns:a16="http://schemas.microsoft.com/office/drawing/2014/main" id="{D478E421-86C5-C048-B316-05AD1368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0169" y="650367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fld id="{FD0A10F0-CFF0-0D40-9C8C-F20E3D47AC1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pic>
        <p:nvPicPr>
          <p:cNvPr id="180" name="그림 179">
            <a:extLst>
              <a:ext uri="{FF2B5EF4-FFF2-40B4-BE49-F238E27FC236}">
                <a16:creationId xmlns:a16="http://schemas.microsoft.com/office/drawing/2014/main" id="{FAC28B17-76A2-9647-8D74-E37391EB97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cxnSp>
        <p:nvCxnSpPr>
          <p:cNvPr id="182" name="직선 연결선[R] 181">
            <a:extLst>
              <a:ext uri="{FF2B5EF4-FFF2-40B4-BE49-F238E27FC236}">
                <a16:creationId xmlns:a16="http://schemas.microsoft.com/office/drawing/2014/main" id="{A86E073F-27F9-2D4B-82D0-3D16763064D7}"/>
              </a:ext>
            </a:extLst>
          </p:cNvPr>
          <p:cNvCxnSpPr>
            <a:cxnSpLocks/>
          </p:cNvCxnSpPr>
          <p:nvPr userDrawn="1"/>
        </p:nvCxnSpPr>
        <p:spPr>
          <a:xfrm>
            <a:off x="312517" y="786954"/>
            <a:ext cx="26621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내용 개체 틀 856">
            <a:extLst>
              <a:ext uri="{FF2B5EF4-FFF2-40B4-BE49-F238E27FC236}">
                <a16:creationId xmlns:a16="http://schemas.microsoft.com/office/drawing/2014/main" id="{832EC526-4852-884F-A211-35F0654B4BA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30169" y="409524"/>
            <a:ext cx="4999056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Sub Outline -14pt</a:t>
            </a:r>
            <a:endParaRPr kumimoji="1" lang="ko-KR" altLang="en-US" dirty="0"/>
          </a:p>
        </p:txBody>
      </p:sp>
      <p:sp>
        <p:nvSpPr>
          <p:cNvPr id="188" name="내용 개체 틀 856">
            <a:extLst>
              <a:ext uri="{FF2B5EF4-FFF2-40B4-BE49-F238E27FC236}">
                <a16:creationId xmlns:a16="http://schemas.microsoft.com/office/drawing/2014/main" id="{CBCB04A5-5194-E04A-B3E3-BF28C1B7B9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0169" y="233376"/>
            <a:ext cx="4999056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01 Outline -9pt</a:t>
            </a:r>
            <a:endParaRPr kumimoji="1" lang="ko-KR" altLang="en-US" dirty="0"/>
          </a:p>
        </p:txBody>
      </p:sp>
      <p:sp>
        <p:nvSpPr>
          <p:cNvPr id="192" name="내용 개체 틀 856">
            <a:extLst>
              <a:ext uri="{FF2B5EF4-FFF2-40B4-BE49-F238E27FC236}">
                <a16:creationId xmlns:a16="http://schemas.microsoft.com/office/drawing/2014/main" id="{BD8287ED-C2AE-BD4D-BF7E-928C3F9AED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26121" y="1183587"/>
            <a:ext cx="9517623" cy="332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rgbClr val="FF8400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Headline -20pt</a:t>
            </a:r>
            <a:endParaRPr kumimoji="1" lang="ko-KR" altLang="en-US" dirty="0"/>
          </a:p>
        </p:txBody>
      </p:sp>
      <p:sp>
        <p:nvSpPr>
          <p:cNvPr id="194" name="내용 개체 틀 856">
            <a:extLst>
              <a:ext uri="{FF2B5EF4-FFF2-40B4-BE49-F238E27FC236}">
                <a16:creationId xmlns:a16="http://schemas.microsoft.com/office/drawing/2014/main" id="{B4F08535-5012-F348-8755-91D64EB6E5F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26120" y="1607652"/>
            <a:ext cx="9517623" cy="4737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Write your Text here!</a:t>
            </a:r>
          </a:p>
        </p:txBody>
      </p:sp>
    </p:spTree>
    <p:extLst>
      <p:ext uri="{BB962C8B-B14F-4D97-AF65-F5344CB8AC3E}">
        <p14:creationId xmlns:p14="http://schemas.microsoft.com/office/powerpoint/2010/main" val="155108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용 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C9797E-553E-9946-825E-54526F0B91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2799" y="832574"/>
            <a:ext cx="2473201" cy="51903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FD1D7B-E9D9-8046-A498-0CFBB7C542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D37484-F288-FF4C-8F81-3A9888E7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0169" y="650367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fld id="{FD0A10F0-CFF0-0D40-9C8C-F20E3D47AC1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38F968F-E57B-264D-8394-5439FD119749}"/>
              </a:ext>
            </a:extLst>
          </p:cNvPr>
          <p:cNvCxnSpPr>
            <a:cxnSpLocks/>
          </p:cNvCxnSpPr>
          <p:nvPr userDrawn="1"/>
        </p:nvCxnSpPr>
        <p:spPr>
          <a:xfrm>
            <a:off x="312517" y="786954"/>
            <a:ext cx="26621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856">
            <a:extLst>
              <a:ext uri="{FF2B5EF4-FFF2-40B4-BE49-F238E27FC236}">
                <a16:creationId xmlns:a16="http://schemas.microsoft.com/office/drawing/2014/main" id="{0A267C01-BCD2-CB4E-820D-F15727A7268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30169" y="409524"/>
            <a:ext cx="4999056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Sub Outline -14pt</a:t>
            </a:r>
            <a:endParaRPr kumimoji="1" lang="ko-KR" altLang="en-US" dirty="0"/>
          </a:p>
        </p:txBody>
      </p:sp>
      <p:sp>
        <p:nvSpPr>
          <p:cNvPr id="8" name="내용 개체 틀 856">
            <a:extLst>
              <a:ext uri="{FF2B5EF4-FFF2-40B4-BE49-F238E27FC236}">
                <a16:creationId xmlns:a16="http://schemas.microsoft.com/office/drawing/2014/main" id="{05C819EE-C45D-D348-804C-7739B7C8791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0169" y="233376"/>
            <a:ext cx="4999056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01 Outline -9pt</a:t>
            </a:r>
            <a:endParaRPr kumimoji="1" lang="ko-KR" altLang="en-US" dirty="0"/>
          </a:p>
        </p:txBody>
      </p:sp>
      <p:sp>
        <p:nvSpPr>
          <p:cNvPr id="9" name="내용 개체 틀 856">
            <a:extLst>
              <a:ext uri="{FF2B5EF4-FFF2-40B4-BE49-F238E27FC236}">
                <a16:creationId xmlns:a16="http://schemas.microsoft.com/office/drawing/2014/main" id="{7A86D091-FCA4-5B4B-9B78-C8DB75DEE75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26121" y="1183587"/>
            <a:ext cx="9517623" cy="332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rgbClr val="FF8400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Headline -20pt</a:t>
            </a:r>
            <a:endParaRPr kumimoji="1" lang="ko-KR" altLang="en-US" dirty="0"/>
          </a:p>
        </p:txBody>
      </p:sp>
      <p:sp>
        <p:nvSpPr>
          <p:cNvPr id="10" name="내용 개체 틀 856">
            <a:extLst>
              <a:ext uri="{FF2B5EF4-FFF2-40B4-BE49-F238E27FC236}">
                <a16:creationId xmlns:a16="http://schemas.microsoft.com/office/drawing/2014/main" id="{2996BC7D-AE1C-6A4D-8512-9838CDD5D54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26120" y="1607652"/>
            <a:ext cx="9517623" cy="4737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Write your Text here!</a:t>
            </a:r>
          </a:p>
        </p:txBody>
      </p:sp>
    </p:spTree>
    <p:extLst>
      <p:ext uri="{BB962C8B-B14F-4D97-AF65-F5344CB8AC3E}">
        <p14:creationId xmlns:p14="http://schemas.microsoft.com/office/powerpoint/2010/main" val="6808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인더용 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E49231-C11F-214B-A618-C5FED64D3107}"/>
              </a:ext>
            </a:extLst>
          </p:cNvPr>
          <p:cNvCxnSpPr>
            <a:cxnSpLocks/>
          </p:cNvCxnSpPr>
          <p:nvPr userDrawn="1"/>
        </p:nvCxnSpPr>
        <p:spPr>
          <a:xfrm>
            <a:off x="312517" y="907800"/>
            <a:ext cx="26621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5BB597D-88DA-524E-A5D9-76FCDFC964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D2D2887-D2EA-2143-88FC-F6EE152D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0169" y="650367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fld id="{FD0A10F0-CFF0-0D40-9C8C-F20E3D47AC1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12" name="내용 개체 틀 856">
            <a:extLst>
              <a:ext uri="{FF2B5EF4-FFF2-40B4-BE49-F238E27FC236}">
                <a16:creationId xmlns:a16="http://schemas.microsoft.com/office/drawing/2014/main" id="{6169ECFB-DC97-2440-9377-97749C185B5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30169" y="531316"/>
            <a:ext cx="4999056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Sub Outline -14pt</a:t>
            </a:r>
            <a:endParaRPr kumimoji="1" lang="ko-KR" altLang="en-US" dirty="0"/>
          </a:p>
        </p:txBody>
      </p:sp>
      <p:sp>
        <p:nvSpPr>
          <p:cNvPr id="13" name="내용 개체 틀 856">
            <a:extLst>
              <a:ext uri="{FF2B5EF4-FFF2-40B4-BE49-F238E27FC236}">
                <a16:creationId xmlns:a16="http://schemas.microsoft.com/office/drawing/2014/main" id="{2941528B-7570-AF44-B4CC-51EEBEAB97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0169" y="355168"/>
            <a:ext cx="4999056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01 Outline -9pt</a:t>
            </a:r>
            <a:endParaRPr kumimoji="1" lang="ko-KR" altLang="en-US" dirty="0"/>
          </a:p>
        </p:txBody>
      </p:sp>
      <p:sp>
        <p:nvSpPr>
          <p:cNvPr id="14" name="내용 개체 틀 856">
            <a:extLst>
              <a:ext uri="{FF2B5EF4-FFF2-40B4-BE49-F238E27FC236}">
                <a16:creationId xmlns:a16="http://schemas.microsoft.com/office/drawing/2014/main" id="{D1A68AC7-DCA0-D94D-86E3-65B4185C7E8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26121" y="1183587"/>
            <a:ext cx="9517623" cy="332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rgbClr val="FF8400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Headline -20pt</a:t>
            </a:r>
            <a:endParaRPr kumimoji="1" lang="ko-KR" altLang="en-US" dirty="0"/>
          </a:p>
        </p:txBody>
      </p:sp>
      <p:sp>
        <p:nvSpPr>
          <p:cNvPr id="15" name="내용 개체 틀 856">
            <a:extLst>
              <a:ext uri="{FF2B5EF4-FFF2-40B4-BE49-F238E27FC236}">
                <a16:creationId xmlns:a16="http://schemas.microsoft.com/office/drawing/2014/main" id="{116C4537-B852-0F48-A7B7-2EDAD84C198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26120" y="1607652"/>
            <a:ext cx="9517623" cy="4737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Write your Text here!</a:t>
            </a:r>
          </a:p>
        </p:txBody>
      </p:sp>
    </p:spTree>
    <p:extLst>
      <p:ext uri="{BB962C8B-B14F-4D97-AF65-F5344CB8AC3E}">
        <p14:creationId xmlns:p14="http://schemas.microsoft.com/office/powerpoint/2010/main" val="299604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인더용 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EA2D6438-D4F6-DC43-B2CA-0E38AFC53A71}"/>
              </a:ext>
            </a:extLst>
          </p:cNvPr>
          <p:cNvCxnSpPr>
            <a:cxnSpLocks/>
          </p:cNvCxnSpPr>
          <p:nvPr userDrawn="1"/>
        </p:nvCxnSpPr>
        <p:spPr>
          <a:xfrm>
            <a:off x="312517" y="907800"/>
            <a:ext cx="26621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5524F89-ECFD-614C-AA5A-E44620543E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4E9531E-03A3-AC4E-92C7-51B475AA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0169" y="650367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fld id="{FD0A10F0-CFF0-0D40-9C8C-F20E3D47AC1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3C9094-786A-3647-B924-F84C5F58A0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2799" y="832574"/>
            <a:ext cx="2473201" cy="5190331"/>
          </a:xfrm>
          <a:prstGeom prst="rect">
            <a:avLst/>
          </a:prstGeom>
        </p:spPr>
      </p:pic>
      <p:sp>
        <p:nvSpPr>
          <p:cNvPr id="10" name="내용 개체 틀 856">
            <a:extLst>
              <a:ext uri="{FF2B5EF4-FFF2-40B4-BE49-F238E27FC236}">
                <a16:creationId xmlns:a16="http://schemas.microsoft.com/office/drawing/2014/main" id="{67B67B09-06F4-6C40-A696-9798551E7AB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30169" y="531316"/>
            <a:ext cx="4999056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Sub Outline -14pt</a:t>
            </a:r>
            <a:endParaRPr kumimoji="1" lang="ko-KR" altLang="en-US" dirty="0"/>
          </a:p>
        </p:txBody>
      </p:sp>
      <p:sp>
        <p:nvSpPr>
          <p:cNvPr id="11" name="내용 개체 틀 856">
            <a:extLst>
              <a:ext uri="{FF2B5EF4-FFF2-40B4-BE49-F238E27FC236}">
                <a16:creationId xmlns:a16="http://schemas.microsoft.com/office/drawing/2014/main" id="{7D82E86E-6B14-714B-BCA2-7E4E5DA65D6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0169" y="355168"/>
            <a:ext cx="4999056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01 Outline -9pt</a:t>
            </a:r>
            <a:endParaRPr kumimoji="1" lang="ko-KR" altLang="en-US" dirty="0"/>
          </a:p>
        </p:txBody>
      </p:sp>
      <p:sp>
        <p:nvSpPr>
          <p:cNvPr id="12" name="내용 개체 틀 856">
            <a:extLst>
              <a:ext uri="{FF2B5EF4-FFF2-40B4-BE49-F238E27FC236}">
                <a16:creationId xmlns:a16="http://schemas.microsoft.com/office/drawing/2014/main" id="{C3CD4F07-AC09-F94F-AF5B-6584BDB4427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26121" y="1183587"/>
            <a:ext cx="9517623" cy="332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rgbClr val="FF8400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Headline -20pt</a:t>
            </a:r>
            <a:endParaRPr kumimoji="1" lang="ko-KR" altLang="en-US" dirty="0"/>
          </a:p>
        </p:txBody>
      </p:sp>
      <p:sp>
        <p:nvSpPr>
          <p:cNvPr id="13" name="내용 개체 틀 856">
            <a:extLst>
              <a:ext uri="{FF2B5EF4-FFF2-40B4-BE49-F238E27FC236}">
                <a16:creationId xmlns:a16="http://schemas.microsoft.com/office/drawing/2014/main" id="{C9EF4C07-5534-2C4E-886F-96705B5D73C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26120" y="1607652"/>
            <a:ext cx="9517623" cy="4737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Write your Text here!</a:t>
            </a:r>
          </a:p>
        </p:txBody>
      </p:sp>
    </p:spTree>
    <p:extLst>
      <p:ext uri="{BB962C8B-B14F-4D97-AF65-F5344CB8AC3E}">
        <p14:creationId xmlns:p14="http://schemas.microsoft.com/office/powerpoint/2010/main" val="392802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용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그림 개체 틀 63">
            <a:extLst>
              <a:ext uri="{FF2B5EF4-FFF2-40B4-BE49-F238E27FC236}">
                <a16:creationId xmlns:a16="http://schemas.microsoft.com/office/drawing/2014/main" id="{7F2F6838-FA75-FF44-8591-337F927E1BB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latin typeface="+mn-ea"/>
                <a:ea typeface="+mn-ea"/>
              </a:defRPr>
            </a:lvl1pPr>
          </a:lstStyle>
          <a:p>
            <a:r>
              <a:rPr kumimoji="1" lang="ko-KR" altLang="en-US" dirty="0"/>
              <a:t>그림 삽입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9202250-FB96-DF49-A850-2BAB80BC774A}"/>
              </a:ext>
            </a:extLst>
          </p:cNvPr>
          <p:cNvSpPr/>
          <p:nvPr userDrawn="1"/>
        </p:nvSpPr>
        <p:spPr>
          <a:xfrm>
            <a:off x="0" y="0"/>
            <a:ext cx="9906000" cy="3085190"/>
          </a:xfrm>
          <a:prstGeom prst="rect">
            <a:avLst/>
          </a:prstGeom>
          <a:solidFill>
            <a:srgbClr val="FF84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>
              <a:solidFill>
                <a:srgbClr val="FF8846"/>
              </a:solidFill>
              <a:latin typeface="+mn-ea"/>
              <a:ea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5EC4072-3182-344A-A001-C1365C801EB3}"/>
              </a:ext>
            </a:extLst>
          </p:cNvPr>
          <p:cNvSpPr/>
          <p:nvPr userDrawn="1"/>
        </p:nvSpPr>
        <p:spPr>
          <a:xfrm>
            <a:off x="0" y="3085188"/>
            <a:ext cx="9906000" cy="3772812"/>
          </a:xfrm>
          <a:prstGeom prst="rect">
            <a:avLst/>
          </a:prstGeom>
          <a:solidFill>
            <a:schemeClr val="bg2">
              <a:lumMod val="2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>
              <a:solidFill>
                <a:srgbClr val="FF8846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1053FA-100A-AF42-AC7F-0907EA529F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0568" y="6356715"/>
            <a:ext cx="688603" cy="342924"/>
          </a:xfrm>
          <a:prstGeom prst="rect">
            <a:avLst/>
          </a:prstGeom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06D539FB-E08B-FA4A-BF3B-36A3BFE6EDF8}"/>
              </a:ext>
            </a:extLst>
          </p:cNvPr>
          <p:cNvCxnSpPr>
            <a:cxnSpLocks/>
          </p:cNvCxnSpPr>
          <p:nvPr userDrawn="1"/>
        </p:nvCxnSpPr>
        <p:spPr>
          <a:xfrm>
            <a:off x="312517" y="786954"/>
            <a:ext cx="2662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856">
            <a:extLst>
              <a:ext uri="{FF2B5EF4-FFF2-40B4-BE49-F238E27FC236}">
                <a16:creationId xmlns:a16="http://schemas.microsoft.com/office/drawing/2014/main" id="{8F89FD43-2F34-174D-811B-C086264D155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30169" y="409524"/>
            <a:ext cx="4999056" cy="25234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Sub Outline -14pt</a:t>
            </a:r>
            <a:endParaRPr kumimoji="1" lang="ko-KR" altLang="en-US" dirty="0"/>
          </a:p>
        </p:txBody>
      </p:sp>
      <p:sp>
        <p:nvSpPr>
          <p:cNvPr id="9" name="내용 개체 틀 856">
            <a:extLst>
              <a:ext uri="{FF2B5EF4-FFF2-40B4-BE49-F238E27FC236}">
                <a16:creationId xmlns:a16="http://schemas.microsoft.com/office/drawing/2014/main" id="{3B445B31-4015-E34E-9A94-EB613ACD0D2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0169" y="233376"/>
            <a:ext cx="4999056" cy="25234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900" b="1" i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01 Outline -9pt</a:t>
            </a:r>
            <a:endParaRPr kumimoji="1" lang="ko-KR" altLang="en-US" dirty="0"/>
          </a:p>
        </p:txBody>
      </p:sp>
      <p:sp>
        <p:nvSpPr>
          <p:cNvPr id="13" name="내용 개체 틀 856">
            <a:extLst>
              <a:ext uri="{FF2B5EF4-FFF2-40B4-BE49-F238E27FC236}">
                <a16:creationId xmlns:a16="http://schemas.microsoft.com/office/drawing/2014/main" id="{9EB7F43E-D4D4-C445-9110-E7656506FB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0169" y="2329915"/>
            <a:ext cx="9499001" cy="9886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 b="1" i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Headline -34pt</a:t>
            </a:r>
            <a:endParaRPr kumimoji="1" lang="ko-KR" altLang="en-US" dirty="0"/>
          </a:p>
        </p:txBody>
      </p:sp>
      <p:sp>
        <p:nvSpPr>
          <p:cNvPr id="53" name="내용 개체 틀 856">
            <a:extLst>
              <a:ext uri="{FF2B5EF4-FFF2-40B4-BE49-F238E27FC236}">
                <a16:creationId xmlns:a16="http://schemas.microsoft.com/office/drawing/2014/main" id="{3FEDA586-7155-B045-B399-133E65928EE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26120" y="3318566"/>
            <a:ext cx="9517623" cy="30267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Write your Text here!</a:t>
            </a:r>
          </a:p>
        </p:txBody>
      </p:sp>
    </p:spTree>
    <p:extLst>
      <p:ext uri="{BB962C8B-B14F-4D97-AF65-F5344CB8AC3E}">
        <p14:creationId xmlns:p14="http://schemas.microsoft.com/office/powerpoint/2010/main" val="351365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인더용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63">
            <a:extLst>
              <a:ext uri="{FF2B5EF4-FFF2-40B4-BE49-F238E27FC236}">
                <a16:creationId xmlns:a16="http://schemas.microsoft.com/office/drawing/2014/main" id="{A0FFD72D-82E6-654E-B03D-DBE81E5D334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kumimoji="1" lang="ko-KR" altLang="en-US" dirty="0"/>
              <a:t>그림 삽입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1053FA-100A-AF42-AC7F-0907EA529F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0568" y="6356715"/>
            <a:ext cx="688603" cy="34292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3F7661-8630-3245-AFFB-FB63725C1CE2}"/>
              </a:ext>
            </a:extLst>
          </p:cNvPr>
          <p:cNvSpPr/>
          <p:nvPr userDrawn="1"/>
        </p:nvSpPr>
        <p:spPr>
          <a:xfrm>
            <a:off x="0" y="0"/>
            <a:ext cx="9906000" cy="3085190"/>
          </a:xfrm>
          <a:prstGeom prst="rect">
            <a:avLst/>
          </a:prstGeom>
          <a:solidFill>
            <a:srgbClr val="FF84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>
              <a:solidFill>
                <a:srgbClr val="FF88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DA5B5C-66FA-3447-9872-1DE6C09527CB}"/>
              </a:ext>
            </a:extLst>
          </p:cNvPr>
          <p:cNvSpPr/>
          <p:nvPr userDrawn="1"/>
        </p:nvSpPr>
        <p:spPr>
          <a:xfrm>
            <a:off x="0" y="3085188"/>
            <a:ext cx="9906000" cy="3772812"/>
          </a:xfrm>
          <a:prstGeom prst="rect">
            <a:avLst/>
          </a:prstGeom>
          <a:solidFill>
            <a:schemeClr val="bg2">
              <a:lumMod val="2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>
              <a:solidFill>
                <a:srgbClr val="FF8846"/>
              </a:solidFill>
              <a:latin typeface="+mn-ea"/>
              <a:ea typeface="+mn-ea"/>
            </a:endParaRPr>
          </a:p>
        </p:txBody>
      </p:sp>
      <p:sp>
        <p:nvSpPr>
          <p:cNvPr id="13" name="내용 개체 틀 856">
            <a:extLst>
              <a:ext uri="{FF2B5EF4-FFF2-40B4-BE49-F238E27FC236}">
                <a16:creationId xmlns:a16="http://schemas.microsoft.com/office/drawing/2014/main" id="{9EB7F43E-D4D4-C445-9110-E7656506FB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0169" y="2329915"/>
            <a:ext cx="9499001" cy="9886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 b="1" i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Headline -34pt</a:t>
            </a:r>
            <a:endParaRPr kumimoji="1" lang="ko-KR" altLang="en-US" dirty="0"/>
          </a:p>
        </p:txBody>
      </p:sp>
      <p:sp>
        <p:nvSpPr>
          <p:cNvPr id="53" name="내용 개체 틀 856">
            <a:extLst>
              <a:ext uri="{FF2B5EF4-FFF2-40B4-BE49-F238E27FC236}">
                <a16:creationId xmlns:a16="http://schemas.microsoft.com/office/drawing/2014/main" id="{3FEDA586-7155-B045-B399-133E65928EE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26120" y="3318566"/>
            <a:ext cx="9517623" cy="30267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Write your Text here!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BBC740D-CDDB-BF45-BBB9-B9978662B310}"/>
              </a:ext>
            </a:extLst>
          </p:cNvPr>
          <p:cNvCxnSpPr>
            <a:cxnSpLocks/>
          </p:cNvCxnSpPr>
          <p:nvPr userDrawn="1"/>
        </p:nvCxnSpPr>
        <p:spPr>
          <a:xfrm>
            <a:off x="312517" y="907800"/>
            <a:ext cx="2662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856">
            <a:extLst>
              <a:ext uri="{FF2B5EF4-FFF2-40B4-BE49-F238E27FC236}">
                <a16:creationId xmlns:a16="http://schemas.microsoft.com/office/drawing/2014/main" id="{B4B7ED48-BA49-2A45-8F61-9253B64F598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30169" y="531316"/>
            <a:ext cx="4999056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Sub Outline -14pt</a:t>
            </a:r>
            <a:endParaRPr kumimoji="1" lang="ko-KR" altLang="en-US" dirty="0"/>
          </a:p>
        </p:txBody>
      </p:sp>
      <p:sp>
        <p:nvSpPr>
          <p:cNvPr id="12" name="내용 개체 틀 856">
            <a:extLst>
              <a:ext uri="{FF2B5EF4-FFF2-40B4-BE49-F238E27FC236}">
                <a16:creationId xmlns:a16="http://schemas.microsoft.com/office/drawing/2014/main" id="{3B8036A1-1890-304E-9231-DECBC914FC8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0169" y="355168"/>
            <a:ext cx="4999056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01 Outline -9pt</a:t>
            </a:r>
            <a:endParaRPr kumimoji="1"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CE6A06F-A06E-BC48-8815-0212F3FA78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6090" y="6349079"/>
            <a:ext cx="688603" cy="3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7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1.png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24" Type="http://schemas.openxmlformats.org/officeDocument/2006/relationships/image" Target="../media/image1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theme" Target="../theme/theme1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B153371-832D-EB44-A00D-1A09AFDB4332}"/>
              </a:ext>
            </a:extLst>
          </p:cNvPr>
          <p:cNvGrpSpPr/>
          <p:nvPr userDrawn="1"/>
        </p:nvGrpSpPr>
        <p:grpSpPr>
          <a:xfrm>
            <a:off x="382466" y="1593429"/>
            <a:ext cx="9142149" cy="1948293"/>
            <a:chOff x="382466" y="1589308"/>
            <a:chExt cx="9142149" cy="194829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A61B6C5-758D-1448-9DF9-1FFCB19B4944}"/>
                </a:ext>
              </a:extLst>
            </p:cNvPr>
            <p:cNvGrpSpPr/>
            <p:nvPr/>
          </p:nvGrpSpPr>
          <p:grpSpPr>
            <a:xfrm>
              <a:off x="382466" y="1589308"/>
              <a:ext cx="9141068" cy="1948293"/>
              <a:chOff x="382466" y="1589308"/>
              <a:chExt cx="9141068" cy="194829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9075AD5-E555-6043-A081-19CA73D30504}"/>
                  </a:ext>
                </a:extLst>
              </p:cNvPr>
              <p:cNvGrpSpPr/>
              <p:nvPr/>
            </p:nvGrpSpPr>
            <p:grpSpPr>
              <a:xfrm>
                <a:off x="382466" y="1593024"/>
                <a:ext cx="9141068" cy="1944577"/>
                <a:chOff x="-428287" y="1163404"/>
                <a:chExt cx="10769517" cy="2290996"/>
              </a:xfrm>
            </p:grpSpPr>
            <p:grpSp>
              <p:nvGrpSpPr>
                <p:cNvPr id="149" name="그룹 148">
                  <a:extLst>
                    <a:ext uri="{FF2B5EF4-FFF2-40B4-BE49-F238E27FC236}">
                      <a16:creationId xmlns:a16="http://schemas.microsoft.com/office/drawing/2014/main" id="{9EAB6ED5-7342-F645-AD83-2C1788500756}"/>
                    </a:ext>
                  </a:extLst>
                </p:cNvPr>
                <p:cNvGrpSpPr/>
                <p:nvPr/>
              </p:nvGrpSpPr>
              <p:grpSpPr>
                <a:xfrm>
                  <a:off x="7861047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268" name="그림 267">
                    <a:extLst>
                      <a:ext uri="{FF2B5EF4-FFF2-40B4-BE49-F238E27FC236}">
                        <a16:creationId xmlns:a16="http://schemas.microsoft.com/office/drawing/2014/main" id="{0B067AA6-C019-FF45-B4A2-FED0C00A91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69" name="그림 268">
                    <a:extLst>
                      <a:ext uri="{FF2B5EF4-FFF2-40B4-BE49-F238E27FC236}">
                        <a16:creationId xmlns:a16="http://schemas.microsoft.com/office/drawing/2014/main" id="{BD83FA1B-B413-3A4A-A5E3-2DEA173400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70" name="그림 269">
                    <a:extLst>
                      <a:ext uri="{FF2B5EF4-FFF2-40B4-BE49-F238E27FC236}">
                        <a16:creationId xmlns:a16="http://schemas.microsoft.com/office/drawing/2014/main" id="{E0B088CD-5138-6E44-BB8F-346B7C90D2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71" name="그림 270">
                    <a:extLst>
                      <a:ext uri="{FF2B5EF4-FFF2-40B4-BE49-F238E27FC236}">
                        <a16:creationId xmlns:a16="http://schemas.microsoft.com/office/drawing/2014/main" id="{9983631C-316B-7941-924A-7A489EC71E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72" name="그림 271">
                    <a:extLst>
                      <a:ext uri="{FF2B5EF4-FFF2-40B4-BE49-F238E27FC236}">
                        <a16:creationId xmlns:a16="http://schemas.microsoft.com/office/drawing/2014/main" id="{A0EF2979-E3F4-CE40-BAAD-AA87CA294F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73" name="그림 272">
                    <a:extLst>
                      <a:ext uri="{FF2B5EF4-FFF2-40B4-BE49-F238E27FC236}">
                        <a16:creationId xmlns:a16="http://schemas.microsoft.com/office/drawing/2014/main" id="{AFAC5422-AE6C-894D-A406-1E965ABFC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74" name="그림 273">
                    <a:extLst>
                      <a:ext uri="{FF2B5EF4-FFF2-40B4-BE49-F238E27FC236}">
                        <a16:creationId xmlns:a16="http://schemas.microsoft.com/office/drawing/2014/main" id="{6F4616EC-D317-B044-8EA8-4C37841682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75" name="그림 274">
                    <a:extLst>
                      <a:ext uri="{FF2B5EF4-FFF2-40B4-BE49-F238E27FC236}">
                        <a16:creationId xmlns:a16="http://schemas.microsoft.com/office/drawing/2014/main" id="{62E36A05-B4C3-F14D-BEBF-B07F703CD4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76" name="그림 275">
                    <a:extLst>
                      <a:ext uri="{FF2B5EF4-FFF2-40B4-BE49-F238E27FC236}">
                        <a16:creationId xmlns:a16="http://schemas.microsoft.com/office/drawing/2014/main" id="{1CE13B13-F121-D045-BFE1-344497D086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77" name="그림 276">
                    <a:extLst>
                      <a:ext uri="{FF2B5EF4-FFF2-40B4-BE49-F238E27FC236}">
                        <a16:creationId xmlns:a16="http://schemas.microsoft.com/office/drawing/2014/main" id="{624CB034-B5BF-ED46-BB58-4E275FA83E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78" name="그림 277">
                    <a:extLst>
                      <a:ext uri="{FF2B5EF4-FFF2-40B4-BE49-F238E27FC236}">
                        <a16:creationId xmlns:a16="http://schemas.microsoft.com/office/drawing/2014/main" id="{D8BE05BB-A150-6F4E-AEC5-CD313DD543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79" name="그림 278">
                    <a:extLst>
                      <a:ext uri="{FF2B5EF4-FFF2-40B4-BE49-F238E27FC236}">
                        <a16:creationId xmlns:a16="http://schemas.microsoft.com/office/drawing/2014/main" id="{7B70DDD2-D26F-BA47-98D1-C57B5A20ED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80" name="그림 279">
                    <a:extLst>
                      <a:ext uri="{FF2B5EF4-FFF2-40B4-BE49-F238E27FC236}">
                        <a16:creationId xmlns:a16="http://schemas.microsoft.com/office/drawing/2014/main" id="{6094462D-24B5-9C46-921F-572E9C05B5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81" name="그림 280">
                    <a:extLst>
                      <a:ext uri="{FF2B5EF4-FFF2-40B4-BE49-F238E27FC236}">
                        <a16:creationId xmlns:a16="http://schemas.microsoft.com/office/drawing/2014/main" id="{C942D5F4-76DC-114B-9FEF-48E3C8CE43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82" name="그림 281">
                    <a:extLst>
                      <a:ext uri="{FF2B5EF4-FFF2-40B4-BE49-F238E27FC236}">
                        <a16:creationId xmlns:a16="http://schemas.microsoft.com/office/drawing/2014/main" id="{CC75CF59-2F5A-2843-ACF9-9CB15BEFED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83" name="그림 282">
                    <a:extLst>
                      <a:ext uri="{FF2B5EF4-FFF2-40B4-BE49-F238E27FC236}">
                        <a16:creationId xmlns:a16="http://schemas.microsoft.com/office/drawing/2014/main" id="{58894926-B91C-FF4C-ACB4-726CAAC138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0" name="그룹 149">
                  <a:extLst>
                    <a:ext uri="{FF2B5EF4-FFF2-40B4-BE49-F238E27FC236}">
                      <a16:creationId xmlns:a16="http://schemas.microsoft.com/office/drawing/2014/main" id="{6698677C-15FA-6E47-A671-E5B674350B34}"/>
                    </a:ext>
                  </a:extLst>
                </p:cNvPr>
                <p:cNvGrpSpPr/>
                <p:nvPr/>
              </p:nvGrpSpPr>
              <p:grpSpPr>
                <a:xfrm>
                  <a:off x="5088935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252" name="그림 251">
                    <a:extLst>
                      <a:ext uri="{FF2B5EF4-FFF2-40B4-BE49-F238E27FC236}">
                        <a16:creationId xmlns:a16="http://schemas.microsoft.com/office/drawing/2014/main" id="{16D89649-AD4A-3842-9AE6-BB233FBE00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53" name="그림 252">
                    <a:extLst>
                      <a:ext uri="{FF2B5EF4-FFF2-40B4-BE49-F238E27FC236}">
                        <a16:creationId xmlns:a16="http://schemas.microsoft.com/office/drawing/2014/main" id="{9CD9CA12-686C-B54B-BB0B-1C62EF380D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54" name="그림 253">
                    <a:extLst>
                      <a:ext uri="{FF2B5EF4-FFF2-40B4-BE49-F238E27FC236}">
                        <a16:creationId xmlns:a16="http://schemas.microsoft.com/office/drawing/2014/main" id="{68DA0813-B4DA-8A40-9662-26C7EBE7D8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55" name="그림 254">
                    <a:extLst>
                      <a:ext uri="{FF2B5EF4-FFF2-40B4-BE49-F238E27FC236}">
                        <a16:creationId xmlns:a16="http://schemas.microsoft.com/office/drawing/2014/main" id="{74422DD5-CA19-544E-981E-0583FFE112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56" name="그림 255">
                    <a:extLst>
                      <a:ext uri="{FF2B5EF4-FFF2-40B4-BE49-F238E27FC236}">
                        <a16:creationId xmlns:a16="http://schemas.microsoft.com/office/drawing/2014/main" id="{CFE453C2-88E5-164D-8790-A276C24DFE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57" name="그림 256">
                    <a:extLst>
                      <a:ext uri="{FF2B5EF4-FFF2-40B4-BE49-F238E27FC236}">
                        <a16:creationId xmlns:a16="http://schemas.microsoft.com/office/drawing/2014/main" id="{80F8778E-3F93-4B42-89D6-0D01D83A11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58" name="그림 257">
                    <a:extLst>
                      <a:ext uri="{FF2B5EF4-FFF2-40B4-BE49-F238E27FC236}">
                        <a16:creationId xmlns:a16="http://schemas.microsoft.com/office/drawing/2014/main" id="{FF8F62BE-725A-CC4E-97B0-6E27C7D5FE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59" name="그림 258">
                    <a:extLst>
                      <a:ext uri="{FF2B5EF4-FFF2-40B4-BE49-F238E27FC236}">
                        <a16:creationId xmlns:a16="http://schemas.microsoft.com/office/drawing/2014/main" id="{82A47229-9EC9-DF4A-9FBF-799836263D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60" name="그림 259">
                    <a:extLst>
                      <a:ext uri="{FF2B5EF4-FFF2-40B4-BE49-F238E27FC236}">
                        <a16:creationId xmlns:a16="http://schemas.microsoft.com/office/drawing/2014/main" id="{E47FD5CB-0BCC-774B-AF80-33B1B538C6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61" name="그림 260">
                    <a:extLst>
                      <a:ext uri="{FF2B5EF4-FFF2-40B4-BE49-F238E27FC236}">
                        <a16:creationId xmlns:a16="http://schemas.microsoft.com/office/drawing/2014/main" id="{A942C55D-5368-BD40-8006-7632999B92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62" name="그림 261">
                    <a:extLst>
                      <a:ext uri="{FF2B5EF4-FFF2-40B4-BE49-F238E27FC236}">
                        <a16:creationId xmlns:a16="http://schemas.microsoft.com/office/drawing/2014/main" id="{412396D4-24D8-6746-8B03-D0AACCF25C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63" name="그림 262">
                    <a:extLst>
                      <a:ext uri="{FF2B5EF4-FFF2-40B4-BE49-F238E27FC236}">
                        <a16:creationId xmlns:a16="http://schemas.microsoft.com/office/drawing/2014/main" id="{ACFF1CBC-5F52-7648-B2C3-026D351070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64" name="그림 263">
                    <a:extLst>
                      <a:ext uri="{FF2B5EF4-FFF2-40B4-BE49-F238E27FC236}">
                        <a16:creationId xmlns:a16="http://schemas.microsoft.com/office/drawing/2014/main" id="{546677E9-AB54-D341-B4D3-6C80691D00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65" name="그림 264">
                    <a:extLst>
                      <a:ext uri="{FF2B5EF4-FFF2-40B4-BE49-F238E27FC236}">
                        <a16:creationId xmlns:a16="http://schemas.microsoft.com/office/drawing/2014/main" id="{E4A71E61-DB2E-4546-B367-037D831996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66" name="그림 265">
                    <a:extLst>
                      <a:ext uri="{FF2B5EF4-FFF2-40B4-BE49-F238E27FC236}">
                        <a16:creationId xmlns:a16="http://schemas.microsoft.com/office/drawing/2014/main" id="{57F31B22-DACB-464E-B460-46B8B25D31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67" name="그림 266">
                    <a:extLst>
                      <a:ext uri="{FF2B5EF4-FFF2-40B4-BE49-F238E27FC236}">
                        <a16:creationId xmlns:a16="http://schemas.microsoft.com/office/drawing/2014/main" id="{CBC2FD3E-989B-A447-88A3-EA7DAD27B0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67A643BF-35C6-AF49-98E0-D7D4F69951EA}"/>
                    </a:ext>
                  </a:extLst>
                </p:cNvPr>
                <p:cNvGrpSpPr/>
                <p:nvPr/>
              </p:nvGrpSpPr>
              <p:grpSpPr>
                <a:xfrm>
                  <a:off x="2326911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236" name="그림 235">
                    <a:extLst>
                      <a:ext uri="{FF2B5EF4-FFF2-40B4-BE49-F238E27FC236}">
                        <a16:creationId xmlns:a16="http://schemas.microsoft.com/office/drawing/2014/main" id="{D3898978-0F5F-5844-BD04-BCE960D4CC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37" name="그림 236">
                    <a:extLst>
                      <a:ext uri="{FF2B5EF4-FFF2-40B4-BE49-F238E27FC236}">
                        <a16:creationId xmlns:a16="http://schemas.microsoft.com/office/drawing/2014/main" id="{D49557FD-003C-2544-AC40-0705EB72B1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38" name="그림 237">
                    <a:extLst>
                      <a:ext uri="{FF2B5EF4-FFF2-40B4-BE49-F238E27FC236}">
                        <a16:creationId xmlns:a16="http://schemas.microsoft.com/office/drawing/2014/main" id="{9A9D38A0-EAF2-C644-A94E-B100E7DBD0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39" name="그림 238">
                    <a:extLst>
                      <a:ext uri="{FF2B5EF4-FFF2-40B4-BE49-F238E27FC236}">
                        <a16:creationId xmlns:a16="http://schemas.microsoft.com/office/drawing/2014/main" id="{1C1CE9D4-1B6A-974A-A892-362E703376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40" name="그림 239">
                    <a:extLst>
                      <a:ext uri="{FF2B5EF4-FFF2-40B4-BE49-F238E27FC236}">
                        <a16:creationId xmlns:a16="http://schemas.microsoft.com/office/drawing/2014/main" id="{8E4EEDF5-24F5-FF42-BAF6-5E5C0FC24C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41" name="그림 240">
                    <a:extLst>
                      <a:ext uri="{FF2B5EF4-FFF2-40B4-BE49-F238E27FC236}">
                        <a16:creationId xmlns:a16="http://schemas.microsoft.com/office/drawing/2014/main" id="{4B3716FA-9AC0-2844-8B85-318F079DC0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42" name="그림 241">
                    <a:extLst>
                      <a:ext uri="{FF2B5EF4-FFF2-40B4-BE49-F238E27FC236}">
                        <a16:creationId xmlns:a16="http://schemas.microsoft.com/office/drawing/2014/main" id="{7AB81F57-24E4-334A-97D7-B7A2B4145E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43" name="그림 242">
                    <a:extLst>
                      <a:ext uri="{FF2B5EF4-FFF2-40B4-BE49-F238E27FC236}">
                        <a16:creationId xmlns:a16="http://schemas.microsoft.com/office/drawing/2014/main" id="{89E99281-A9FF-554C-B275-E95142120C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44" name="그림 243">
                    <a:extLst>
                      <a:ext uri="{FF2B5EF4-FFF2-40B4-BE49-F238E27FC236}">
                        <a16:creationId xmlns:a16="http://schemas.microsoft.com/office/drawing/2014/main" id="{3C8861B8-2FAC-3F49-B1E8-17DF80BDD7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45" name="그림 244">
                    <a:extLst>
                      <a:ext uri="{FF2B5EF4-FFF2-40B4-BE49-F238E27FC236}">
                        <a16:creationId xmlns:a16="http://schemas.microsoft.com/office/drawing/2014/main" id="{E31CA551-C089-DC49-9D56-73DA83DE62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46" name="그림 245">
                    <a:extLst>
                      <a:ext uri="{FF2B5EF4-FFF2-40B4-BE49-F238E27FC236}">
                        <a16:creationId xmlns:a16="http://schemas.microsoft.com/office/drawing/2014/main" id="{0C699CEC-6ADE-0348-B1C0-413182207E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47" name="그림 246">
                    <a:extLst>
                      <a:ext uri="{FF2B5EF4-FFF2-40B4-BE49-F238E27FC236}">
                        <a16:creationId xmlns:a16="http://schemas.microsoft.com/office/drawing/2014/main" id="{849DEFAD-250D-1948-9E5A-96F505144F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48" name="그림 247">
                    <a:extLst>
                      <a:ext uri="{FF2B5EF4-FFF2-40B4-BE49-F238E27FC236}">
                        <a16:creationId xmlns:a16="http://schemas.microsoft.com/office/drawing/2014/main" id="{5982101F-4C3B-D746-9A41-B57A3AD0C2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49" name="그림 248">
                    <a:extLst>
                      <a:ext uri="{FF2B5EF4-FFF2-40B4-BE49-F238E27FC236}">
                        <a16:creationId xmlns:a16="http://schemas.microsoft.com/office/drawing/2014/main" id="{C1AA33B8-1B9B-6943-BE15-44043A45D9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50" name="그림 249">
                    <a:extLst>
                      <a:ext uri="{FF2B5EF4-FFF2-40B4-BE49-F238E27FC236}">
                        <a16:creationId xmlns:a16="http://schemas.microsoft.com/office/drawing/2014/main" id="{8FBA9379-4D17-E948-A8B2-58B94D5DCD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51" name="그림 250">
                    <a:extLst>
                      <a:ext uri="{FF2B5EF4-FFF2-40B4-BE49-F238E27FC236}">
                        <a16:creationId xmlns:a16="http://schemas.microsoft.com/office/drawing/2014/main" id="{0E825FB0-D5C5-3F4D-94A9-4CE262EE3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2" name="그룹 151">
                  <a:extLst>
                    <a:ext uri="{FF2B5EF4-FFF2-40B4-BE49-F238E27FC236}">
                      <a16:creationId xmlns:a16="http://schemas.microsoft.com/office/drawing/2014/main" id="{317F70F3-A98F-8247-B487-1B75079F29FF}"/>
                    </a:ext>
                  </a:extLst>
                </p:cNvPr>
                <p:cNvGrpSpPr/>
                <p:nvPr/>
              </p:nvGrpSpPr>
              <p:grpSpPr>
                <a:xfrm>
                  <a:off x="-428287" y="116641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220" name="그림 219">
                    <a:extLst>
                      <a:ext uri="{FF2B5EF4-FFF2-40B4-BE49-F238E27FC236}">
                        <a16:creationId xmlns:a16="http://schemas.microsoft.com/office/drawing/2014/main" id="{9791AC5B-FB0E-4648-94E8-8D751CC9DF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21" name="그림 220">
                    <a:extLst>
                      <a:ext uri="{FF2B5EF4-FFF2-40B4-BE49-F238E27FC236}">
                        <a16:creationId xmlns:a16="http://schemas.microsoft.com/office/drawing/2014/main" id="{D1365FF6-9AC9-5D4C-8A81-902A0730D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22" name="그림 221">
                    <a:extLst>
                      <a:ext uri="{FF2B5EF4-FFF2-40B4-BE49-F238E27FC236}">
                        <a16:creationId xmlns:a16="http://schemas.microsoft.com/office/drawing/2014/main" id="{301F1C55-F556-454F-B25B-BC3518A596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23" name="그림 222">
                    <a:extLst>
                      <a:ext uri="{FF2B5EF4-FFF2-40B4-BE49-F238E27FC236}">
                        <a16:creationId xmlns:a16="http://schemas.microsoft.com/office/drawing/2014/main" id="{B6EF665B-B2BD-4643-9E5C-5A4A47753B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24" name="그림 223">
                    <a:extLst>
                      <a:ext uri="{FF2B5EF4-FFF2-40B4-BE49-F238E27FC236}">
                        <a16:creationId xmlns:a16="http://schemas.microsoft.com/office/drawing/2014/main" id="{84639783-E633-2F4E-8F3B-87AB169FB7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25" name="그림 224">
                    <a:extLst>
                      <a:ext uri="{FF2B5EF4-FFF2-40B4-BE49-F238E27FC236}">
                        <a16:creationId xmlns:a16="http://schemas.microsoft.com/office/drawing/2014/main" id="{5743563F-30AD-404A-AE53-279F545447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26" name="그림 225">
                    <a:extLst>
                      <a:ext uri="{FF2B5EF4-FFF2-40B4-BE49-F238E27FC236}">
                        <a16:creationId xmlns:a16="http://schemas.microsoft.com/office/drawing/2014/main" id="{19BDEDA4-3E22-6E40-B8BA-10ADB3F796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27" name="그림 226">
                    <a:extLst>
                      <a:ext uri="{FF2B5EF4-FFF2-40B4-BE49-F238E27FC236}">
                        <a16:creationId xmlns:a16="http://schemas.microsoft.com/office/drawing/2014/main" id="{55BA61B6-975A-D743-9236-23A983D05D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28" name="그림 227">
                    <a:extLst>
                      <a:ext uri="{FF2B5EF4-FFF2-40B4-BE49-F238E27FC236}">
                        <a16:creationId xmlns:a16="http://schemas.microsoft.com/office/drawing/2014/main" id="{9311A0EE-6C11-F24C-A797-EDDE37E88F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29" name="그림 228">
                    <a:extLst>
                      <a:ext uri="{FF2B5EF4-FFF2-40B4-BE49-F238E27FC236}">
                        <a16:creationId xmlns:a16="http://schemas.microsoft.com/office/drawing/2014/main" id="{51C76E35-C6DA-B441-862E-3B825F620A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30" name="그림 229">
                    <a:extLst>
                      <a:ext uri="{FF2B5EF4-FFF2-40B4-BE49-F238E27FC236}">
                        <a16:creationId xmlns:a16="http://schemas.microsoft.com/office/drawing/2014/main" id="{9CA93DAF-688B-DC41-AC0B-FCAF9D2546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31" name="그림 230">
                    <a:extLst>
                      <a:ext uri="{FF2B5EF4-FFF2-40B4-BE49-F238E27FC236}">
                        <a16:creationId xmlns:a16="http://schemas.microsoft.com/office/drawing/2014/main" id="{8A5B0A09-7866-DF47-B4D9-E9280D4A6C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32" name="그림 231">
                    <a:extLst>
                      <a:ext uri="{FF2B5EF4-FFF2-40B4-BE49-F238E27FC236}">
                        <a16:creationId xmlns:a16="http://schemas.microsoft.com/office/drawing/2014/main" id="{D791D541-C8E4-4B47-8265-9C1AB5EE31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33" name="그림 232">
                    <a:extLst>
                      <a:ext uri="{FF2B5EF4-FFF2-40B4-BE49-F238E27FC236}">
                        <a16:creationId xmlns:a16="http://schemas.microsoft.com/office/drawing/2014/main" id="{47C2EA26-BB27-2E49-88C3-026AF6FA4B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34" name="그림 233">
                    <a:extLst>
                      <a:ext uri="{FF2B5EF4-FFF2-40B4-BE49-F238E27FC236}">
                        <a16:creationId xmlns:a16="http://schemas.microsoft.com/office/drawing/2014/main" id="{E5601212-8FCE-1A42-8EEA-BC0855E917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35" name="그림 234">
                    <a:extLst>
                      <a:ext uri="{FF2B5EF4-FFF2-40B4-BE49-F238E27FC236}">
                        <a16:creationId xmlns:a16="http://schemas.microsoft.com/office/drawing/2014/main" id="{8608FF04-D402-9041-A36D-EC028B227D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3" name="그룹 152">
                  <a:extLst>
                    <a:ext uri="{FF2B5EF4-FFF2-40B4-BE49-F238E27FC236}">
                      <a16:creationId xmlns:a16="http://schemas.microsoft.com/office/drawing/2014/main" id="{3ED5F3A2-FF6E-6346-A88E-0BC6E184A1F8}"/>
                    </a:ext>
                  </a:extLst>
                </p:cNvPr>
                <p:cNvGrpSpPr/>
                <p:nvPr/>
              </p:nvGrpSpPr>
              <p:grpSpPr>
                <a:xfrm>
                  <a:off x="7861045" y="1166051"/>
                  <a:ext cx="2455687" cy="2285342"/>
                  <a:chOff x="7776671" y="686712"/>
                  <a:chExt cx="3231182" cy="3007042"/>
                </a:xfrm>
              </p:grpSpPr>
              <p:pic>
                <p:nvPicPr>
                  <p:cNvPr id="205" name="그림 204">
                    <a:extLst>
                      <a:ext uri="{FF2B5EF4-FFF2-40B4-BE49-F238E27FC236}">
                        <a16:creationId xmlns:a16="http://schemas.microsoft.com/office/drawing/2014/main" id="{84568282-4E42-FA40-BF9C-43D70EAEDC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06" name="그림 205">
                    <a:extLst>
                      <a:ext uri="{FF2B5EF4-FFF2-40B4-BE49-F238E27FC236}">
                        <a16:creationId xmlns:a16="http://schemas.microsoft.com/office/drawing/2014/main" id="{37815B75-EB23-4B47-9615-A38BCFEBB7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07" name="그림 206">
                    <a:extLst>
                      <a:ext uri="{FF2B5EF4-FFF2-40B4-BE49-F238E27FC236}">
                        <a16:creationId xmlns:a16="http://schemas.microsoft.com/office/drawing/2014/main" id="{150D5FCB-8D51-B548-B071-5EBF0F0664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08" name="그림 207">
                    <a:extLst>
                      <a:ext uri="{FF2B5EF4-FFF2-40B4-BE49-F238E27FC236}">
                        <a16:creationId xmlns:a16="http://schemas.microsoft.com/office/drawing/2014/main" id="{BADDE284-A1B0-DA44-98F0-7AC23380C1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09" name="그림 208">
                    <a:extLst>
                      <a:ext uri="{FF2B5EF4-FFF2-40B4-BE49-F238E27FC236}">
                        <a16:creationId xmlns:a16="http://schemas.microsoft.com/office/drawing/2014/main" id="{927D9360-3BE8-414B-B332-B17C6E4A58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10" name="그림 209">
                    <a:extLst>
                      <a:ext uri="{FF2B5EF4-FFF2-40B4-BE49-F238E27FC236}">
                        <a16:creationId xmlns:a16="http://schemas.microsoft.com/office/drawing/2014/main" id="{98E599D2-3C13-4C45-8F08-37E26E62AE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11" name="그림 210">
                    <a:extLst>
                      <a:ext uri="{FF2B5EF4-FFF2-40B4-BE49-F238E27FC236}">
                        <a16:creationId xmlns:a16="http://schemas.microsoft.com/office/drawing/2014/main" id="{92A56CC6-A835-4044-8F4A-1799BF1AD5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12" name="그림 211">
                    <a:extLst>
                      <a:ext uri="{FF2B5EF4-FFF2-40B4-BE49-F238E27FC236}">
                        <a16:creationId xmlns:a16="http://schemas.microsoft.com/office/drawing/2014/main" id="{C508F94B-1A05-5E4D-AD04-D6BBD7FF8F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13" name="그림 212">
                    <a:extLst>
                      <a:ext uri="{FF2B5EF4-FFF2-40B4-BE49-F238E27FC236}">
                        <a16:creationId xmlns:a16="http://schemas.microsoft.com/office/drawing/2014/main" id="{3BD25626-2A9B-0A48-B19C-8777AB0294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14" name="그림 213">
                    <a:extLst>
                      <a:ext uri="{FF2B5EF4-FFF2-40B4-BE49-F238E27FC236}">
                        <a16:creationId xmlns:a16="http://schemas.microsoft.com/office/drawing/2014/main" id="{84FC238A-7F6A-A84A-B8A2-4B39F9CD23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15" name="그림 214">
                    <a:extLst>
                      <a:ext uri="{FF2B5EF4-FFF2-40B4-BE49-F238E27FC236}">
                        <a16:creationId xmlns:a16="http://schemas.microsoft.com/office/drawing/2014/main" id="{070D65BD-2154-A748-8B87-A4F2F373C5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16" name="그림 215">
                    <a:extLst>
                      <a:ext uri="{FF2B5EF4-FFF2-40B4-BE49-F238E27FC236}">
                        <a16:creationId xmlns:a16="http://schemas.microsoft.com/office/drawing/2014/main" id="{5F15FC08-7C02-9940-A843-25DA199896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17" name="그림 216">
                    <a:extLst>
                      <a:ext uri="{FF2B5EF4-FFF2-40B4-BE49-F238E27FC236}">
                        <a16:creationId xmlns:a16="http://schemas.microsoft.com/office/drawing/2014/main" id="{A00BF409-7D85-AD42-B9FD-6E1A7EE202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18" name="그림 217">
                    <a:extLst>
                      <a:ext uri="{FF2B5EF4-FFF2-40B4-BE49-F238E27FC236}">
                        <a16:creationId xmlns:a16="http://schemas.microsoft.com/office/drawing/2014/main" id="{397A8D93-2DB5-E049-9D77-1DC4E3EEE9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19" name="그림 218">
                    <a:extLst>
                      <a:ext uri="{FF2B5EF4-FFF2-40B4-BE49-F238E27FC236}">
                        <a16:creationId xmlns:a16="http://schemas.microsoft.com/office/drawing/2014/main" id="{70C51573-BD5B-B94D-AACB-4199A0D23E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4" name="그룹 153">
                  <a:extLst>
                    <a:ext uri="{FF2B5EF4-FFF2-40B4-BE49-F238E27FC236}">
                      <a16:creationId xmlns:a16="http://schemas.microsoft.com/office/drawing/2014/main" id="{96CD29B1-EA43-0645-879A-67D4FE7B7F88}"/>
                    </a:ext>
                  </a:extLst>
                </p:cNvPr>
                <p:cNvGrpSpPr/>
                <p:nvPr/>
              </p:nvGrpSpPr>
              <p:grpSpPr>
                <a:xfrm>
                  <a:off x="5088935" y="116605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189" name="그림 188">
                    <a:extLst>
                      <a:ext uri="{FF2B5EF4-FFF2-40B4-BE49-F238E27FC236}">
                        <a16:creationId xmlns:a16="http://schemas.microsoft.com/office/drawing/2014/main" id="{F989B35A-56BE-BA45-BFF6-3BE6C30564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90" name="그림 189">
                    <a:extLst>
                      <a:ext uri="{FF2B5EF4-FFF2-40B4-BE49-F238E27FC236}">
                        <a16:creationId xmlns:a16="http://schemas.microsoft.com/office/drawing/2014/main" id="{70DBA001-D6B3-724E-A2E9-397418ED53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91" name="그림 190">
                    <a:extLst>
                      <a:ext uri="{FF2B5EF4-FFF2-40B4-BE49-F238E27FC236}">
                        <a16:creationId xmlns:a16="http://schemas.microsoft.com/office/drawing/2014/main" id="{E9EEF984-5EE1-C54E-AD61-F21560AAE0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92" name="그림 191">
                    <a:extLst>
                      <a:ext uri="{FF2B5EF4-FFF2-40B4-BE49-F238E27FC236}">
                        <a16:creationId xmlns:a16="http://schemas.microsoft.com/office/drawing/2014/main" id="{48D3C2A3-2B5B-214E-98A4-E67287B9A7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93" name="그림 192">
                    <a:extLst>
                      <a:ext uri="{FF2B5EF4-FFF2-40B4-BE49-F238E27FC236}">
                        <a16:creationId xmlns:a16="http://schemas.microsoft.com/office/drawing/2014/main" id="{EFCB899C-38CB-A64E-8309-0C75233F1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94" name="그림 193">
                    <a:extLst>
                      <a:ext uri="{FF2B5EF4-FFF2-40B4-BE49-F238E27FC236}">
                        <a16:creationId xmlns:a16="http://schemas.microsoft.com/office/drawing/2014/main" id="{84068FD3-DA94-4F4B-9F54-998C830DD4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95" name="그림 194">
                    <a:extLst>
                      <a:ext uri="{FF2B5EF4-FFF2-40B4-BE49-F238E27FC236}">
                        <a16:creationId xmlns:a16="http://schemas.microsoft.com/office/drawing/2014/main" id="{CB410004-830C-E44B-B2E0-46CEEBECC5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96" name="그림 195">
                    <a:extLst>
                      <a:ext uri="{FF2B5EF4-FFF2-40B4-BE49-F238E27FC236}">
                        <a16:creationId xmlns:a16="http://schemas.microsoft.com/office/drawing/2014/main" id="{B2E778A4-1AB3-8545-AE72-067F07DBAC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97" name="그림 196">
                    <a:extLst>
                      <a:ext uri="{FF2B5EF4-FFF2-40B4-BE49-F238E27FC236}">
                        <a16:creationId xmlns:a16="http://schemas.microsoft.com/office/drawing/2014/main" id="{CFCA1C27-2966-D94D-ADBB-D773784095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98" name="그림 197">
                    <a:extLst>
                      <a:ext uri="{FF2B5EF4-FFF2-40B4-BE49-F238E27FC236}">
                        <a16:creationId xmlns:a16="http://schemas.microsoft.com/office/drawing/2014/main" id="{3192B1DB-4EFA-6F41-97A8-A12CA5435A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99" name="그림 198">
                    <a:extLst>
                      <a:ext uri="{FF2B5EF4-FFF2-40B4-BE49-F238E27FC236}">
                        <a16:creationId xmlns:a16="http://schemas.microsoft.com/office/drawing/2014/main" id="{DA29630D-281F-B241-9DB8-CCDA946241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00" name="그림 199">
                    <a:extLst>
                      <a:ext uri="{FF2B5EF4-FFF2-40B4-BE49-F238E27FC236}">
                        <a16:creationId xmlns:a16="http://schemas.microsoft.com/office/drawing/2014/main" id="{F3BAEC51-D533-CA45-9A4B-254022B4C8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01" name="그림 200">
                    <a:extLst>
                      <a:ext uri="{FF2B5EF4-FFF2-40B4-BE49-F238E27FC236}">
                        <a16:creationId xmlns:a16="http://schemas.microsoft.com/office/drawing/2014/main" id="{58621222-F3E2-2946-A6D6-8575FB9850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02" name="그림 201">
                    <a:extLst>
                      <a:ext uri="{FF2B5EF4-FFF2-40B4-BE49-F238E27FC236}">
                        <a16:creationId xmlns:a16="http://schemas.microsoft.com/office/drawing/2014/main" id="{A26E2502-4E50-1749-ADD4-5FF63B191C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03" name="그림 202">
                    <a:extLst>
                      <a:ext uri="{FF2B5EF4-FFF2-40B4-BE49-F238E27FC236}">
                        <a16:creationId xmlns:a16="http://schemas.microsoft.com/office/drawing/2014/main" id="{71236605-73DD-194A-8D85-6372A30B57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04" name="그림 203">
                    <a:extLst>
                      <a:ext uri="{FF2B5EF4-FFF2-40B4-BE49-F238E27FC236}">
                        <a16:creationId xmlns:a16="http://schemas.microsoft.com/office/drawing/2014/main" id="{62D0FD8C-F0C3-7B4E-A778-77289D6522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5" name="그룹 154">
                  <a:extLst>
                    <a:ext uri="{FF2B5EF4-FFF2-40B4-BE49-F238E27FC236}">
                      <a16:creationId xmlns:a16="http://schemas.microsoft.com/office/drawing/2014/main" id="{145C8D49-9423-614F-8806-E603C9A7D38A}"/>
                    </a:ext>
                  </a:extLst>
                </p:cNvPr>
                <p:cNvGrpSpPr/>
                <p:nvPr/>
              </p:nvGrpSpPr>
              <p:grpSpPr>
                <a:xfrm>
                  <a:off x="2326911" y="116605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173" name="그림 172">
                    <a:extLst>
                      <a:ext uri="{FF2B5EF4-FFF2-40B4-BE49-F238E27FC236}">
                        <a16:creationId xmlns:a16="http://schemas.microsoft.com/office/drawing/2014/main" id="{0B6066A5-FD51-424E-AFFC-8BC64C0819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74" name="그림 173">
                    <a:extLst>
                      <a:ext uri="{FF2B5EF4-FFF2-40B4-BE49-F238E27FC236}">
                        <a16:creationId xmlns:a16="http://schemas.microsoft.com/office/drawing/2014/main" id="{16AA199D-8E86-7C4F-B4FC-B45422D8A3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75" name="그림 174">
                    <a:extLst>
                      <a:ext uri="{FF2B5EF4-FFF2-40B4-BE49-F238E27FC236}">
                        <a16:creationId xmlns:a16="http://schemas.microsoft.com/office/drawing/2014/main" id="{48E0718F-B0CE-B342-A147-92F13E63F0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76" name="그림 175">
                    <a:extLst>
                      <a:ext uri="{FF2B5EF4-FFF2-40B4-BE49-F238E27FC236}">
                        <a16:creationId xmlns:a16="http://schemas.microsoft.com/office/drawing/2014/main" id="{43853C4A-5FB5-C74E-A985-5A2369074D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77" name="그림 176">
                    <a:extLst>
                      <a:ext uri="{FF2B5EF4-FFF2-40B4-BE49-F238E27FC236}">
                        <a16:creationId xmlns:a16="http://schemas.microsoft.com/office/drawing/2014/main" id="{22D2D59C-9A0F-5240-B9C2-10AE3BFF16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78" name="그림 177">
                    <a:extLst>
                      <a:ext uri="{FF2B5EF4-FFF2-40B4-BE49-F238E27FC236}">
                        <a16:creationId xmlns:a16="http://schemas.microsoft.com/office/drawing/2014/main" id="{0F3417BA-6A18-7A42-9E58-201EA1E2DA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79" name="그림 178">
                    <a:extLst>
                      <a:ext uri="{FF2B5EF4-FFF2-40B4-BE49-F238E27FC236}">
                        <a16:creationId xmlns:a16="http://schemas.microsoft.com/office/drawing/2014/main" id="{D75E4D9F-3A6E-CA49-966E-DB7DF6114E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80" name="그림 179">
                    <a:extLst>
                      <a:ext uri="{FF2B5EF4-FFF2-40B4-BE49-F238E27FC236}">
                        <a16:creationId xmlns:a16="http://schemas.microsoft.com/office/drawing/2014/main" id="{A153A337-F9DA-5E48-B6FC-B2666A2919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81" name="그림 180">
                    <a:extLst>
                      <a:ext uri="{FF2B5EF4-FFF2-40B4-BE49-F238E27FC236}">
                        <a16:creationId xmlns:a16="http://schemas.microsoft.com/office/drawing/2014/main" id="{18144AC6-7B8E-C549-B393-DC99B8C1FF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82" name="그림 181">
                    <a:extLst>
                      <a:ext uri="{FF2B5EF4-FFF2-40B4-BE49-F238E27FC236}">
                        <a16:creationId xmlns:a16="http://schemas.microsoft.com/office/drawing/2014/main" id="{D4695138-599B-584E-84D9-C42845F1BE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83" name="그림 182">
                    <a:extLst>
                      <a:ext uri="{FF2B5EF4-FFF2-40B4-BE49-F238E27FC236}">
                        <a16:creationId xmlns:a16="http://schemas.microsoft.com/office/drawing/2014/main" id="{41FB6568-D583-E047-8886-79639FEF50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84" name="그림 183">
                    <a:extLst>
                      <a:ext uri="{FF2B5EF4-FFF2-40B4-BE49-F238E27FC236}">
                        <a16:creationId xmlns:a16="http://schemas.microsoft.com/office/drawing/2014/main" id="{688512DA-E648-5B44-B622-1493D7820A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85" name="그림 184">
                    <a:extLst>
                      <a:ext uri="{FF2B5EF4-FFF2-40B4-BE49-F238E27FC236}">
                        <a16:creationId xmlns:a16="http://schemas.microsoft.com/office/drawing/2014/main" id="{5BF120C1-C223-1E41-BC92-91B9BA73C8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86" name="그림 185">
                    <a:extLst>
                      <a:ext uri="{FF2B5EF4-FFF2-40B4-BE49-F238E27FC236}">
                        <a16:creationId xmlns:a16="http://schemas.microsoft.com/office/drawing/2014/main" id="{87030006-8C37-064C-B72F-FF3AF747AF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87" name="그림 186">
                    <a:extLst>
                      <a:ext uri="{FF2B5EF4-FFF2-40B4-BE49-F238E27FC236}">
                        <a16:creationId xmlns:a16="http://schemas.microsoft.com/office/drawing/2014/main" id="{76B68DF4-9D08-A242-8981-7974AC55E3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88" name="그림 187">
                    <a:extLst>
                      <a:ext uri="{FF2B5EF4-FFF2-40B4-BE49-F238E27FC236}">
                        <a16:creationId xmlns:a16="http://schemas.microsoft.com/office/drawing/2014/main" id="{98E0971E-9413-5648-8685-D6ECB03C9C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6" name="그룹 155">
                  <a:extLst>
                    <a:ext uri="{FF2B5EF4-FFF2-40B4-BE49-F238E27FC236}">
                      <a16:creationId xmlns:a16="http://schemas.microsoft.com/office/drawing/2014/main" id="{DF73625D-8C98-2341-836B-6EE3C00723A0}"/>
                    </a:ext>
                  </a:extLst>
                </p:cNvPr>
                <p:cNvGrpSpPr/>
                <p:nvPr/>
              </p:nvGrpSpPr>
              <p:grpSpPr>
                <a:xfrm>
                  <a:off x="-428287" y="1163404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157" name="그림 156">
                    <a:extLst>
                      <a:ext uri="{FF2B5EF4-FFF2-40B4-BE49-F238E27FC236}">
                        <a16:creationId xmlns:a16="http://schemas.microsoft.com/office/drawing/2014/main" id="{20650EFC-33DA-5445-82C3-1023AE39D8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58" name="그림 157">
                    <a:extLst>
                      <a:ext uri="{FF2B5EF4-FFF2-40B4-BE49-F238E27FC236}">
                        <a16:creationId xmlns:a16="http://schemas.microsoft.com/office/drawing/2014/main" id="{EB3C227C-015C-DB40-8521-F6F1EAED17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59" name="그림 158">
                    <a:extLst>
                      <a:ext uri="{FF2B5EF4-FFF2-40B4-BE49-F238E27FC236}">
                        <a16:creationId xmlns:a16="http://schemas.microsoft.com/office/drawing/2014/main" id="{322F3C3D-14BE-A04E-A924-32FEE18BA4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60" name="그림 159">
                    <a:extLst>
                      <a:ext uri="{FF2B5EF4-FFF2-40B4-BE49-F238E27FC236}">
                        <a16:creationId xmlns:a16="http://schemas.microsoft.com/office/drawing/2014/main" id="{48236D40-8728-D942-A233-774CE37E95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61" name="그림 160">
                    <a:extLst>
                      <a:ext uri="{FF2B5EF4-FFF2-40B4-BE49-F238E27FC236}">
                        <a16:creationId xmlns:a16="http://schemas.microsoft.com/office/drawing/2014/main" id="{2169352E-CE23-CA43-9C9F-3AC44143EC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62" name="그림 161">
                    <a:extLst>
                      <a:ext uri="{FF2B5EF4-FFF2-40B4-BE49-F238E27FC236}">
                        <a16:creationId xmlns:a16="http://schemas.microsoft.com/office/drawing/2014/main" id="{C67C221F-5DE3-2040-804A-FC23924E75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63" name="그림 162">
                    <a:extLst>
                      <a:ext uri="{FF2B5EF4-FFF2-40B4-BE49-F238E27FC236}">
                        <a16:creationId xmlns:a16="http://schemas.microsoft.com/office/drawing/2014/main" id="{F16405F1-32D5-4A48-B0F0-749E977F04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64" name="그림 163">
                    <a:extLst>
                      <a:ext uri="{FF2B5EF4-FFF2-40B4-BE49-F238E27FC236}">
                        <a16:creationId xmlns:a16="http://schemas.microsoft.com/office/drawing/2014/main" id="{ED04EB12-1BC0-214B-BEA0-90522DC00E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65" name="그림 164">
                    <a:extLst>
                      <a:ext uri="{FF2B5EF4-FFF2-40B4-BE49-F238E27FC236}">
                        <a16:creationId xmlns:a16="http://schemas.microsoft.com/office/drawing/2014/main" id="{AFB0E176-D83B-EF4A-8346-9078B1655F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66" name="그림 165">
                    <a:extLst>
                      <a:ext uri="{FF2B5EF4-FFF2-40B4-BE49-F238E27FC236}">
                        <a16:creationId xmlns:a16="http://schemas.microsoft.com/office/drawing/2014/main" id="{E0622930-9F37-CE45-89CA-99FB87A0FD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67" name="그림 166">
                    <a:extLst>
                      <a:ext uri="{FF2B5EF4-FFF2-40B4-BE49-F238E27FC236}">
                        <a16:creationId xmlns:a16="http://schemas.microsoft.com/office/drawing/2014/main" id="{2B380B71-D9A7-F146-B41E-02CBD49F9B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68" name="그림 167">
                    <a:extLst>
                      <a:ext uri="{FF2B5EF4-FFF2-40B4-BE49-F238E27FC236}">
                        <a16:creationId xmlns:a16="http://schemas.microsoft.com/office/drawing/2014/main" id="{E93CDE5F-8DD6-2C40-B038-CBE8B84457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69" name="그림 168">
                    <a:extLst>
                      <a:ext uri="{FF2B5EF4-FFF2-40B4-BE49-F238E27FC236}">
                        <a16:creationId xmlns:a16="http://schemas.microsoft.com/office/drawing/2014/main" id="{24D1B945-58D4-4243-8DC1-F8B2C909B0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70" name="그림 169">
                    <a:extLst>
                      <a:ext uri="{FF2B5EF4-FFF2-40B4-BE49-F238E27FC236}">
                        <a16:creationId xmlns:a16="http://schemas.microsoft.com/office/drawing/2014/main" id="{C87CE7AA-A334-A341-A992-946A39D3AE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71" name="그림 170">
                    <a:extLst>
                      <a:ext uri="{FF2B5EF4-FFF2-40B4-BE49-F238E27FC236}">
                        <a16:creationId xmlns:a16="http://schemas.microsoft.com/office/drawing/2014/main" id="{A241EDB8-9B69-2D4A-91D2-44215D107D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72" name="그림 171">
                    <a:extLst>
                      <a:ext uri="{FF2B5EF4-FFF2-40B4-BE49-F238E27FC236}">
                        <a16:creationId xmlns:a16="http://schemas.microsoft.com/office/drawing/2014/main" id="{51139BDA-E782-2547-A645-E3BBE5A376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BAB4A1A-5992-7442-B48C-AD7822EDB1B2}"/>
                  </a:ext>
                </a:extLst>
              </p:cNvPr>
              <p:cNvGrpSpPr/>
              <p:nvPr/>
            </p:nvGrpSpPr>
            <p:grpSpPr>
              <a:xfrm>
                <a:off x="382466" y="1589308"/>
                <a:ext cx="9141068" cy="1944577"/>
                <a:chOff x="-428287" y="1163404"/>
                <a:chExt cx="10769517" cy="2290996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E4C1AAD3-BA7A-3F4D-BA14-83466C76D18A}"/>
                    </a:ext>
                  </a:extLst>
                </p:cNvPr>
                <p:cNvGrpSpPr/>
                <p:nvPr/>
              </p:nvGrpSpPr>
              <p:grpSpPr>
                <a:xfrm>
                  <a:off x="7861047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133" name="그림 132">
                    <a:extLst>
                      <a:ext uri="{FF2B5EF4-FFF2-40B4-BE49-F238E27FC236}">
                        <a16:creationId xmlns:a16="http://schemas.microsoft.com/office/drawing/2014/main" id="{E9908FA7-221E-9845-8A19-6A34E06E3A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4" name="그림 133">
                    <a:extLst>
                      <a:ext uri="{FF2B5EF4-FFF2-40B4-BE49-F238E27FC236}">
                        <a16:creationId xmlns:a16="http://schemas.microsoft.com/office/drawing/2014/main" id="{5F866992-C2BC-B849-8FE2-C531E39ED9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5" name="그림 134">
                    <a:extLst>
                      <a:ext uri="{FF2B5EF4-FFF2-40B4-BE49-F238E27FC236}">
                        <a16:creationId xmlns:a16="http://schemas.microsoft.com/office/drawing/2014/main" id="{AEC66DEB-32B1-A94F-BE9E-815798CB88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6" name="그림 135">
                    <a:extLst>
                      <a:ext uri="{FF2B5EF4-FFF2-40B4-BE49-F238E27FC236}">
                        <a16:creationId xmlns:a16="http://schemas.microsoft.com/office/drawing/2014/main" id="{75F1FBCA-85FA-CE49-81E8-6951DEFDC8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7" name="그림 136">
                    <a:extLst>
                      <a:ext uri="{FF2B5EF4-FFF2-40B4-BE49-F238E27FC236}">
                        <a16:creationId xmlns:a16="http://schemas.microsoft.com/office/drawing/2014/main" id="{DD4214F3-D01B-B544-86E1-CC902EAF28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8" name="그림 137">
                    <a:extLst>
                      <a:ext uri="{FF2B5EF4-FFF2-40B4-BE49-F238E27FC236}">
                        <a16:creationId xmlns:a16="http://schemas.microsoft.com/office/drawing/2014/main" id="{D2498BC1-5CA9-F147-94C6-54DC9450B9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9" name="그림 138">
                    <a:extLst>
                      <a:ext uri="{FF2B5EF4-FFF2-40B4-BE49-F238E27FC236}">
                        <a16:creationId xmlns:a16="http://schemas.microsoft.com/office/drawing/2014/main" id="{29E7CC4C-319A-6742-8C4A-B13C17F4A0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0" name="그림 139">
                    <a:extLst>
                      <a:ext uri="{FF2B5EF4-FFF2-40B4-BE49-F238E27FC236}">
                        <a16:creationId xmlns:a16="http://schemas.microsoft.com/office/drawing/2014/main" id="{0CF24406-8678-1E48-AE5A-7E7CCF25FA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1" name="그림 140">
                    <a:extLst>
                      <a:ext uri="{FF2B5EF4-FFF2-40B4-BE49-F238E27FC236}">
                        <a16:creationId xmlns:a16="http://schemas.microsoft.com/office/drawing/2014/main" id="{053CF0D4-8809-B746-9A81-3B78128573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2" name="그림 141">
                    <a:extLst>
                      <a:ext uri="{FF2B5EF4-FFF2-40B4-BE49-F238E27FC236}">
                        <a16:creationId xmlns:a16="http://schemas.microsoft.com/office/drawing/2014/main" id="{279FE01E-0063-9646-9D2F-22F35C2216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3" name="그림 142">
                    <a:extLst>
                      <a:ext uri="{FF2B5EF4-FFF2-40B4-BE49-F238E27FC236}">
                        <a16:creationId xmlns:a16="http://schemas.microsoft.com/office/drawing/2014/main" id="{5260308D-BD5A-F84E-AE77-01E4C23510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4" name="그림 143">
                    <a:extLst>
                      <a:ext uri="{FF2B5EF4-FFF2-40B4-BE49-F238E27FC236}">
                        <a16:creationId xmlns:a16="http://schemas.microsoft.com/office/drawing/2014/main" id="{B713B1D2-832E-0A41-88B8-9A9D80640D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5" name="그림 144">
                    <a:extLst>
                      <a:ext uri="{FF2B5EF4-FFF2-40B4-BE49-F238E27FC236}">
                        <a16:creationId xmlns:a16="http://schemas.microsoft.com/office/drawing/2014/main" id="{C018E8E5-ADB6-3249-8C5D-7FFEB18020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6" name="그림 145">
                    <a:extLst>
                      <a:ext uri="{FF2B5EF4-FFF2-40B4-BE49-F238E27FC236}">
                        <a16:creationId xmlns:a16="http://schemas.microsoft.com/office/drawing/2014/main" id="{383BE0F7-4571-FA4C-AD82-8673903F45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7" name="그림 146">
                    <a:extLst>
                      <a:ext uri="{FF2B5EF4-FFF2-40B4-BE49-F238E27FC236}">
                        <a16:creationId xmlns:a16="http://schemas.microsoft.com/office/drawing/2014/main" id="{8AA1E55B-67B6-4946-A5C6-6770CB0931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8" name="그림 147">
                    <a:extLst>
                      <a:ext uri="{FF2B5EF4-FFF2-40B4-BE49-F238E27FC236}">
                        <a16:creationId xmlns:a16="http://schemas.microsoft.com/office/drawing/2014/main" id="{DCE97C02-09E3-F14D-A875-E70080BD76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413C817B-687C-F943-89B4-543982C328CF}"/>
                    </a:ext>
                  </a:extLst>
                </p:cNvPr>
                <p:cNvGrpSpPr/>
                <p:nvPr/>
              </p:nvGrpSpPr>
              <p:grpSpPr>
                <a:xfrm>
                  <a:off x="5088935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117" name="그림 116">
                    <a:extLst>
                      <a:ext uri="{FF2B5EF4-FFF2-40B4-BE49-F238E27FC236}">
                        <a16:creationId xmlns:a16="http://schemas.microsoft.com/office/drawing/2014/main" id="{759980A2-42F8-4746-9A4A-1BFA2C88C3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8" name="그림 117">
                    <a:extLst>
                      <a:ext uri="{FF2B5EF4-FFF2-40B4-BE49-F238E27FC236}">
                        <a16:creationId xmlns:a16="http://schemas.microsoft.com/office/drawing/2014/main" id="{4D7DDB9A-DF47-DC4A-8DCA-FB77F669CE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9" name="그림 118">
                    <a:extLst>
                      <a:ext uri="{FF2B5EF4-FFF2-40B4-BE49-F238E27FC236}">
                        <a16:creationId xmlns:a16="http://schemas.microsoft.com/office/drawing/2014/main" id="{5710CAA7-1F95-1D4C-AB96-0A605705FE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0" name="그림 119">
                    <a:extLst>
                      <a:ext uri="{FF2B5EF4-FFF2-40B4-BE49-F238E27FC236}">
                        <a16:creationId xmlns:a16="http://schemas.microsoft.com/office/drawing/2014/main" id="{83E1828C-8D47-AD43-AD4F-8D7F4E7D72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1" name="그림 120">
                    <a:extLst>
                      <a:ext uri="{FF2B5EF4-FFF2-40B4-BE49-F238E27FC236}">
                        <a16:creationId xmlns:a16="http://schemas.microsoft.com/office/drawing/2014/main" id="{8DC683F3-8A42-4943-98FB-6A9088EB40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2" name="그림 121">
                    <a:extLst>
                      <a:ext uri="{FF2B5EF4-FFF2-40B4-BE49-F238E27FC236}">
                        <a16:creationId xmlns:a16="http://schemas.microsoft.com/office/drawing/2014/main" id="{E09B042E-E0FC-9B4B-AE36-B6E6D0451F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3" name="그림 122">
                    <a:extLst>
                      <a:ext uri="{FF2B5EF4-FFF2-40B4-BE49-F238E27FC236}">
                        <a16:creationId xmlns:a16="http://schemas.microsoft.com/office/drawing/2014/main" id="{397271B5-3127-1448-9AC9-DE9ABD5A5D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4" name="그림 123">
                    <a:extLst>
                      <a:ext uri="{FF2B5EF4-FFF2-40B4-BE49-F238E27FC236}">
                        <a16:creationId xmlns:a16="http://schemas.microsoft.com/office/drawing/2014/main" id="{756F46A2-4038-3941-A62F-EA92D85F14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5" name="그림 124">
                    <a:extLst>
                      <a:ext uri="{FF2B5EF4-FFF2-40B4-BE49-F238E27FC236}">
                        <a16:creationId xmlns:a16="http://schemas.microsoft.com/office/drawing/2014/main" id="{66DEE4AB-4A08-C949-B298-A6BA45A146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6" name="그림 125">
                    <a:extLst>
                      <a:ext uri="{FF2B5EF4-FFF2-40B4-BE49-F238E27FC236}">
                        <a16:creationId xmlns:a16="http://schemas.microsoft.com/office/drawing/2014/main" id="{658C769B-EC23-AE4A-801F-3C57123CAB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7" name="그림 126">
                    <a:extLst>
                      <a:ext uri="{FF2B5EF4-FFF2-40B4-BE49-F238E27FC236}">
                        <a16:creationId xmlns:a16="http://schemas.microsoft.com/office/drawing/2014/main" id="{A9479AE7-49CA-CA42-BD87-FCB1A86739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8" name="그림 127">
                    <a:extLst>
                      <a:ext uri="{FF2B5EF4-FFF2-40B4-BE49-F238E27FC236}">
                        <a16:creationId xmlns:a16="http://schemas.microsoft.com/office/drawing/2014/main" id="{2092C90A-ED33-2D40-A40D-EB3330D6BF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9" name="그림 128">
                    <a:extLst>
                      <a:ext uri="{FF2B5EF4-FFF2-40B4-BE49-F238E27FC236}">
                        <a16:creationId xmlns:a16="http://schemas.microsoft.com/office/drawing/2014/main" id="{5B90421E-7E89-6741-B15A-3991162CE9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0" name="그림 129">
                    <a:extLst>
                      <a:ext uri="{FF2B5EF4-FFF2-40B4-BE49-F238E27FC236}">
                        <a16:creationId xmlns:a16="http://schemas.microsoft.com/office/drawing/2014/main" id="{A3B936D1-291E-1B49-B638-9A1F28BFC9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1" name="그림 130">
                    <a:extLst>
                      <a:ext uri="{FF2B5EF4-FFF2-40B4-BE49-F238E27FC236}">
                        <a16:creationId xmlns:a16="http://schemas.microsoft.com/office/drawing/2014/main" id="{8351D104-F398-804F-8BC4-8A46DAC568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2" name="그림 131">
                    <a:extLst>
                      <a:ext uri="{FF2B5EF4-FFF2-40B4-BE49-F238E27FC236}">
                        <a16:creationId xmlns:a16="http://schemas.microsoft.com/office/drawing/2014/main" id="{085999A1-8995-3F40-83A9-BFADD604BE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2F109437-E047-424B-B56A-F1BA24A1D891}"/>
                    </a:ext>
                  </a:extLst>
                </p:cNvPr>
                <p:cNvGrpSpPr/>
                <p:nvPr/>
              </p:nvGrpSpPr>
              <p:grpSpPr>
                <a:xfrm>
                  <a:off x="2326911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101" name="그림 100">
                    <a:extLst>
                      <a:ext uri="{FF2B5EF4-FFF2-40B4-BE49-F238E27FC236}">
                        <a16:creationId xmlns:a16="http://schemas.microsoft.com/office/drawing/2014/main" id="{045A6737-BAA7-EE46-8F66-A85FD560D8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2" name="그림 101">
                    <a:extLst>
                      <a:ext uri="{FF2B5EF4-FFF2-40B4-BE49-F238E27FC236}">
                        <a16:creationId xmlns:a16="http://schemas.microsoft.com/office/drawing/2014/main" id="{466C4C8E-9062-8B4C-A64F-2833001457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3" name="그림 102">
                    <a:extLst>
                      <a:ext uri="{FF2B5EF4-FFF2-40B4-BE49-F238E27FC236}">
                        <a16:creationId xmlns:a16="http://schemas.microsoft.com/office/drawing/2014/main" id="{F2A43526-255E-1141-B97C-B9864C6CFE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4" name="그림 103">
                    <a:extLst>
                      <a:ext uri="{FF2B5EF4-FFF2-40B4-BE49-F238E27FC236}">
                        <a16:creationId xmlns:a16="http://schemas.microsoft.com/office/drawing/2014/main" id="{9AF37B55-7E90-B943-8B99-A2722869A3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5" name="그림 104">
                    <a:extLst>
                      <a:ext uri="{FF2B5EF4-FFF2-40B4-BE49-F238E27FC236}">
                        <a16:creationId xmlns:a16="http://schemas.microsoft.com/office/drawing/2014/main" id="{DE6E8F95-EB60-A24F-B664-4CF80CDA74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6" name="그림 105">
                    <a:extLst>
                      <a:ext uri="{FF2B5EF4-FFF2-40B4-BE49-F238E27FC236}">
                        <a16:creationId xmlns:a16="http://schemas.microsoft.com/office/drawing/2014/main" id="{34C1494D-1A1C-9A4A-B705-33D3650D60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7" name="그림 106">
                    <a:extLst>
                      <a:ext uri="{FF2B5EF4-FFF2-40B4-BE49-F238E27FC236}">
                        <a16:creationId xmlns:a16="http://schemas.microsoft.com/office/drawing/2014/main" id="{3DDA4269-C543-E14E-B616-6384107D0F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8" name="그림 107">
                    <a:extLst>
                      <a:ext uri="{FF2B5EF4-FFF2-40B4-BE49-F238E27FC236}">
                        <a16:creationId xmlns:a16="http://schemas.microsoft.com/office/drawing/2014/main" id="{BD7F9372-0185-2742-A2B5-1EF7760671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9" name="그림 108">
                    <a:extLst>
                      <a:ext uri="{FF2B5EF4-FFF2-40B4-BE49-F238E27FC236}">
                        <a16:creationId xmlns:a16="http://schemas.microsoft.com/office/drawing/2014/main" id="{CA3B4F4E-D7D5-BB43-A474-EEEAC7D67C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0" name="그림 109">
                    <a:extLst>
                      <a:ext uri="{FF2B5EF4-FFF2-40B4-BE49-F238E27FC236}">
                        <a16:creationId xmlns:a16="http://schemas.microsoft.com/office/drawing/2014/main" id="{A14CA405-9E5A-DD4A-A523-F4EDB8779E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1" name="그림 110">
                    <a:extLst>
                      <a:ext uri="{FF2B5EF4-FFF2-40B4-BE49-F238E27FC236}">
                        <a16:creationId xmlns:a16="http://schemas.microsoft.com/office/drawing/2014/main" id="{60E6A264-AAE8-2B46-892A-78DC65F996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2" name="그림 111">
                    <a:extLst>
                      <a:ext uri="{FF2B5EF4-FFF2-40B4-BE49-F238E27FC236}">
                        <a16:creationId xmlns:a16="http://schemas.microsoft.com/office/drawing/2014/main" id="{843C2680-AAD7-AE4B-BD23-63DA84F017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3" name="그림 112">
                    <a:extLst>
                      <a:ext uri="{FF2B5EF4-FFF2-40B4-BE49-F238E27FC236}">
                        <a16:creationId xmlns:a16="http://schemas.microsoft.com/office/drawing/2014/main" id="{EFFA3BA7-5CA3-D144-9D65-A2D70A8B09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4" name="그림 113">
                    <a:extLst>
                      <a:ext uri="{FF2B5EF4-FFF2-40B4-BE49-F238E27FC236}">
                        <a16:creationId xmlns:a16="http://schemas.microsoft.com/office/drawing/2014/main" id="{9C7EC4F0-EF6B-2245-89AD-924A061955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5" name="그림 114">
                    <a:extLst>
                      <a:ext uri="{FF2B5EF4-FFF2-40B4-BE49-F238E27FC236}">
                        <a16:creationId xmlns:a16="http://schemas.microsoft.com/office/drawing/2014/main" id="{6119E2BF-FA97-BD4D-A44C-193EDB22B9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6" name="그림 115">
                    <a:extLst>
                      <a:ext uri="{FF2B5EF4-FFF2-40B4-BE49-F238E27FC236}">
                        <a16:creationId xmlns:a16="http://schemas.microsoft.com/office/drawing/2014/main" id="{D429CB5B-D325-5B4F-9E17-5D8A9ED917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8FC38CAB-1607-EC40-BB3D-228874688FD0}"/>
                    </a:ext>
                  </a:extLst>
                </p:cNvPr>
                <p:cNvGrpSpPr/>
                <p:nvPr/>
              </p:nvGrpSpPr>
              <p:grpSpPr>
                <a:xfrm>
                  <a:off x="-428287" y="116641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85" name="그림 84">
                    <a:extLst>
                      <a:ext uri="{FF2B5EF4-FFF2-40B4-BE49-F238E27FC236}">
                        <a16:creationId xmlns:a16="http://schemas.microsoft.com/office/drawing/2014/main" id="{A0933BEC-9B8C-CA48-808F-F4658478EB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6" name="그림 85">
                    <a:extLst>
                      <a:ext uri="{FF2B5EF4-FFF2-40B4-BE49-F238E27FC236}">
                        <a16:creationId xmlns:a16="http://schemas.microsoft.com/office/drawing/2014/main" id="{968FA4A1-247B-6C42-96DD-6D9D34C2B1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7" name="그림 86">
                    <a:extLst>
                      <a:ext uri="{FF2B5EF4-FFF2-40B4-BE49-F238E27FC236}">
                        <a16:creationId xmlns:a16="http://schemas.microsoft.com/office/drawing/2014/main" id="{B4A7C570-856D-954C-B25E-8CFF35B16E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8" name="그림 87">
                    <a:extLst>
                      <a:ext uri="{FF2B5EF4-FFF2-40B4-BE49-F238E27FC236}">
                        <a16:creationId xmlns:a16="http://schemas.microsoft.com/office/drawing/2014/main" id="{FFDC5F7D-CEBB-0241-9884-FEAE230093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9" name="그림 88">
                    <a:extLst>
                      <a:ext uri="{FF2B5EF4-FFF2-40B4-BE49-F238E27FC236}">
                        <a16:creationId xmlns:a16="http://schemas.microsoft.com/office/drawing/2014/main" id="{DCE1262B-E7F2-8F4C-9E6B-735CB52682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0" name="그림 89">
                    <a:extLst>
                      <a:ext uri="{FF2B5EF4-FFF2-40B4-BE49-F238E27FC236}">
                        <a16:creationId xmlns:a16="http://schemas.microsoft.com/office/drawing/2014/main" id="{ED387DF2-66BB-784F-8462-1735403D91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1" name="그림 90">
                    <a:extLst>
                      <a:ext uri="{FF2B5EF4-FFF2-40B4-BE49-F238E27FC236}">
                        <a16:creationId xmlns:a16="http://schemas.microsoft.com/office/drawing/2014/main" id="{0DC29593-BFCF-9941-86CA-C44A3829E5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2" name="그림 91">
                    <a:extLst>
                      <a:ext uri="{FF2B5EF4-FFF2-40B4-BE49-F238E27FC236}">
                        <a16:creationId xmlns:a16="http://schemas.microsoft.com/office/drawing/2014/main" id="{FFB85DB7-A510-B74E-B876-184EEE5AA5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3" name="그림 92">
                    <a:extLst>
                      <a:ext uri="{FF2B5EF4-FFF2-40B4-BE49-F238E27FC236}">
                        <a16:creationId xmlns:a16="http://schemas.microsoft.com/office/drawing/2014/main" id="{BBB2F26A-34FA-3847-B707-B7A6453B70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4" name="그림 93">
                    <a:extLst>
                      <a:ext uri="{FF2B5EF4-FFF2-40B4-BE49-F238E27FC236}">
                        <a16:creationId xmlns:a16="http://schemas.microsoft.com/office/drawing/2014/main" id="{E519DC10-07BB-5649-BC79-2EFFB2BEB6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5" name="그림 94">
                    <a:extLst>
                      <a:ext uri="{FF2B5EF4-FFF2-40B4-BE49-F238E27FC236}">
                        <a16:creationId xmlns:a16="http://schemas.microsoft.com/office/drawing/2014/main" id="{CD6CFADA-B653-3B42-97FE-66DE849B8D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6" name="그림 95">
                    <a:extLst>
                      <a:ext uri="{FF2B5EF4-FFF2-40B4-BE49-F238E27FC236}">
                        <a16:creationId xmlns:a16="http://schemas.microsoft.com/office/drawing/2014/main" id="{6B5B8952-1441-9C42-A71E-2540221B01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7" name="그림 96">
                    <a:extLst>
                      <a:ext uri="{FF2B5EF4-FFF2-40B4-BE49-F238E27FC236}">
                        <a16:creationId xmlns:a16="http://schemas.microsoft.com/office/drawing/2014/main" id="{B136C9A0-1E1F-A64A-9776-B8CC76C217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8" name="그림 97">
                    <a:extLst>
                      <a:ext uri="{FF2B5EF4-FFF2-40B4-BE49-F238E27FC236}">
                        <a16:creationId xmlns:a16="http://schemas.microsoft.com/office/drawing/2014/main" id="{06318BA9-CF9F-6545-9A56-E5CC6036D2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9" name="그림 98">
                    <a:extLst>
                      <a:ext uri="{FF2B5EF4-FFF2-40B4-BE49-F238E27FC236}">
                        <a16:creationId xmlns:a16="http://schemas.microsoft.com/office/drawing/2014/main" id="{1C6E9306-89B2-4448-B024-421E4F2214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0" name="그림 99">
                    <a:extLst>
                      <a:ext uri="{FF2B5EF4-FFF2-40B4-BE49-F238E27FC236}">
                        <a16:creationId xmlns:a16="http://schemas.microsoft.com/office/drawing/2014/main" id="{1D539022-FAB9-DC4E-AB4F-0B133EE8B3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DF49594F-73A3-2940-BB46-C7F8726C6AEF}"/>
                    </a:ext>
                  </a:extLst>
                </p:cNvPr>
                <p:cNvGrpSpPr/>
                <p:nvPr/>
              </p:nvGrpSpPr>
              <p:grpSpPr>
                <a:xfrm>
                  <a:off x="7861045" y="1166051"/>
                  <a:ext cx="2455687" cy="2285342"/>
                  <a:chOff x="7776671" y="686712"/>
                  <a:chExt cx="3231182" cy="3007042"/>
                </a:xfrm>
              </p:grpSpPr>
              <p:pic>
                <p:nvPicPr>
                  <p:cNvPr id="70" name="그림 69">
                    <a:extLst>
                      <a:ext uri="{FF2B5EF4-FFF2-40B4-BE49-F238E27FC236}">
                        <a16:creationId xmlns:a16="http://schemas.microsoft.com/office/drawing/2014/main" id="{6B684679-91F5-E445-BE12-DCAE6B3A82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1" name="그림 70">
                    <a:extLst>
                      <a:ext uri="{FF2B5EF4-FFF2-40B4-BE49-F238E27FC236}">
                        <a16:creationId xmlns:a16="http://schemas.microsoft.com/office/drawing/2014/main" id="{F7DB1A00-2B06-FD4A-ACBD-950FFDC240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" name="그림 71">
                    <a:extLst>
                      <a:ext uri="{FF2B5EF4-FFF2-40B4-BE49-F238E27FC236}">
                        <a16:creationId xmlns:a16="http://schemas.microsoft.com/office/drawing/2014/main" id="{C5A4C891-E93A-464E-8FC7-10A5126DFE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" name="그림 72">
                    <a:extLst>
                      <a:ext uri="{FF2B5EF4-FFF2-40B4-BE49-F238E27FC236}">
                        <a16:creationId xmlns:a16="http://schemas.microsoft.com/office/drawing/2014/main" id="{3B3BC946-625A-BD4E-B87F-80634218F3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" name="그림 73">
                    <a:extLst>
                      <a:ext uri="{FF2B5EF4-FFF2-40B4-BE49-F238E27FC236}">
                        <a16:creationId xmlns:a16="http://schemas.microsoft.com/office/drawing/2014/main" id="{073AB54B-22B6-8446-98E8-956B3D6382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" name="그림 74">
                    <a:extLst>
                      <a:ext uri="{FF2B5EF4-FFF2-40B4-BE49-F238E27FC236}">
                        <a16:creationId xmlns:a16="http://schemas.microsoft.com/office/drawing/2014/main" id="{45E589DC-F6E7-D14E-AC72-B9C80FECC6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" name="그림 75">
                    <a:extLst>
                      <a:ext uri="{FF2B5EF4-FFF2-40B4-BE49-F238E27FC236}">
                        <a16:creationId xmlns:a16="http://schemas.microsoft.com/office/drawing/2014/main" id="{0C85ACA6-6C7F-7743-99B5-C551B8CABD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" name="그림 76">
                    <a:extLst>
                      <a:ext uri="{FF2B5EF4-FFF2-40B4-BE49-F238E27FC236}">
                        <a16:creationId xmlns:a16="http://schemas.microsoft.com/office/drawing/2014/main" id="{50831D82-7805-214A-A7F2-CB06A9E93B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" name="그림 77">
                    <a:extLst>
                      <a:ext uri="{FF2B5EF4-FFF2-40B4-BE49-F238E27FC236}">
                        <a16:creationId xmlns:a16="http://schemas.microsoft.com/office/drawing/2014/main" id="{DB2FBC81-BAC3-334A-BDF1-735657B0F1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" name="그림 78">
                    <a:extLst>
                      <a:ext uri="{FF2B5EF4-FFF2-40B4-BE49-F238E27FC236}">
                        <a16:creationId xmlns:a16="http://schemas.microsoft.com/office/drawing/2014/main" id="{CF8C7D67-6098-9547-A789-25ADF27B24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" name="그림 79">
                    <a:extLst>
                      <a:ext uri="{FF2B5EF4-FFF2-40B4-BE49-F238E27FC236}">
                        <a16:creationId xmlns:a16="http://schemas.microsoft.com/office/drawing/2014/main" id="{8BCDF856-64C5-7840-AE08-8E5844E24E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" name="그림 80">
                    <a:extLst>
                      <a:ext uri="{FF2B5EF4-FFF2-40B4-BE49-F238E27FC236}">
                        <a16:creationId xmlns:a16="http://schemas.microsoft.com/office/drawing/2014/main" id="{D585ECFA-E231-1F4A-9F02-F66D0E264B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" name="그림 81">
                    <a:extLst>
                      <a:ext uri="{FF2B5EF4-FFF2-40B4-BE49-F238E27FC236}">
                        <a16:creationId xmlns:a16="http://schemas.microsoft.com/office/drawing/2014/main" id="{441C4891-4965-4242-81A2-3E5BD76E21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" name="그림 82">
                    <a:extLst>
                      <a:ext uri="{FF2B5EF4-FFF2-40B4-BE49-F238E27FC236}">
                        <a16:creationId xmlns:a16="http://schemas.microsoft.com/office/drawing/2014/main" id="{01633C62-4090-8247-A225-31DE81FD24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4" name="그림 83">
                    <a:extLst>
                      <a:ext uri="{FF2B5EF4-FFF2-40B4-BE49-F238E27FC236}">
                        <a16:creationId xmlns:a16="http://schemas.microsoft.com/office/drawing/2014/main" id="{5AED9C46-0238-6046-BC47-A318ECF409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6D5A073D-CE28-B245-9290-E777FAB2CE29}"/>
                    </a:ext>
                  </a:extLst>
                </p:cNvPr>
                <p:cNvGrpSpPr/>
                <p:nvPr/>
              </p:nvGrpSpPr>
              <p:grpSpPr>
                <a:xfrm>
                  <a:off x="5088935" y="116605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54" name="그림 53">
                    <a:extLst>
                      <a:ext uri="{FF2B5EF4-FFF2-40B4-BE49-F238E27FC236}">
                        <a16:creationId xmlns:a16="http://schemas.microsoft.com/office/drawing/2014/main" id="{73AC4B98-D961-9A43-8AF1-35A7DA87B2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5" name="그림 54">
                    <a:extLst>
                      <a:ext uri="{FF2B5EF4-FFF2-40B4-BE49-F238E27FC236}">
                        <a16:creationId xmlns:a16="http://schemas.microsoft.com/office/drawing/2014/main" id="{87E131AB-7157-674F-996E-F7EEF3FB0C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6" name="그림 55">
                    <a:extLst>
                      <a:ext uri="{FF2B5EF4-FFF2-40B4-BE49-F238E27FC236}">
                        <a16:creationId xmlns:a16="http://schemas.microsoft.com/office/drawing/2014/main" id="{3476DC75-6B39-AA45-B741-709198B287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7" name="그림 56">
                    <a:extLst>
                      <a:ext uri="{FF2B5EF4-FFF2-40B4-BE49-F238E27FC236}">
                        <a16:creationId xmlns:a16="http://schemas.microsoft.com/office/drawing/2014/main" id="{9AC58030-7CEA-934F-8027-6F73582A65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그림 57">
                    <a:extLst>
                      <a:ext uri="{FF2B5EF4-FFF2-40B4-BE49-F238E27FC236}">
                        <a16:creationId xmlns:a16="http://schemas.microsoft.com/office/drawing/2014/main" id="{3560FB14-3BD3-5844-817E-1D3D04C8FB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" name="그림 58">
                    <a:extLst>
                      <a:ext uri="{FF2B5EF4-FFF2-40B4-BE49-F238E27FC236}">
                        <a16:creationId xmlns:a16="http://schemas.microsoft.com/office/drawing/2014/main" id="{FE40456F-2986-D84A-B240-CDB922DA6B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" name="그림 59">
                    <a:extLst>
                      <a:ext uri="{FF2B5EF4-FFF2-40B4-BE49-F238E27FC236}">
                        <a16:creationId xmlns:a16="http://schemas.microsoft.com/office/drawing/2014/main" id="{CD777988-300E-1841-B8CD-8959DDC3BA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" name="그림 60">
                    <a:extLst>
                      <a:ext uri="{FF2B5EF4-FFF2-40B4-BE49-F238E27FC236}">
                        <a16:creationId xmlns:a16="http://schemas.microsoft.com/office/drawing/2014/main" id="{6439CB64-C750-CE40-8868-C6980F097A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" name="그림 61">
                    <a:extLst>
                      <a:ext uri="{FF2B5EF4-FFF2-40B4-BE49-F238E27FC236}">
                        <a16:creationId xmlns:a16="http://schemas.microsoft.com/office/drawing/2014/main" id="{3C2D6EB1-335F-5549-AF9F-6F2A7B31FE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" name="그림 62">
                    <a:extLst>
                      <a:ext uri="{FF2B5EF4-FFF2-40B4-BE49-F238E27FC236}">
                        <a16:creationId xmlns:a16="http://schemas.microsoft.com/office/drawing/2014/main" id="{2337ABDB-D693-D34E-851A-B82AE7DC68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" name="그림 63">
                    <a:extLst>
                      <a:ext uri="{FF2B5EF4-FFF2-40B4-BE49-F238E27FC236}">
                        <a16:creationId xmlns:a16="http://schemas.microsoft.com/office/drawing/2014/main" id="{49562BE4-FF37-6541-86DA-92C1C6CD0D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" name="그림 64">
                    <a:extLst>
                      <a:ext uri="{FF2B5EF4-FFF2-40B4-BE49-F238E27FC236}">
                        <a16:creationId xmlns:a16="http://schemas.microsoft.com/office/drawing/2014/main" id="{B324A25F-71FD-324B-AC62-E239DD7947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" name="그림 65">
                    <a:extLst>
                      <a:ext uri="{FF2B5EF4-FFF2-40B4-BE49-F238E27FC236}">
                        <a16:creationId xmlns:a16="http://schemas.microsoft.com/office/drawing/2014/main" id="{2A96C672-DD64-0A43-80FB-9B3ADC5D22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" name="그림 66">
                    <a:extLst>
                      <a:ext uri="{FF2B5EF4-FFF2-40B4-BE49-F238E27FC236}">
                        <a16:creationId xmlns:a16="http://schemas.microsoft.com/office/drawing/2014/main" id="{95FD8AE9-4D72-1741-8B5A-D50ECF0309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" name="그림 67">
                    <a:extLst>
                      <a:ext uri="{FF2B5EF4-FFF2-40B4-BE49-F238E27FC236}">
                        <a16:creationId xmlns:a16="http://schemas.microsoft.com/office/drawing/2014/main" id="{A673C3D7-36C7-084B-B5E1-B70C89A95C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" name="그림 68">
                    <a:extLst>
                      <a:ext uri="{FF2B5EF4-FFF2-40B4-BE49-F238E27FC236}">
                        <a16:creationId xmlns:a16="http://schemas.microsoft.com/office/drawing/2014/main" id="{A43E8284-5F50-FB4C-B967-3618DC1438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20AB6916-3BC2-1944-BD13-C066CF0D4E9D}"/>
                    </a:ext>
                  </a:extLst>
                </p:cNvPr>
                <p:cNvGrpSpPr/>
                <p:nvPr/>
              </p:nvGrpSpPr>
              <p:grpSpPr>
                <a:xfrm>
                  <a:off x="2326911" y="116605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38" name="그림 37">
                    <a:extLst>
                      <a:ext uri="{FF2B5EF4-FFF2-40B4-BE49-F238E27FC236}">
                        <a16:creationId xmlns:a16="http://schemas.microsoft.com/office/drawing/2014/main" id="{4398B24D-3AE8-424B-9CFA-B58F317E89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EB8B8E62-F364-D14E-B119-DEC117D3E8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0" name="그림 39">
                    <a:extLst>
                      <a:ext uri="{FF2B5EF4-FFF2-40B4-BE49-F238E27FC236}">
                        <a16:creationId xmlns:a16="http://schemas.microsoft.com/office/drawing/2014/main" id="{A223185C-C02F-5247-BCA7-15AC10CFB3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0CF61126-BE1E-E947-9C11-32D275FB86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2" name="그림 41">
                    <a:extLst>
                      <a:ext uri="{FF2B5EF4-FFF2-40B4-BE49-F238E27FC236}">
                        <a16:creationId xmlns:a16="http://schemas.microsoft.com/office/drawing/2014/main" id="{0ED02E3F-F375-4D44-8665-46D98C50C5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12958031-0B0A-A441-8509-6E59470C17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4" name="그림 43">
                    <a:extLst>
                      <a:ext uri="{FF2B5EF4-FFF2-40B4-BE49-F238E27FC236}">
                        <a16:creationId xmlns:a16="http://schemas.microsoft.com/office/drawing/2014/main" id="{8A38C19D-8339-ED4F-BBAD-E7E985C71F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181D03CC-1AEF-9546-B0F7-B414CD3297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6" name="그림 45">
                    <a:extLst>
                      <a:ext uri="{FF2B5EF4-FFF2-40B4-BE49-F238E27FC236}">
                        <a16:creationId xmlns:a16="http://schemas.microsoft.com/office/drawing/2014/main" id="{614426C2-E41B-6B4F-B397-779EEB35FF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F959DBBA-1FED-D44B-8045-0DC7A8418C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8" name="그림 47">
                    <a:extLst>
                      <a:ext uri="{FF2B5EF4-FFF2-40B4-BE49-F238E27FC236}">
                        <a16:creationId xmlns:a16="http://schemas.microsoft.com/office/drawing/2014/main" id="{36408BD5-9DB6-5744-9441-7FB6B03918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3026AB20-2A9D-7B42-AFCE-5DD81ED771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0" name="그림 49">
                    <a:extLst>
                      <a:ext uri="{FF2B5EF4-FFF2-40B4-BE49-F238E27FC236}">
                        <a16:creationId xmlns:a16="http://schemas.microsoft.com/office/drawing/2014/main" id="{1BC259E2-177A-E743-836A-96E786FEC4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EF92E86-5F49-7841-A368-0ED16EACC8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2" name="그림 51">
                    <a:extLst>
                      <a:ext uri="{FF2B5EF4-FFF2-40B4-BE49-F238E27FC236}">
                        <a16:creationId xmlns:a16="http://schemas.microsoft.com/office/drawing/2014/main" id="{2BD2FF54-0ACF-4344-B4F8-65513F76E4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3" name="그림 52">
                    <a:extLst>
                      <a:ext uri="{FF2B5EF4-FFF2-40B4-BE49-F238E27FC236}">
                        <a16:creationId xmlns:a16="http://schemas.microsoft.com/office/drawing/2014/main" id="{5708507E-DF54-6942-BD98-3CDD0071B3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1481417E-18C4-CC4E-85B1-0E760A89D108}"/>
                    </a:ext>
                  </a:extLst>
                </p:cNvPr>
                <p:cNvGrpSpPr/>
                <p:nvPr/>
              </p:nvGrpSpPr>
              <p:grpSpPr>
                <a:xfrm>
                  <a:off x="-428287" y="1163404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id="{6376F219-0538-ED44-A2B7-0BB3DFA9D3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3" name="그림 22">
                    <a:extLst>
                      <a:ext uri="{FF2B5EF4-FFF2-40B4-BE49-F238E27FC236}">
                        <a16:creationId xmlns:a16="http://schemas.microsoft.com/office/drawing/2014/main" id="{81C8C951-0484-5E42-97C8-832BA8A362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4" name="그림 23">
                    <a:extLst>
                      <a:ext uri="{FF2B5EF4-FFF2-40B4-BE49-F238E27FC236}">
                        <a16:creationId xmlns:a16="http://schemas.microsoft.com/office/drawing/2014/main" id="{C4007CCB-5191-2A40-A425-E4C73A4071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5" name="그림 24">
                    <a:extLst>
                      <a:ext uri="{FF2B5EF4-FFF2-40B4-BE49-F238E27FC236}">
                        <a16:creationId xmlns:a16="http://schemas.microsoft.com/office/drawing/2014/main" id="{B6AC28BB-9DC2-BC41-ABBD-C85D9A05F8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>
                    <a:extLst>
                      <a:ext uri="{FF2B5EF4-FFF2-40B4-BE49-F238E27FC236}">
                        <a16:creationId xmlns:a16="http://schemas.microsoft.com/office/drawing/2014/main" id="{FC9B453A-ACB6-F246-B3A4-7B35A3927F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7" name="그림 26">
                    <a:extLst>
                      <a:ext uri="{FF2B5EF4-FFF2-40B4-BE49-F238E27FC236}">
                        <a16:creationId xmlns:a16="http://schemas.microsoft.com/office/drawing/2014/main" id="{B5EF72B2-A05B-614A-A27E-37C8FFA142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>
                    <a:extLst>
                      <a:ext uri="{FF2B5EF4-FFF2-40B4-BE49-F238E27FC236}">
                        <a16:creationId xmlns:a16="http://schemas.microsoft.com/office/drawing/2014/main" id="{1BA022D9-3822-D841-BB2C-0357F48C54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>
                    <a:extLst>
                      <a:ext uri="{FF2B5EF4-FFF2-40B4-BE49-F238E27FC236}">
                        <a16:creationId xmlns:a16="http://schemas.microsoft.com/office/drawing/2014/main" id="{E2E387DB-57D4-664B-9272-8BA29C3B2D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0" name="그림 29">
                    <a:extLst>
                      <a:ext uri="{FF2B5EF4-FFF2-40B4-BE49-F238E27FC236}">
                        <a16:creationId xmlns:a16="http://schemas.microsoft.com/office/drawing/2014/main" id="{51658307-ABEE-BC47-AD46-045FEE9EA3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1" name="그림 30">
                    <a:extLst>
                      <a:ext uri="{FF2B5EF4-FFF2-40B4-BE49-F238E27FC236}">
                        <a16:creationId xmlns:a16="http://schemas.microsoft.com/office/drawing/2014/main" id="{9154AB25-59F7-7747-8278-EE0724E457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2" name="그림 31">
                    <a:extLst>
                      <a:ext uri="{FF2B5EF4-FFF2-40B4-BE49-F238E27FC236}">
                        <a16:creationId xmlns:a16="http://schemas.microsoft.com/office/drawing/2014/main" id="{2CA70BC0-2345-B44B-A806-A57CB5CF31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3" name="그림 32">
                    <a:extLst>
                      <a:ext uri="{FF2B5EF4-FFF2-40B4-BE49-F238E27FC236}">
                        <a16:creationId xmlns:a16="http://schemas.microsoft.com/office/drawing/2014/main" id="{78EE7783-C8DE-8E45-BA3D-1E07D06984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4" name="그림 33">
                    <a:extLst>
                      <a:ext uri="{FF2B5EF4-FFF2-40B4-BE49-F238E27FC236}">
                        <a16:creationId xmlns:a16="http://schemas.microsoft.com/office/drawing/2014/main" id="{5B7D9754-C852-0948-83F4-61E36F3ABD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5" name="그림 34">
                    <a:extLst>
                      <a:ext uri="{FF2B5EF4-FFF2-40B4-BE49-F238E27FC236}">
                        <a16:creationId xmlns:a16="http://schemas.microsoft.com/office/drawing/2014/main" id="{20AAF2B0-D72D-A04F-82DC-2DC3C5A9D2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6" name="그림 35">
                    <a:extLst>
                      <a:ext uri="{FF2B5EF4-FFF2-40B4-BE49-F238E27FC236}">
                        <a16:creationId xmlns:a16="http://schemas.microsoft.com/office/drawing/2014/main" id="{F19212D8-DF0F-6146-9D1F-B23E661A98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F5CCFF26-A1FD-8B4B-9D05-890A55CD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FA0E606-9112-E544-ACE2-AA3D4076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84165" y="1596177"/>
              <a:ext cx="340450" cy="340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71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62" r:id="rId4"/>
    <p:sldLayoutId id="2147483674" r:id="rId5"/>
    <p:sldLayoutId id="2147483675" r:id="rId6"/>
    <p:sldLayoutId id="2147483676" r:id="rId7"/>
    <p:sldLayoutId id="2147483673" r:id="rId8"/>
    <p:sldLayoutId id="2147483677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wmf"/><Relationship Id="rId4" Type="http://schemas.openxmlformats.org/officeDocument/2006/relationships/image" Target="../media/image53.png"/><Relationship Id="rId9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wmf"/><Relationship Id="rId4" Type="http://schemas.openxmlformats.org/officeDocument/2006/relationships/image" Target="../media/image54.png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4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microsoft.com/office/2007/relationships/hdphoto" Target="../media/hdphoto1.wdp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0" Type="http://schemas.openxmlformats.org/officeDocument/2006/relationships/hyperlink" Target="http://www.google.com/url?sa=i&amp;rct=j&amp;q=&amp;esrc=s&amp;source=images&amp;cd=&amp;cad=rja&amp;uact=8&amp;ved=2ahUKEwj59bPR--7gAhVlHKYKHecBCcEQjRx6BAgBEAU&amp;url=http://www.google.com/url?sa%3Di%26rct%3Dj%26q%3D%26esrc%3Ds%26source%3Dimages%26cd%3D%26ved%3D2ahUKEwjo9JSf8ezgAhUsyosBHc6QCFIQjRx6BAgBEAU%26url%3D/url?sa%3Di%26rct%3Dj%26q%3D%26esrc%3Ds%26source%3Dimages%26cd%3D%26ved%3D2ahUKEwjo9JSf8ezgAhUsyosBHc6QCFIQjRx6BAgBEAU%26url%3Dhttps://stackoverflow.com/questions/43125918/sign-in-card-with-username-password-fields%26psig%3DAOvVaw3BFshKl7v1okCCxp12nCND%26ust%3D1551940003389756%26psig%3DAOvVaw3BFshKl7v1okCCxp12nCND%26ust%3D1551940003389756&amp;psig=AOvVaw3BFshKl7v1okCCxp12nCND&amp;ust=1551940003389756" TargetMode="External"/><Relationship Id="rId4" Type="http://schemas.openxmlformats.org/officeDocument/2006/relationships/image" Target="../media/image37.wmf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4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1" Type="http://schemas.openxmlformats.org/officeDocument/2006/relationships/image" Target="../media/image41.png"/><Relationship Id="rId5" Type="http://schemas.openxmlformats.org/officeDocument/2006/relationships/image" Target="../media/image37.wmf"/><Relationship Id="rId10" Type="http://schemas.openxmlformats.org/officeDocument/2006/relationships/image" Target="../media/image40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Box 370">
            <a:extLst>
              <a:ext uri="{FF2B5EF4-FFF2-40B4-BE49-F238E27FC236}">
                <a16:creationId xmlns:a16="http://schemas.microsoft.com/office/drawing/2014/main" id="{4889BEE8-A1FF-684D-8EB2-773A6CEE2ABF}"/>
              </a:ext>
            </a:extLst>
          </p:cNvPr>
          <p:cNvSpPr txBox="1"/>
          <p:nvPr/>
        </p:nvSpPr>
        <p:spPr>
          <a:xfrm>
            <a:off x="8883217" y="6315677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1000" dirty="0">
                <a:solidFill>
                  <a:srgbClr val="FF8846"/>
                </a:solidFill>
                <a:latin typeface="+mn-ea"/>
              </a:rPr>
              <a:t>2020/04/20</a:t>
            </a:r>
          </a:p>
          <a:p>
            <a:pPr algn="r"/>
            <a:r>
              <a:rPr kumimoji="1" lang="en-US" altLang="ko-KR" sz="1000" dirty="0">
                <a:solidFill>
                  <a:srgbClr val="FF8846"/>
                </a:solidFill>
                <a:latin typeface="+mn-ea"/>
              </a:rPr>
              <a:t>Ver. 1.0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2BE65C-3CEC-4829-8954-865C96DBBFCE}"/>
              </a:ext>
            </a:extLst>
          </p:cNvPr>
          <p:cNvSpPr txBox="1"/>
          <p:nvPr/>
        </p:nvSpPr>
        <p:spPr>
          <a:xfrm>
            <a:off x="866548" y="4082008"/>
            <a:ext cx="54546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300" dirty="0">
                <a:solidFill>
                  <a:schemeClr val="bg1"/>
                </a:solidFill>
                <a:latin typeface="+mn-ea"/>
              </a:rPr>
              <a:t>통합인증</a:t>
            </a:r>
            <a:r>
              <a:rPr lang="en-US" altLang="ko-KR" sz="3600" b="1" spc="-30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3600" b="1" spc="-300" dirty="0">
                <a:solidFill>
                  <a:schemeClr val="bg1"/>
                </a:solidFill>
                <a:latin typeface="+mn-ea"/>
              </a:rPr>
              <a:t>권한관리 솔루션 </a:t>
            </a:r>
            <a:r>
              <a:rPr lang="en-US" altLang="ko-KR" sz="3600" b="1" spc="-300" dirty="0" err="1">
                <a:latin typeface="+mn-ea"/>
              </a:rPr>
              <a:t>TouchEn</a:t>
            </a:r>
            <a:r>
              <a:rPr lang="en-US" altLang="ko-KR" sz="3600" b="1" spc="-300" dirty="0">
                <a:latin typeface="+mn-ea"/>
              </a:rPr>
              <a:t> </a:t>
            </a:r>
            <a:r>
              <a:rPr lang="en-US" altLang="ko-KR" sz="3600" b="1" spc="-300" dirty="0" err="1">
                <a:latin typeface="+mn-ea"/>
              </a:rPr>
              <a:t>wiseaccess</a:t>
            </a:r>
            <a:r>
              <a:rPr lang="en-US" altLang="ko-KR" sz="3600" b="1" spc="-300" dirty="0">
                <a:latin typeface="+mn-ea"/>
              </a:rPr>
              <a:t> </a:t>
            </a:r>
            <a:r>
              <a:rPr lang="en-US" altLang="ko-KR" sz="2800" b="1" spc="-300" dirty="0">
                <a:solidFill>
                  <a:schemeClr val="bg1"/>
                </a:solidFill>
                <a:latin typeface="+mn-ea"/>
              </a:rPr>
              <a:t>                                 </a:t>
            </a:r>
          </a:p>
          <a:p>
            <a:r>
              <a:rPr lang="en-US" altLang="ko-KR" sz="2800" b="1" spc="-300" dirty="0">
                <a:solidFill>
                  <a:schemeClr val="bg1"/>
                </a:solidFill>
                <a:latin typeface="+mn-ea"/>
              </a:rPr>
              <a:t>(Enterprise Edition : SSO/EAM)</a:t>
            </a:r>
          </a:p>
        </p:txBody>
      </p:sp>
    </p:spTree>
    <p:extLst>
      <p:ext uri="{BB962C8B-B14F-4D97-AF65-F5344CB8AC3E}">
        <p14:creationId xmlns:p14="http://schemas.microsoft.com/office/powerpoint/2010/main" val="28647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EFAB0-0B9E-8347-ABB0-EF5D58F764B7}"/>
              </a:ext>
            </a:extLst>
          </p:cNvPr>
          <p:cNvSpPr txBox="1"/>
          <p:nvPr/>
        </p:nvSpPr>
        <p:spPr>
          <a:xfrm>
            <a:off x="230333" y="197847"/>
            <a:ext cx="3141517" cy="49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1-3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권한관리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TouchEn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wiseaccess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권한관리 방식</a:t>
            </a:r>
            <a:endParaRPr lang="ko-KR" altLang="en-US" sz="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E5586-A73C-B646-8EF9-942B19A93A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2F9A5498-4842-1B45-B069-48CE22DC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0169" y="6503670"/>
            <a:ext cx="2228850" cy="365125"/>
          </a:xfrm>
        </p:spPr>
        <p:txBody>
          <a:bodyPr/>
          <a:lstStyle/>
          <a:p>
            <a:fld id="{FD0A10F0-CFF0-0D40-9C8C-F20E3D47AC18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4AE13C0-846E-4828-A505-C713B7BB7B92}"/>
              </a:ext>
            </a:extLst>
          </p:cNvPr>
          <p:cNvGrpSpPr/>
          <p:nvPr/>
        </p:nvGrpSpPr>
        <p:grpSpPr>
          <a:xfrm>
            <a:off x="1077870" y="1057867"/>
            <a:ext cx="7813948" cy="922339"/>
            <a:chOff x="1517187" y="2280950"/>
            <a:chExt cx="8490411" cy="118756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11DC0E1-274F-4804-BBA8-C3382EE195E8}"/>
                </a:ext>
              </a:extLst>
            </p:cNvPr>
            <p:cNvGrpSpPr/>
            <p:nvPr/>
          </p:nvGrpSpPr>
          <p:grpSpPr>
            <a:xfrm>
              <a:off x="1517187" y="2280950"/>
              <a:ext cx="514813" cy="1187561"/>
              <a:chOff x="1517187" y="2281685"/>
              <a:chExt cx="514813" cy="1187561"/>
            </a:xfrm>
          </p:grpSpPr>
          <p:sp>
            <p:nvSpPr>
              <p:cNvPr id="19" name="L 도형 18">
                <a:extLst>
                  <a:ext uri="{FF2B5EF4-FFF2-40B4-BE49-F238E27FC236}">
                    <a16:creationId xmlns:a16="http://schemas.microsoft.com/office/drawing/2014/main" id="{E1AD3FBB-5C62-4FD5-A010-84101A75D5A7}"/>
                  </a:ext>
                </a:extLst>
              </p:cNvPr>
              <p:cNvSpPr/>
              <p:nvPr/>
            </p:nvSpPr>
            <p:spPr>
              <a:xfrm>
                <a:off x="1517188" y="2481943"/>
                <a:ext cx="514812" cy="987303"/>
              </a:xfrm>
              <a:prstGeom prst="corner">
                <a:avLst>
                  <a:gd name="adj1" fmla="val 16853"/>
                  <a:gd name="adj2" fmla="val 16216"/>
                </a:avLst>
              </a:prstGeom>
              <a:solidFill>
                <a:srgbClr val="FF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20" name="L 도형 19">
                <a:extLst>
                  <a:ext uri="{FF2B5EF4-FFF2-40B4-BE49-F238E27FC236}">
                    <a16:creationId xmlns:a16="http://schemas.microsoft.com/office/drawing/2014/main" id="{3F37747F-876E-49D6-ACC0-02E75388CE5D}"/>
                  </a:ext>
                </a:extLst>
              </p:cNvPr>
              <p:cNvSpPr/>
              <p:nvPr/>
            </p:nvSpPr>
            <p:spPr>
              <a:xfrm rot="5400000">
                <a:off x="1385952" y="2412920"/>
                <a:ext cx="777282" cy="514811"/>
              </a:xfrm>
              <a:prstGeom prst="corner">
                <a:avLst>
                  <a:gd name="adj1" fmla="val 16853"/>
                  <a:gd name="adj2" fmla="val 16216"/>
                </a:avLst>
              </a:prstGeom>
              <a:solidFill>
                <a:srgbClr val="FF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 dirty="0">
                  <a:latin typeface="+mn-ea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C03BA2A-1B01-441F-8DBC-2260F7380BE7}"/>
                </a:ext>
              </a:extLst>
            </p:cNvPr>
            <p:cNvGrpSpPr/>
            <p:nvPr/>
          </p:nvGrpSpPr>
          <p:grpSpPr>
            <a:xfrm flipH="1">
              <a:off x="9492785" y="2280950"/>
              <a:ext cx="514813" cy="1187561"/>
              <a:chOff x="1517187" y="2281685"/>
              <a:chExt cx="514813" cy="1187561"/>
            </a:xfrm>
          </p:grpSpPr>
          <p:sp>
            <p:nvSpPr>
              <p:cNvPr id="17" name="L 도형 16">
                <a:extLst>
                  <a:ext uri="{FF2B5EF4-FFF2-40B4-BE49-F238E27FC236}">
                    <a16:creationId xmlns:a16="http://schemas.microsoft.com/office/drawing/2014/main" id="{4A642E58-6A5D-42D3-B965-4C715E28A9F9}"/>
                  </a:ext>
                </a:extLst>
              </p:cNvPr>
              <p:cNvSpPr/>
              <p:nvPr/>
            </p:nvSpPr>
            <p:spPr>
              <a:xfrm>
                <a:off x="1517188" y="2481943"/>
                <a:ext cx="514812" cy="987303"/>
              </a:xfrm>
              <a:prstGeom prst="corner">
                <a:avLst>
                  <a:gd name="adj1" fmla="val 16853"/>
                  <a:gd name="adj2" fmla="val 16216"/>
                </a:avLst>
              </a:prstGeom>
              <a:solidFill>
                <a:srgbClr val="FF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8" name="L 도형 17">
                <a:extLst>
                  <a:ext uri="{FF2B5EF4-FFF2-40B4-BE49-F238E27FC236}">
                    <a16:creationId xmlns:a16="http://schemas.microsoft.com/office/drawing/2014/main" id="{7A4E0BC3-1DBC-49D7-A0DC-500CD93F78EA}"/>
                  </a:ext>
                </a:extLst>
              </p:cNvPr>
              <p:cNvSpPr/>
              <p:nvPr/>
            </p:nvSpPr>
            <p:spPr>
              <a:xfrm rot="5400000">
                <a:off x="1385952" y="2412920"/>
                <a:ext cx="777282" cy="514811"/>
              </a:xfrm>
              <a:prstGeom prst="corner">
                <a:avLst>
                  <a:gd name="adj1" fmla="val 16853"/>
                  <a:gd name="adj2" fmla="val 16216"/>
                </a:avLst>
              </a:prstGeom>
              <a:solidFill>
                <a:srgbClr val="FF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9EC1065-533E-4A7A-B80A-BFAF6277E9B3}"/>
                </a:ext>
              </a:extLst>
            </p:cNvPr>
            <p:cNvSpPr/>
            <p:nvPr/>
          </p:nvSpPr>
          <p:spPr>
            <a:xfrm>
              <a:off x="1587955" y="2331013"/>
              <a:ext cx="8332557" cy="1087434"/>
            </a:xfrm>
            <a:prstGeom prst="rect">
              <a:avLst/>
            </a:prstGeom>
            <a:noFill/>
            <a:ln>
              <a:solidFill>
                <a:srgbClr val="FF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 dirty="0"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1A0F5B-EDE0-4682-A687-F50F555A9B28}"/>
              </a:ext>
            </a:extLst>
          </p:cNvPr>
          <p:cNvSpPr txBox="1"/>
          <p:nvPr/>
        </p:nvSpPr>
        <p:spPr>
          <a:xfrm>
            <a:off x="1340415" y="1274333"/>
            <a:ext cx="7497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2C3F50"/>
                </a:solidFill>
                <a:latin typeface="+mn-ea"/>
              </a:rPr>
              <a:t>TouchEn</a:t>
            </a:r>
            <a:r>
              <a:rPr lang="en-US" altLang="ko-KR" sz="1200" dirty="0">
                <a:solidFill>
                  <a:srgbClr val="2C3F50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2C3F50"/>
                </a:solidFill>
                <a:latin typeface="+mn-ea"/>
              </a:rPr>
              <a:t>wiseaccess</a:t>
            </a:r>
            <a:r>
              <a:rPr lang="ko-KR" altLang="en-US" sz="1200" dirty="0">
                <a:solidFill>
                  <a:srgbClr val="2C3F50"/>
                </a:solidFill>
                <a:latin typeface="+mn-ea"/>
              </a:rPr>
              <a:t>는 다양한 사용자 환경의 통합적인 권한제어를 위해 전통적인 권한제어 방식</a:t>
            </a:r>
            <a:r>
              <a:rPr lang="en-US" altLang="ko-KR" sz="1200" dirty="0">
                <a:solidFill>
                  <a:srgbClr val="2C3F50"/>
                </a:solidFill>
                <a:latin typeface="+mn-ea"/>
              </a:rPr>
              <a:t>(UACL)</a:t>
            </a:r>
            <a:r>
              <a:rPr lang="ko-KR" altLang="en-US" sz="1200" dirty="0">
                <a:solidFill>
                  <a:srgbClr val="2C3F50"/>
                </a:solidFill>
                <a:latin typeface="+mn-ea"/>
              </a:rPr>
              <a:t>과 </a:t>
            </a:r>
            <a:endParaRPr lang="en-US" altLang="ko-KR" sz="1200" dirty="0">
              <a:solidFill>
                <a:srgbClr val="2C3F50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rgbClr val="2C3F50"/>
                </a:solidFill>
                <a:latin typeface="+mn-ea"/>
              </a:rPr>
              <a:t>역할기반의 권한제어 방식</a:t>
            </a:r>
            <a:r>
              <a:rPr lang="en-US" altLang="ko-KR" sz="1200" dirty="0">
                <a:solidFill>
                  <a:srgbClr val="2C3F50"/>
                </a:solidFill>
                <a:latin typeface="+mn-ea"/>
              </a:rPr>
              <a:t>(RBAC)</a:t>
            </a:r>
            <a:r>
              <a:rPr lang="ko-KR" altLang="en-US" sz="1200" dirty="0">
                <a:solidFill>
                  <a:srgbClr val="2C3F50"/>
                </a:solidFill>
                <a:latin typeface="+mn-ea"/>
              </a:rPr>
              <a:t>을 모두 지원하여 조직의 특성에 가장 적합한 권한제어를 수행합니다</a:t>
            </a:r>
            <a:r>
              <a:rPr lang="en-US" altLang="ko-KR" sz="1200" dirty="0">
                <a:solidFill>
                  <a:srgbClr val="2C3F50"/>
                </a:solidFill>
                <a:latin typeface="+mn-ea"/>
              </a:rPr>
              <a:t>.</a:t>
            </a:r>
          </a:p>
        </p:txBody>
      </p:sp>
      <p:sp>
        <p:nvSpPr>
          <p:cNvPr id="68" name="모서리가 둥근 직사각형 140">
            <a:extLst>
              <a:ext uri="{FF2B5EF4-FFF2-40B4-BE49-F238E27FC236}">
                <a16:creationId xmlns:a16="http://schemas.microsoft.com/office/drawing/2014/main" id="{23770E21-AF66-4F3A-8560-DBCB0F26172B}"/>
              </a:ext>
            </a:extLst>
          </p:cNvPr>
          <p:cNvSpPr/>
          <p:nvPr/>
        </p:nvSpPr>
        <p:spPr>
          <a:xfrm>
            <a:off x="719142" y="2224826"/>
            <a:ext cx="4092729" cy="4065969"/>
          </a:xfrm>
          <a:prstGeom prst="roundRect">
            <a:avLst>
              <a:gd name="adj" fmla="val 782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88000" bIns="288000" rtlCol="0" anchor="t" anchorCtr="0"/>
          <a:lstStyle/>
          <a:p>
            <a:pPr algn="ctr"/>
            <a:endParaRPr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69" name="모서리가 둥근 직사각형 141">
            <a:extLst>
              <a:ext uri="{FF2B5EF4-FFF2-40B4-BE49-F238E27FC236}">
                <a16:creationId xmlns:a16="http://schemas.microsoft.com/office/drawing/2014/main" id="{521FDAA1-3B7F-438F-9F2A-CB617A1D688F}"/>
              </a:ext>
            </a:extLst>
          </p:cNvPr>
          <p:cNvSpPr/>
          <p:nvPr/>
        </p:nvSpPr>
        <p:spPr>
          <a:xfrm>
            <a:off x="5094130" y="2224826"/>
            <a:ext cx="4092729" cy="4065969"/>
          </a:xfrm>
          <a:prstGeom prst="roundRect">
            <a:avLst>
              <a:gd name="adj" fmla="val 782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88000" bIns="288000" rtlCol="0" anchor="t" anchorCtr="0"/>
          <a:lstStyle/>
          <a:p>
            <a:pPr algn="ctr"/>
            <a:endParaRPr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71" name="모서리가 둥근 직사각형 142">
            <a:extLst>
              <a:ext uri="{FF2B5EF4-FFF2-40B4-BE49-F238E27FC236}">
                <a16:creationId xmlns:a16="http://schemas.microsoft.com/office/drawing/2014/main" id="{A02EA092-53C9-4C31-8663-04258FD8EB8F}"/>
              </a:ext>
            </a:extLst>
          </p:cNvPr>
          <p:cNvSpPr/>
          <p:nvPr/>
        </p:nvSpPr>
        <p:spPr>
          <a:xfrm>
            <a:off x="5094128" y="2096858"/>
            <a:ext cx="4092731" cy="348782"/>
          </a:xfrm>
          <a:prstGeom prst="roundRect">
            <a:avLst>
              <a:gd name="adj" fmla="val 17352"/>
            </a:avLst>
          </a:prstGeom>
          <a:solidFill>
            <a:srgbClr val="FF8400"/>
          </a:solidFill>
          <a:ln w="12700" cap="flat">
            <a:solidFill>
              <a:srgbClr val="FF8400"/>
            </a:solidFill>
            <a:miter lim="400000"/>
          </a:ln>
          <a:effectLst/>
        </p:spPr>
        <p:txBody>
          <a:bodyPr wrap="none" lIns="72000" tIns="90000" rIns="72000" bIns="34289" numCol="1" anchor="t" anchorCtr="1"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RBAC (Role Based Access Control) 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방식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2" name="모서리가 둥근 직사각형 149">
            <a:extLst>
              <a:ext uri="{FF2B5EF4-FFF2-40B4-BE49-F238E27FC236}">
                <a16:creationId xmlns:a16="http://schemas.microsoft.com/office/drawing/2014/main" id="{BF3E8676-6612-4071-9B76-FC1146132E4A}"/>
              </a:ext>
            </a:extLst>
          </p:cNvPr>
          <p:cNvSpPr/>
          <p:nvPr/>
        </p:nvSpPr>
        <p:spPr>
          <a:xfrm>
            <a:off x="719140" y="2096858"/>
            <a:ext cx="4092731" cy="348782"/>
          </a:xfrm>
          <a:prstGeom prst="roundRect">
            <a:avLst>
              <a:gd name="adj" fmla="val 17352"/>
            </a:avLst>
          </a:prstGeom>
          <a:solidFill>
            <a:schemeClr val="bg1">
              <a:lumMod val="50000"/>
            </a:schemeClr>
          </a:solidFill>
          <a:ln w="12700" cap="flat">
            <a:solidFill>
              <a:schemeClr val="bg1">
                <a:lumMod val="50000"/>
              </a:schemeClr>
            </a:solidFill>
            <a:miter lim="400000"/>
          </a:ln>
          <a:effectLst/>
        </p:spPr>
        <p:txBody>
          <a:bodyPr wrap="none" lIns="72000" tIns="90000" rIns="72000" bIns="34289" numCol="1" anchor="t" anchorCtr="1"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UACL (User Access Control List) 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방식</a:t>
            </a:r>
          </a:p>
        </p:txBody>
      </p:sp>
      <p:sp>
        <p:nvSpPr>
          <p:cNvPr id="73" name="Text Box 330">
            <a:extLst>
              <a:ext uri="{FF2B5EF4-FFF2-40B4-BE49-F238E27FC236}">
                <a16:creationId xmlns:a16="http://schemas.microsoft.com/office/drawing/2014/main" id="{5A01CC03-3BCF-458A-92A2-CE3E82FDA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398" y="2638651"/>
            <a:ext cx="1023632" cy="173452"/>
          </a:xfrm>
          <a:prstGeom prst="rect">
            <a:avLst/>
          </a:prstGeom>
          <a:noFill/>
          <a:ln>
            <a:noFill/>
          </a:ln>
        </p:spPr>
        <p:txBody>
          <a:bodyPr lIns="36000" rIns="36000"/>
          <a:lstStyle>
            <a:lvl1pPr marL="114300" indent="-1143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20000"/>
              </a:spcBef>
              <a:buSzPct val="60000"/>
              <a:defRPr/>
            </a:pPr>
            <a:r>
              <a:rPr lang="ko-KR" altLang="en-US" sz="9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사용자</a:t>
            </a:r>
            <a:endParaRPr lang="en-US" altLang="ko-KR" sz="900" kern="0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74" name="Text Box 330">
            <a:extLst>
              <a:ext uri="{FF2B5EF4-FFF2-40B4-BE49-F238E27FC236}">
                <a16:creationId xmlns:a16="http://schemas.microsoft.com/office/drawing/2014/main" id="{90CD48B0-2B89-4976-9165-F9B6E38C3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699" y="2638651"/>
            <a:ext cx="1023632" cy="173452"/>
          </a:xfrm>
          <a:prstGeom prst="rect">
            <a:avLst/>
          </a:prstGeom>
          <a:noFill/>
          <a:ln>
            <a:noFill/>
          </a:ln>
        </p:spPr>
        <p:txBody>
          <a:bodyPr lIns="36000" rIns="36000"/>
          <a:lstStyle>
            <a:lvl1pPr marL="114300" indent="-1143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20000"/>
              </a:spcBef>
              <a:buSzPct val="60000"/>
              <a:defRPr/>
            </a:pPr>
            <a:r>
              <a:rPr lang="ko-KR" altLang="en-US" sz="9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자원</a:t>
            </a:r>
            <a:endParaRPr lang="en-US" altLang="ko-KR" sz="900" kern="0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75" name="Text Box 330">
            <a:extLst>
              <a:ext uri="{FF2B5EF4-FFF2-40B4-BE49-F238E27FC236}">
                <a16:creationId xmlns:a16="http://schemas.microsoft.com/office/drawing/2014/main" id="{3A7A7EF2-C6B8-467A-9BD2-4B1930BC6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243" y="2536398"/>
            <a:ext cx="1023632" cy="173452"/>
          </a:xfrm>
          <a:prstGeom prst="rect">
            <a:avLst/>
          </a:prstGeom>
          <a:noFill/>
          <a:ln>
            <a:noFill/>
          </a:ln>
        </p:spPr>
        <p:txBody>
          <a:bodyPr lIns="36000" rIns="36000"/>
          <a:lstStyle>
            <a:lvl1pPr marL="114300" indent="-1143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20000"/>
              </a:spcBef>
              <a:buSzPct val="60000"/>
              <a:defRPr/>
            </a:pPr>
            <a:r>
              <a:rPr lang="ko-KR" altLang="en-US" sz="9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사용자</a:t>
            </a:r>
            <a:endParaRPr lang="en-US" altLang="ko-KR" sz="900" kern="0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76" name="Text Box 330">
            <a:extLst>
              <a:ext uri="{FF2B5EF4-FFF2-40B4-BE49-F238E27FC236}">
                <a16:creationId xmlns:a16="http://schemas.microsoft.com/office/drawing/2014/main" id="{FCA030C3-BC70-4E8D-8ADF-DB47C95D4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2661" y="2536398"/>
            <a:ext cx="1023632" cy="173452"/>
          </a:xfrm>
          <a:prstGeom prst="rect">
            <a:avLst/>
          </a:prstGeom>
          <a:noFill/>
          <a:ln>
            <a:noFill/>
          </a:ln>
        </p:spPr>
        <p:txBody>
          <a:bodyPr lIns="36000" rIns="36000"/>
          <a:lstStyle>
            <a:lvl1pPr marL="114300" indent="-1143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20000"/>
              </a:spcBef>
              <a:buSzPct val="60000"/>
              <a:defRPr/>
            </a:pPr>
            <a:r>
              <a:rPr lang="ko-KR" altLang="en-US" sz="9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자원</a:t>
            </a:r>
            <a:endParaRPr lang="en-US" altLang="ko-KR" sz="900" kern="0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77" name="Text Box 330">
            <a:extLst>
              <a:ext uri="{FF2B5EF4-FFF2-40B4-BE49-F238E27FC236}">
                <a16:creationId xmlns:a16="http://schemas.microsoft.com/office/drawing/2014/main" id="{EDA790E0-9948-4500-BDD2-A0089F835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1146" y="2536506"/>
            <a:ext cx="1129029" cy="205856"/>
          </a:xfrm>
          <a:prstGeom prst="rect">
            <a:avLst/>
          </a:prstGeom>
          <a:solidFill>
            <a:srgbClr val="FF8400"/>
          </a:solidFill>
          <a:ln>
            <a:solidFill>
              <a:srgbClr val="FF8400"/>
            </a:solidFill>
          </a:ln>
        </p:spPr>
        <p:txBody>
          <a:bodyPr lIns="36000" rIns="36000"/>
          <a:lstStyle>
            <a:lvl1pPr marL="114300" indent="-1143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20000"/>
              </a:spcBef>
              <a:buSzPct val="60000"/>
              <a:defRPr/>
            </a:pPr>
            <a:r>
              <a:rPr lang="ko-KR" altLang="en-US" sz="900" kern="0" dirty="0">
                <a:solidFill>
                  <a:schemeClr val="bg1"/>
                </a:solidFill>
                <a:latin typeface="+mn-ea"/>
                <a:ea typeface="+mn-ea"/>
              </a:rPr>
              <a:t>역할 </a:t>
            </a:r>
            <a:r>
              <a:rPr lang="en-US" altLang="ko-KR" sz="900" kern="0" dirty="0">
                <a:solidFill>
                  <a:schemeClr val="bg1"/>
                </a:solidFill>
                <a:latin typeface="+mn-ea"/>
                <a:ea typeface="+mn-ea"/>
              </a:rPr>
              <a:t>(Role)</a:t>
            </a:r>
          </a:p>
        </p:txBody>
      </p:sp>
      <p:sp>
        <p:nvSpPr>
          <p:cNvPr id="78" name="모서리가 둥근 직사각형 162">
            <a:extLst>
              <a:ext uri="{FF2B5EF4-FFF2-40B4-BE49-F238E27FC236}">
                <a16:creationId xmlns:a16="http://schemas.microsoft.com/office/drawing/2014/main" id="{E8C44695-0E6B-4B4C-9DD4-1CCD21BADAAB}"/>
              </a:ext>
            </a:extLst>
          </p:cNvPr>
          <p:cNvSpPr/>
          <p:nvPr/>
        </p:nvSpPr>
        <p:spPr>
          <a:xfrm>
            <a:off x="930834" y="5339957"/>
            <a:ext cx="3704626" cy="796091"/>
          </a:xfrm>
          <a:prstGeom prst="roundRect">
            <a:avLst>
              <a:gd name="adj" fmla="val 782"/>
            </a:avLst>
          </a:prstGeom>
          <a:solidFill>
            <a:schemeClr val="bg1">
              <a:lumMod val="95000"/>
              <a:alpha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사용자와 자원간의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1:1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매핑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권한관리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사용자에 대한 간단한 권한 설정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사용자와 자원의 변경 및 증가에 따른 유연한 권한관리 한계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FC15B235-6A07-4E87-938A-B131144FD4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38" y="2909637"/>
            <a:ext cx="445558" cy="410565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F39D14B-428D-46FF-B474-A6A4D7DD40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38" y="3376873"/>
            <a:ext cx="445558" cy="410565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272E62AF-6EE3-4B57-815E-9208D7376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38" y="3852460"/>
            <a:ext cx="445558" cy="410565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7B10741E-3AD8-4E8C-9292-BE7782E7C8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38" y="4331776"/>
            <a:ext cx="445558" cy="410565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62D030D-329D-48BF-B642-8E81CD4790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38" y="4807363"/>
            <a:ext cx="445558" cy="410565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2538A9D0-D8C4-48E8-B276-98536AC2D22B}"/>
              </a:ext>
            </a:extLst>
          </p:cNvPr>
          <p:cNvGrpSpPr>
            <a:grpSpLocks noChangeAspect="1"/>
          </p:cNvGrpSpPr>
          <p:nvPr/>
        </p:nvGrpSpPr>
        <p:grpSpPr>
          <a:xfrm>
            <a:off x="3802467" y="3044503"/>
            <a:ext cx="431780" cy="482845"/>
            <a:chOff x="3918075" y="1715128"/>
            <a:chExt cx="746893" cy="906415"/>
          </a:xfrm>
        </p:grpSpPr>
        <p:grpSp>
          <p:nvGrpSpPr>
            <p:cNvPr id="89" name="Group 6">
              <a:extLst>
                <a:ext uri="{FF2B5EF4-FFF2-40B4-BE49-F238E27FC236}">
                  <a16:creationId xmlns:a16="http://schemas.microsoft.com/office/drawing/2014/main" id="{9A0FA660-C22B-40F2-BA12-396B94DE050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18075" y="1715128"/>
              <a:ext cx="596326" cy="906415"/>
              <a:chOff x="4934" y="1570"/>
              <a:chExt cx="413" cy="653"/>
            </a:xfrm>
          </p:grpSpPr>
          <p:pic>
            <p:nvPicPr>
              <p:cNvPr id="91" name="Picture 7" descr="j0428969">
                <a:extLst>
                  <a:ext uri="{FF2B5EF4-FFF2-40B4-BE49-F238E27FC236}">
                    <a16:creationId xmlns:a16="http://schemas.microsoft.com/office/drawing/2014/main" id="{6AB54B84-3BB2-4AAC-8F66-6C98A738BC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34" y="1570"/>
                <a:ext cx="413" cy="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" name="Picture 8" descr="j0431594">
                <a:extLst>
                  <a:ext uri="{FF2B5EF4-FFF2-40B4-BE49-F238E27FC236}">
                    <a16:creationId xmlns:a16="http://schemas.microsoft.com/office/drawing/2014/main" id="{AADB0227-1AF9-41DB-91C1-52E2693EDB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26" y="1979"/>
                <a:ext cx="244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0" name="Picture 5" descr="D:\001 업무 - 제안서\9998 쏘시자체 이미지\아이콘\business-icon-21_38.png">
              <a:extLst>
                <a:ext uri="{FF2B5EF4-FFF2-40B4-BE49-F238E27FC236}">
                  <a16:creationId xmlns:a16="http://schemas.microsoft.com/office/drawing/2014/main" id="{940268DA-E8A9-40AC-8C70-AF7D7D2451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725" y="2040467"/>
              <a:ext cx="344243" cy="291459"/>
            </a:xfrm>
            <a:prstGeom prst="rect">
              <a:avLst/>
            </a:prstGeom>
            <a:noFill/>
          </p:spPr>
        </p:pic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85235E9-D0C4-4CE2-ADE8-350F29CECF51}"/>
              </a:ext>
            </a:extLst>
          </p:cNvPr>
          <p:cNvGrpSpPr>
            <a:grpSpLocks noChangeAspect="1"/>
          </p:cNvGrpSpPr>
          <p:nvPr/>
        </p:nvGrpSpPr>
        <p:grpSpPr>
          <a:xfrm>
            <a:off x="3802467" y="3889793"/>
            <a:ext cx="431780" cy="482845"/>
            <a:chOff x="3918075" y="1715128"/>
            <a:chExt cx="746893" cy="906415"/>
          </a:xfrm>
        </p:grpSpPr>
        <p:grpSp>
          <p:nvGrpSpPr>
            <p:cNvPr id="94" name="Group 6">
              <a:extLst>
                <a:ext uri="{FF2B5EF4-FFF2-40B4-BE49-F238E27FC236}">
                  <a16:creationId xmlns:a16="http://schemas.microsoft.com/office/drawing/2014/main" id="{35E7D4F6-A5C6-4C39-83EB-6ACDE525D6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18075" y="1715128"/>
              <a:ext cx="596326" cy="906415"/>
              <a:chOff x="4934" y="1570"/>
              <a:chExt cx="413" cy="653"/>
            </a:xfrm>
          </p:grpSpPr>
          <p:pic>
            <p:nvPicPr>
              <p:cNvPr id="96" name="Picture 7" descr="j0428969">
                <a:extLst>
                  <a:ext uri="{FF2B5EF4-FFF2-40B4-BE49-F238E27FC236}">
                    <a16:creationId xmlns:a16="http://schemas.microsoft.com/office/drawing/2014/main" id="{2B85D788-7ACD-42A6-A0E1-05CBC7F23E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34" y="1570"/>
                <a:ext cx="413" cy="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7" name="Picture 8" descr="j0431594">
                <a:extLst>
                  <a:ext uri="{FF2B5EF4-FFF2-40B4-BE49-F238E27FC236}">
                    <a16:creationId xmlns:a16="http://schemas.microsoft.com/office/drawing/2014/main" id="{D4495332-84AF-48DE-AFAE-D88C9B79F9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26" y="1979"/>
                <a:ext cx="244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5" name="Picture 5" descr="D:\001 업무 - 제안서\9998 쏘시자체 이미지\아이콘\business-icon-21_38.png">
              <a:extLst>
                <a:ext uri="{FF2B5EF4-FFF2-40B4-BE49-F238E27FC236}">
                  <a16:creationId xmlns:a16="http://schemas.microsoft.com/office/drawing/2014/main" id="{95653809-A3F4-4663-85CC-5F3D4EE8BD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725" y="2040467"/>
              <a:ext cx="344243" cy="291459"/>
            </a:xfrm>
            <a:prstGeom prst="rect">
              <a:avLst/>
            </a:prstGeom>
            <a:noFill/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9D0322E-7A0C-4F81-A9A9-B762F6FDE692}"/>
              </a:ext>
            </a:extLst>
          </p:cNvPr>
          <p:cNvGrpSpPr>
            <a:grpSpLocks noChangeAspect="1"/>
          </p:cNvGrpSpPr>
          <p:nvPr/>
        </p:nvGrpSpPr>
        <p:grpSpPr>
          <a:xfrm>
            <a:off x="3802467" y="4702572"/>
            <a:ext cx="431780" cy="482845"/>
            <a:chOff x="3918075" y="1715128"/>
            <a:chExt cx="746893" cy="906415"/>
          </a:xfrm>
        </p:grpSpPr>
        <p:grpSp>
          <p:nvGrpSpPr>
            <p:cNvPr id="99" name="Group 6">
              <a:extLst>
                <a:ext uri="{FF2B5EF4-FFF2-40B4-BE49-F238E27FC236}">
                  <a16:creationId xmlns:a16="http://schemas.microsoft.com/office/drawing/2014/main" id="{C1BD601E-33B1-4388-BC72-6C26B35ADBF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18075" y="1715128"/>
              <a:ext cx="596326" cy="906415"/>
              <a:chOff x="4934" y="1570"/>
              <a:chExt cx="413" cy="653"/>
            </a:xfrm>
          </p:grpSpPr>
          <p:pic>
            <p:nvPicPr>
              <p:cNvPr id="101" name="Picture 7" descr="j0428969">
                <a:extLst>
                  <a:ext uri="{FF2B5EF4-FFF2-40B4-BE49-F238E27FC236}">
                    <a16:creationId xmlns:a16="http://schemas.microsoft.com/office/drawing/2014/main" id="{AD2E0EE0-FD9C-413A-9695-2E1F7F5273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34" y="1570"/>
                <a:ext cx="413" cy="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" name="Picture 8" descr="j0431594">
                <a:extLst>
                  <a:ext uri="{FF2B5EF4-FFF2-40B4-BE49-F238E27FC236}">
                    <a16:creationId xmlns:a16="http://schemas.microsoft.com/office/drawing/2014/main" id="{EC087F68-6E01-47E2-A6A5-67F28E2CA4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26" y="1979"/>
                <a:ext cx="244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00" name="Picture 5" descr="D:\001 업무 - 제안서\9998 쏘시자체 이미지\아이콘\business-icon-21_38.png">
              <a:extLst>
                <a:ext uri="{FF2B5EF4-FFF2-40B4-BE49-F238E27FC236}">
                  <a16:creationId xmlns:a16="http://schemas.microsoft.com/office/drawing/2014/main" id="{17FDCB40-1698-42F8-A065-C42B4DDC8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725" y="2040467"/>
              <a:ext cx="344243" cy="291459"/>
            </a:xfrm>
            <a:prstGeom prst="rect">
              <a:avLst/>
            </a:prstGeom>
            <a:noFill/>
          </p:spPr>
        </p:pic>
      </p:grp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F7063AF2-44DE-4B75-BE34-138E3022D0A1}"/>
              </a:ext>
            </a:extLst>
          </p:cNvPr>
          <p:cNvCxnSpPr>
            <a:stCxn id="81" idx="3"/>
            <a:endCxn id="91" idx="1"/>
          </p:cNvCxnSpPr>
          <p:nvPr/>
        </p:nvCxnSpPr>
        <p:spPr>
          <a:xfrm>
            <a:off x="1764496" y="3114919"/>
            <a:ext cx="2037971" cy="1410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D632C68C-0706-4D88-BBD1-D53852679202}"/>
              </a:ext>
            </a:extLst>
          </p:cNvPr>
          <p:cNvCxnSpPr>
            <a:stCxn id="81" idx="3"/>
            <a:endCxn id="101" idx="1"/>
          </p:cNvCxnSpPr>
          <p:nvPr/>
        </p:nvCxnSpPr>
        <p:spPr>
          <a:xfrm>
            <a:off x="1764496" y="3114919"/>
            <a:ext cx="2037971" cy="179912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4457DB23-66C1-4890-B0B3-F4D1464D875F}"/>
              </a:ext>
            </a:extLst>
          </p:cNvPr>
          <p:cNvCxnSpPr>
            <a:stCxn id="82" idx="3"/>
            <a:endCxn id="91" idx="1"/>
          </p:cNvCxnSpPr>
          <p:nvPr/>
        </p:nvCxnSpPr>
        <p:spPr>
          <a:xfrm flipV="1">
            <a:off x="1764496" y="3255979"/>
            <a:ext cx="2037971" cy="32617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F91F8CB-D960-4154-BB7F-73A4CEBA9F21}"/>
              </a:ext>
            </a:extLst>
          </p:cNvPr>
          <p:cNvCxnSpPr>
            <a:stCxn id="82" idx="3"/>
            <a:endCxn id="96" idx="1"/>
          </p:cNvCxnSpPr>
          <p:nvPr/>
        </p:nvCxnSpPr>
        <p:spPr>
          <a:xfrm>
            <a:off x="1764496" y="3582155"/>
            <a:ext cx="2037971" cy="5191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09A5E227-1EFC-48B6-BB77-29D010F16D48}"/>
              </a:ext>
            </a:extLst>
          </p:cNvPr>
          <p:cNvCxnSpPr>
            <a:stCxn id="81" idx="3"/>
            <a:endCxn id="96" idx="1"/>
          </p:cNvCxnSpPr>
          <p:nvPr/>
        </p:nvCxnSpPr>
        <p:spPr>
          <a:xfrm>
            <a:off x="1764496" y="3114919"/>
            <a:ext cx="2037971" cy="986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309D345-E09D-4704-A1F6-44C383DD6938}"/>
              </a:ext>
            </a:extLst>
          </p:cNvPr>
          <p:cNvCxnSpPr>
            <a:stCxn id="84" idx="3"/>
            <a:endCxn id="96" idx="1"/>
          </p:cNvCxnSpPr>
          <p:nvPr/>
        </p:nvCxnSpPr>
        <p:spPr>
          <a:xfrm>
            <a:off x="1764496" y="4057742"/>
            <a:ext cx="2037971" cy="435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FBAB9A8E-2B13-40E3-817C-F5BE01AD54B2}"/>
              </a:ext>
            </a:extLst>
          </p:cNvPr>
          <p:cNvCxnSpPr>
            <a:stCxn id="84" idx="3"/>
            <a:endCxn id="101" idx="1"/>
          </p:cNvCxnSpPr>
          <p:nvPr/>
        </p:nvCxnSpPr>
        <p:spPr>
          <a:xfrm>
            <a:off x="1764496" y="4057742"/>
            <a:ext cx="2037971" cy="85630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7810213D-6E42-4D90-AABE-ACF4131556AC}"/>
              </a:ext>
            </a:extLst>
          </p:cNvPr>
          <p:cNvCxnSpPr>
            <a:stCxn id="85" idx="3"/>
            <a:endCxn id="91" idx="1"/>
          </p:cNvCxnSpPr>
          <p:nvPr/>
        </p:nvCxnSpPr>
        <p:spPr>
          <a:xfrm flipV="1">
            <a:off x="1764496" y="3255979"/>
            <a:ext cx="2037971" cy="12810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2872644-C8D0-4A62-9E10-A20402C2333D}"/>
              </a:ext>
            </a:extLst>
          </p:cNvPr>
          <p:cNvCxnSpPr>
            <a:stCxn id="85" idx="3"/>
            <a:endCxn id="96" idx="1"/>
          </p:cNvCxnSpPr>
          <p:nvPr/>
        </p:nvCxnSpPr>
        <p:spPr>
          <a:xfrm flipV="1">
            <a:off x="1764496" y="4101269"/>
            <a:ext cx="2037971" cy="43579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416C7AA7-E5E0-4E31-B238-D3398194D202}"/>
              </a:ext>
            </a:extLst>
          </p:cNvPr>
          <p:cNvCxnSpPr>
            <a:stCxn id="85" idx="3"/>
            <a:endCxn id="101" idx="1"/>
          </p:cNvCxnSpPr>
          <p:nvPr/>
        </p:nvCxnSpPr>
        <p:spPr>
          <a:xfrm>
            <a:off x="1764496" y="4537059"/>
            <a:ext cx="2037971" cy="37698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C932559-8AAB-47EA-AF7F-8764C40DF67A}"/>
              </a:ext>
            </a:extLst>
          </p:cNvPr>
          <p:cNvCxnSpPr>
            <a:stCxn id="87" idx="3"/>
            <a:endCxn id="101" idx="1"/>
          </p:cNvCxnSpPr>
          <p:nvPr/>
        </p:nvCxnSpPr>
        <p:spPr>
          <a:xfrm flipV="1">
            <a:off x="1764496" y="4914048"/>
            <a:ext cx="2037971" cy="985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4AE17A4-7B38-44B0-8C59-3647EF6D2C7D}"/>
              </a:ext>
            </a:extLst>
          </p:cNvPr>
          <p:cNvCxnSpPr>
            <a:stCxn id="87" idx="3"/>
            <a:endCxn id="96" idx="1"/>
          </p:cNvCxnSpPr>
          <p:nvPr/>
        </p:nvCxnSpPr>
        <p:spPr>
          <a:xfrm flipV="1">
            <a:off x="1764496" y="4101269"/>
            <a:ext cx="2037971" cy="9113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8A388F7-399A-4F63-BA89-878FCED03656}"/>
              </a:ext>
            </a:extLst>
          </p:cNvPr>
          <p:cNvGrpSpPr/>
          <p:nvPr/>
        </p:nvGrpSpPr>
        <p:grpSpPr>
          <a:xfrm>
            <a:off x="6636008" y="2807383"/>
            <a:ext cx="962749" cy="752745"/>
            <a:chOff x="7100558" y="2070232"/>
            <a:chExt cx="982446" cy="833616"/>
          </a:xfrm>
        </p:grpSpPr>
        <p:pic>
          <p:nvPicPr>
            <p:cNvPr id="116" name="Picture 3">
              <a:extLst>
                <a:ext uri="{FF2B5EF4-FFF2-40B4-BE49-F238E27FC236}">
                  <a16:creationId xmlns:a16="http://schemas.microsoft.com/office/drawing/2014/main" id="{29EEE3D7-DC16-4DEA-AC74-D2AE1893F7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288835" y="2243864"/>
              <a:ext cx="575869" cy="502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7" name="Text Box 447">
              <a:extLst>
                <a:ext uri="{FF2B5EF4-FFF2-40B4-BE49-F238E27FC236}">
                  <a16:creationId xmlns:a16="http://schemas.microsoft.com/office/drawing/2014/main" id="{586E1E3D-A667-4BEC-9851-0212309EB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0558" y="2285905"/>
              <a:ext cx="298370" cy="315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fontAlgn="auto">
                <a:spcBef>
                  <a:spcPct val="25000"/>
                </a:spcBef>
                <a:spcAft>
                  <a:spcPts val="0"/>
                </a:spcAft>
                <a:defRPr/>
              </a:pPr>
              <a:r>
                <a:rPr kumimoji="0" lang="ko-KR" altLang="en-US" sz="700" b="1" kern="0" dirty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부서</a:t>
              </a:r>
            </a:p>
          </p:txBody>
        </p:sp>
        <p:sp>
          <p:nvSpPr>
            <p:cNvPr id="118" name="Text Box 449">
              <a:extLst>
                <a:ext uri="{FF2B5EF4-FFF2-40B4-BE49-F238E27FC236}">
                  <a16:creationId xmlns:a16="http://schemas.microsoft.com/office/drawing/2014/main" id="{888D66C6-2022-4A09-8419-26084E602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9474" y="2070232"/>
              <a:ext cx="371653" cy="22154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ct val="25000"/>
                </a:spcBef>
                <a:spcAft>
                  <a:spcPts val="0"/>
                </a:spcAft>
                <a:defRPr/>
              </a:pPr>
              <a:r>
                <a:rPr kumimoji="0" lang="ko-KR" altLang="en-US" sz="700" b="1" kern="0" dirty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직급</a:t>
              </a:r>
            </a:p>
          </p:txBody>
        </p:sp>
        <p:sp>
          <p:nvSpPr>
            <p:cNvPr id="119" name="Text Box 450">
              <a:extLst>
                <a:ext uri="{FF2B5EF4-FFF2-40B4-BE49-F238E27FC236}">
                  <a16:creationId xmlns:a16="http://schemas.microsoft.com/office/drawing/2014/main" id="{142C3682-FA49-471E-97A4-46AD4D020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2924" y="2682300"/>
              <a:ext cx="371653" cy="22154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ct val="25000"/>
                </a:spcBef>
                <a:spcAft>
                  <a:spcPts val="0"/>
                </a:spcAft>
                <a:defRPr/>
              </a:pPr>
              <a:r>
                <a:rPr kumimoji="0" lang="ko-KR" altLang="en-US" sz="700" b="1" kern="0" dirty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직책</a:t>
              </a:r>
            </a:p>
          </p:txBody>
        </p:sp>
        <p:sp>
          <p:nvSpPr>
            <p:cNvPr id="120" name="Text Box 447">
              <a:extLst>
                <a:ext uri="{FF2B5EF4-FFF2-40B4-BE49-F238E27FC236}">
                  <a16:creationId xmlns:a16="http://schemas.microsoft.com/office/drawing/2014/main" id="{78A1EC8E-8AB7-45C2-933B-554A836CE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4634" y="2301063"/>
              <a:ext cx="298370" cy="315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fontAlgn="auto">
                <a:spcBef>
                  <a:spcPct val="25000"/>
                </a:spcBef>
                <a:spcAft>
                  <a:spcPts val="0"/>
                </a:spcAft>
                <a:defRPr/>
              </a:pPr>
              <a:r>
                <a:rPr kumimoji="0" lang="ko-KR" altLang="en-US" sz="700" b="1" kern="0" dirty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업무</a:t>
              </a:r>
            </a:p>
          </p:txBody>
        </p:sp>
      </p:grpSp>
      <p:sp>
        <p:nvSpPr>
          <p:cNvPr id="121" name="모서리가 둥근 직사각형 205">
            <a:extLst>
              <a:ext uri="{FF2B5EF4-FFF2-40B4-BE49-F238E27FC236}">
                <a16:creationId xmlns:a16="http://schemas.microsoft.com/office/drawing/2014/main" id="{B801D577-8CBB-48AF-AB5E-C42764AE4CB4}"/>
              </a:ext>
            </a:extLst>
          </p:cNvPr>
          <p:cNvSpPr/>
          <p:nvPr/>
        </p:nvSpPr>
        <p:spPr>
          <a:xfrm>
            <a:off x="5305821" y="5347973"/>
            <a:ext cx="3704626" cy="796091"/>
          </a:xfrm>
          <a:prstGeom prst="roundRect">
            <a:avLst>
              <a:gd name="adj" fmla="val 782"/>
            </a:avLst>
          </a:prstGeom>
          <a:solidFill>
            <a:schemeClr val="bg1">
              <a:lumMod val="95000"/>
              <a:alpha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사용자의 조직에서의 역할을 기반으로 접근권한을 사용자가 아닌 해당 역할을 가진 그룹에게 부여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조직 구조의 변화에 유연한 권한관리 설정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F72BE44-A6AB-447A-869D-447E5E51DAD7}"/>
              </a:ext>
            </a:extLst>
          </p:cNvPr>
          <p:cNvGrpSpPr/>
          <p:nvPr/>
        </p:nvGrpSpPr>
        <p:grpSpPr>
          <a:xfrm>
            <a:off x="6636008" y="3652673"/>
            <a:ext cx="962749" cy="752745"/>
            <a:chOff x="7100558" y="2070232"/>
            <a:chExt cx="982446" cy="833616"/>
          </a:xfrm>
        </p:grpSpPr>
        <p:pic>
          <p:nvPicPr>
            <p:cNvPr id="123" name="Picture 3">
              <a:extLst>
                <a:ext uri="{FF2B5EF4-FFF2-40B4-BE49-F238E27FC236}">
                  <a16:creationId xmlns:a16="http://schemas.microsoft.com/office/drawing/2014/main" id="{730B61A4-E313-4710-9D32-86588C918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288835" y="2243864"/>
              <a:ext cx="575869" cy="502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" name="Text Box 447">
              <a:extLst>
                <a:ext uri="{FF2B5EF4-FFF2-40B4-BE49-F238E27FC236}">
                  <a16:creationId xmlns:a16="http://schemas.microsoft.com/office/drawing/2014/main" id="{F91A8595-EFF6-4E83-BFDF-A7B1C73CC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0558" y="2285905"/>
              <a:ext cx="298370" cy="315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fontAlgn="auto">
                <a:spcBef>
                  <a:spcPct val="25000"/>
                </a:spcBef>
                <a:spcAft>
                  <a:spcPts val="0"/>
                </a:spcAft>
                <a:defRPr/>
              </a:pPr>
              <a:r>
                <a:rPr kumimoji="0" lang="ko-KR" altLang="en-US" sz="700" b="1" kern="0" dirty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부서</a:t>
              </a:r>
            </a:p>
          </p:txBody>
        </p:sp>
        <p:sp>
          <p:nvSpPr>
            <p:cNvPr id="125" name="Text Box 449">
              <a:extLst>
                <a:ext uri="{FF2B5EF4-FFF2-40B4-BE49-F238E27FC236}">
                  <a16:creationId xmlns:a16="http://schemas.microsoft.com/office/drawing/2014/main" id="{DD173C0B-5F71-48AD-A1AB-54F0C24C8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9474" y="2070232"/>
              <a:ext cx="371653" cy="22154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ct val="25000"/>
                </a:spcBef>
                <a:spcAft>
                  <a:spcPts val="0"/>
                </a:spcAft>
                <a:defRPr/>
              </a:pPr>
              <a:r>
                <a:rPr kumimoji="0" lang="ko-KR" altLang="en-US" sz="700" b="1" kern="0" dirty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직급</a:t>
              </a:r>
            </a:p>
          </p:txBody>
        </p:sp>
        <p:sp>
          <p:nvSpPr>
            <p:cNvPr id="126" name="Text Box 450">
              <a:extLst>
                <a:ext uri="{FF2B5EF4-FFF2-40B4-BE49-F238E27FC236}">
                  <a16:creationId xmlns:a16="http://schemas.microsoft.com/office/drawing/2014/main" id="{B62325ED-EF7F-40CF-A9D6-84F19CC26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2924" y="2682300"/>
              <a:ext cx="371653" cy="22154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ct val="25000"/>
                </a:spcBef>
                <a:spcAft>
                  <a:spcPts val="0"/>
                </a:spcAft>
                <a:defRPr/>
              </a:pPr>
              <a:r>
                <a:rPr kumimoji="0" lang="ko-KR" altLang="en-US" sz="700" b="1" kern="0" dirty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직책</a:t>
              </a:r>
            </a:p>
          </p:txBody>
        </p:sp>
        <p:sp>
          <p:nvSpPr>
            <p:cNvPr id="127" name="Text Box 447">
              <a:extLst>
                <a:ext uri="{FF2B5EF4-FFF2-40B4-BE49-F238E27FC236}">
                  <a16:creationId xmlns:a16="http://schemas.microsoft.com/office/drawing/2014/main" id="{197247B0-44B6-4CBE-99B7-AAC362FB8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4634" y="2301063"/>
              <a:ext cx="298370" cy="315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fontAlgn="auto">
                <a:spcBef>
                  <a:spcPct val="25000"/>
                </a:spcBef>
                <a:spcAft>
                  <a:spcPts val="0"/>
                </a:spcAft>
                <a:defRPr/>
              </a:pPr>
              <a:r>
                <a:rPr kumimoji="0" lang="ko-KR" altLang="en-US" sz="700" b="1" kern="0" dirty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업무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D2D6055-7062-467C-8B31-38F44056BE81}"/>
              </a:ext>
            </a:extLst>
          </p:cNvPr>
          <p:cNvGrpSpPr/>
          <p:nvPr/>
        </p:nvGrpSpPr>
        <p:grpSpPr>
          <a:xfrm>
            <a:off x="6636008" y="4484591"/>
            <a:ext cx="962749" cy="752745"/>
            <a:chOff x="7100558" y="2070232"/>
            <a:chExt cx="982446" cy="833616"/>
          </a:xfrm>
        </p:grpSpPr>
        <p:pic>
          <p:nvPicPr>
            <p:cNvPr id="129" name="Picture 3">
              <a:extLst>
                <a:ext uri="{FF2B5EF4-FFF2-40B4-BE49-F238E27FC236}">
                  <a16:creationId xmlns:a16="http://schemas.microsoft.com/office/drawing/2014/main" id="{17C1D77B-552E-4A74-AB27-31751E0A76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288835" y="2243864"/>
              <a:ext cx="575869" cy="502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" name="Text Box 447">
              <a:extLst>
                <a:ext uri="{FF2B5EF4-FFF2-40B4-BE49-F238E27FC236}">
                  <a16:creationId xmlns:a16="http://schemas.microsoft.com/office/drawing/2014/main" id="{F95DB9F7-FB6E-4F54-9AF3-159AE13C7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0558" y="2285905"/>
              <a:ext cx="298370" cy="315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fontAlgn="auto">
                <a:spcBef>
                  <a:spcPct val="25000"/>
                </a:spcBef>
                <a:spcAft>
                  <a:spcPts val="0"/>
                </a:spcAft>
                <a:defRPr/>
              </a:pPr>
              <a:r>
                <a:rPr kumimoji="0" lang="ko-KR" altLang="en-US" sz="700" b="1" kern="0" dirty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부서</a:t>
              </a:r>
            </a:p>
          </p:txBody>
        </p:sp>
        <p:sp>
          <p:nvSpPr>
            <p:cNvPr id="131" name="Text Box 449">
              <a:extLst>
                <a:ext uri="{FF2B5EF4-FFF2-40B4-BE49-F238E27FC236}">
                  <a16:creationId xmlns:a16="http://schemas.microsoft.com/office/drawing/2014/main" id="{79ADDE23-4A79-4DAC-AE4D-BD6C4CFC9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9474" y="2070232"/>
              <a:ext cx="371653" cy="22154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ct val="25000"/>
                </a:spcBef>
                <a:spcAft>
                  <a:spcPts val="0"/>
                </a:spcAft>
                <a:defRPr/>
              </a:pPr>
              <a:r>
                <a:rPr kumimoji="0" lang="ko-KR" altLang="en-US" sz="700" b="1" kern="0" dirty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직급</a:t>
              </a:r>
            </a:p>
          </p:txBody>
        </p:sp>
        <p:sp>
          <p:nvSpPr>
            <p:cNvPr id="132" name="Text Box 450">
              <a:extLst>
                <a:ext uri="{FF2B5EF4-FFF2-40B4-BE49-F238E27FC236}">
                  <a16:creationId xmlns:a16="http://schemas.microsoft.com/office/drawing/2014/main" id="{6C5383CF-7037-4A2A-8724-D8757EC0D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2924" y="2682300"/>
              <a:ext cx="371653" cy="22154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ct val="25000"/>
                </a:spcBef>
                <a:spcAft>
                  <a:spcPts val="0"/>
                </a:spcAft>
                <a:defRPr/>
              </a:pPr>
              <a:r>
                <a:rPr kumimoji="0" lang="ko-KR" altLang="en-US" sz="700" b="1" kern="0" dirty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직책</a:t>
              </a:r>
            </a:p>
          </p:txBody>
        </p:sp>
        <p:sp>
          <p:nvSpPr>
            <p:cNvPr id="133" name="Text Box 447">
              <a:extLst>
                <a:ext uri="{FF2B5EF4-FFF2-40B4-BE49-F238E27FC236}">
                  <a16:creationId xmlns:a16="http://schemas.microsoft.com/office/drawing/2014/main" id="{720BBEE2-2CAE-42DC-BF43-A54EA52D2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4634" y="2301063"/>
              <a:ext cx="298370" cy="315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fontAlgn="auto">
                <a:spcBef>
                  <a:spcPct val="25000"/>
                </a:spcBef>
                <a:spcAft>
                  <a:spcPts val="0"/>
                </a:spcAft>
                <a:defRPr/>
              </a:pPr>
              <a:r>
                <a:rPr kumimoji="0" lang="ko-KR" altLang="en-US" sz="700" b="1" kern="0" dirty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업무</a:t>
              </a:r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E2BD946-9184-40AB-8818-26F0D201A0E1}"/>
              </a:ext>
            </a:extLst>
          </p:cNvPr>
          <p:cNvSpPr/>
          <p:nvPr/>
        </p:nvSpPr>
        <p:spPr>
          <a:xfrm>
            <a:off x="6541146" y="2774872"/>
            <a:ext cx="1129029" cy="243498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35" name="그림 134">
            <a:extLst>
              <a:ext uri="{FF2B5EF4-FFF2-40B4-BE49-F238E27FC236}">
                <a16:creationId xmlns:a16="http://schemas.microsoft.com/office/drawing/2014/main" id="{C55ADCB1-3639-4968-B091-B208F032D6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399" y="2839894"/>
            <a:ext cx="445558" cy="410565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6089426B-BA75-46B8-B639-85CC934AEE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399" y="3307131"/>
            <a:ext cx="445558" cy="410565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DC8D711A-2A2F-4E16-B4A9-5CFB1BB1DE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399" y="3782718"/>
            <a:ext cx="445558" cy="410565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810FEF29-A8F4-4565-A302-3F033EB61D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399" y="4262034"/>
            <a:ext cx="445558" cy="410565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8FC399EF-B621-43D5-8E9F-10C1B15E42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399" y="4737621"/>
            <a:ext cx="445558" cy="410565"/>
          </a:xfrm>
          <a:prstGeom prst="rect">
            <a:avLst/>
          </a:prstGeom>
        </p:spPr>
      </p:pic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510B073B-E717-48D3-A8B7-99C9850AC372}"/>
              </a:ext>
            </a:extLst>
          </p:cNvPr>
          <p:cNvGrpSpPr>
            <a:grpSpLocks noChangeAspect="1"/>
          </p:cNvGrpSpPr>
          <p:nvPr/>
        </p:nvGrpSpPr>
        <p:grpSpPr>
          <a:xfrm>
            <a:off x="8473270" y="2942250"/>
            <a:ext cx="431780" cy="482845"/>
            <a:chOff x="3918075" y="1715128"/>
            <a:chExt cx="746893" cy="906415"/>
          </a:xfrm>
        </p:grpSpPr>
        <p:grpSp>
          <p:nvGrpSpPr>
            <p:cNvPr id="141" name="Group 6">
              <a:extLst>
                <a:ext uri="{FF2B5EF4-FFF2-40B4-BE49-F238E27FC236}">
                  <a16:creationId xmlns:a16="http://schemas.microsoft.com/office/drawing/2014/main" id="{FEADF192-3B15-472B-B728-16F4047958B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18075" y="1715128"/>
              <a:ext cx="596326" cy="906415"/>
              <a:chOff x="4934" y="1570"/>
              <a:chExt cx="413" cy="653"/>
            </a:xfrm>
          </p:grpSpPr>
          <p:pic>
            <p:nvPicPr>
              <p:cNvPr id="143" name="Picture 7" descr="j0428969">
                <a:extLst>
                  <a:ext uri="{FF2B5EF4-FFF2-40B4-BE49-F238E27FC236}">
                    <a16:creationId xmlns:a16="http://schemas.microsoft.com/office/drawing/2014/main" id="{FAE721C6-A245-498D-BECD-24C316D3C0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34" y="1570"/>
                <a:ext cx="413" cy="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" name="Picture 8" descr="j0431594">
                <a:extLst>
                  <a:ext uri="{FF2B5EF4-FFF2-40B4-BE49-F238E27FC236}">
                    <a16:creationId xmlns:a16="http://schemas.microsoft.com/office/drawing/2014/main" id="{397A5151-278A-4415-B52E-75674E9435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26" y="1979"/>
                <a:ext cx="244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2" name="Picture 5" descr="D:\001 업무 - 제안서\9998 쏘시자체 이미지\아이콘\business-icon-21_38.png">
              <a:extLst>
                <a:ext uri="{FF2B5EF4-FFF2-40B4-BE49-F238E27FC236}">
                  <a16:creationId xmlns:a16="http://schemas.microsoft.com/office/drawing/2014/main" id="{4F983D1D-A52A-44FD-BD7A-6B02A8375B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725" y="2040467"/>
              <a:ext cx="344243" cy="291459"/>
            </a:xfrm>
            <a:prstGeom prst="rect">
              <a:avLst/>
            </a:prstGeom>
            <a:noFill/>
          </p:spPr>
        </p:pic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84393668-F61B-4C81-9F0C-7EABAF56433A}"/>
              </a:ext>
            </a:extLst>
          </p:cNvPr>
          <p:cNvGrpSpPr>
            <a:grpSpLocks noChangeAspect="1"/>
          </p:cNvGrpSpPr>
          <p:nvPr/>
        </p:nvGrpSpPr>
        <p:grpSpPr>
          <a:xfrm>
            <a:off x="8473270" y="3787540"/>
            <a:ext cx="431780" cy="482845"/>
            <a:chOff x="3918075" y="1715128"/>
            <a:chExt cx="746893" cy="906415"/>
          </a:xfrm>
        </p:grpSpPr>
        <p:grpSp>
          <p:nvGrpSpPr>
            <p:cNvPr id="146" name="Group 6">
              <a:extLst>
                <a:ext uri="{FF2B5EF4-FFF2-40B4-BE49-F238E27FC236}">
                  <a16:creationId xmlns:a16="http://schemas.microsoft.com/office/drawing/2014/main" id="{5C7F6D72-686E-439B-8784-E79E1E7450C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18075" y="1715128"/>
              <a:ext cx="596326" cy="906415"/>
              <a:chOff x="4934" y="1570"/>
              <a:chExt cx="413" cy="653"/>
            </a:xfrm>
          </p:grpSpPr>
          <p:pic>
            <p:nvPicPr>
              <p:cNvPr id="148" name="Picture 7" descr="j0428969">
                <a:extLst>
                  <a:ext uri="{FF2B5EF4-FFF2-40B4-BE49-F238E27FC236}">
                    <a16:creationId xmlns:a16="http://schemas.microsoft.com/office/drawing/2014/main" id="{C2B99CC4-843A-45A8-91CB-BC6B2BC677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34" y="1570"/>
                <a:ext cx="413" cy="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9" name="Picture 8" descr="j0431594">
                <a:extLst>
                  <a:ext uri="{FF2B5EF4-FFF2-40B4-BE49-F238E27FC236}">
                    <a16:creationId xmlns:a16="http://schemas.microsoft.com/office/drawing/2014/main" id="{6FC246C0-AE32-4014-9D73-96BB12DB57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26" y="1979"/>
                <a:ext cx="244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7" name="Picture 5" descr="D:\001 업무 - 제안서\9998 쏘시자체 이미지\아이콘\business-icon-21_38.png">
              <a:extLst>
                <a:ext uri="{FF2B5EF4-FFF2-40B4-BE49-F238E27FC236}">
                  <a16:creationId xmlns:a16="http://schemas.microsoft.com/office/drawing/2014/main" id="{5A4796A6-0997-47AD-A641-AAFF3FDBDD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725" y="2040467"/>
              <a:ext cx="344243" cy="291459"/>
            </a:xfrm>
            <a:prstGeom prst="rect">
              <a:avLst/>
            </a:prstGeom>
            <a:noFill/>
          </p:spPr>
        </p:pic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87835BF2-366A-4ABC-A6F1-911DCB608B93}"/>
              </a:ext>
            </a:extLst>
          </p:cNvPr>
          <p:cNvGrpSpPr>
            <a:grpSpLocks noChangeAspect="1"/>
          </p:cNvGrpSpPr>
          <p:nvPr/>
        </p:nvGrpSpPr>
        <p:grpSpPr>
          <a:xfrm>
            <a:off x="8473270" y="4600318"/>
            <a:ext cx="431780" cy="482845"/>
            <a:chOff x="3918075" y="1715128"/>
            <a:chExt cx="746893" cy="906415"/>
          </a:xfrm>
        </p:grpSpPr>
        <p:grpSp>
          <p:nvGrpSpPr>
            <p:cNvPr id="151" name="Group 6">
              <a:extLst>
                <a:ext uri="{FF2B5EF4-FFF2-40B4-BE49-F238E27FC236}">
                  <a16:creationId xmlns:a16="http://schemas.microsoft.com/office/drawing/2014/main" id="{E6AF6336-22D1-4A2C-8265-FEEC997CDB6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18075" y="1715128"/>
              <a:ext cx="596326" cy="906415"/>
              <a:chOff x="4934" y="1570"/>
              <a:chExt cx="413" cy="653"/>
            </a:xfrm>
          </p:grpSpPr>
          <p:pic>
            <p:nvPicPr>
              <p:cNvPr id="153" name="Picture 7" descr="j0428969">
                <a:extLst>
                  <a:ext uri="{FF2B5EF4-FFF2-40B4-BE49-F238E27FC236}">
                    <a16:creationId xmlns:a16="http://schemas.microsoft.com/office/drawing/2014/main" id="{8EAF4769-8B53-4FD8-A0A7-88B87D126A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34" y="1570"/>
                <a:ext cx="413" cy="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4" name="Picture 8" descr="j0431594">
                <a:extLst>
                  <a:ext uri="{FF2B5EF4-FFF2-40B4-BE49-F238E27FC236}">
                    <a16:creationId xmlns:a16="http://schemas.microsoft.com/office/drawing/2014/main" id="{C56BA272-18BC-499F-9D5E-83A6C9D6E8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26" y="1979"/>
                <a:ext cx="244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52" name="Picture 5" descr="D:\001 업무 - 제안서\9998 쏘시자체 이미지\아이콘\business-icon-21_38.png">
              <a:extLst>
                <a:ext uri="{FF2B5EF4-FFF2-40B4-BE49-F238E27FC236}">
                  <a16:creationId xmlns:a16="http://schemas.microsoft.com/office/drawing/2014/main" id="{79D1F6CC-5710-41F4-9234-09B9978A0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725" y="2040467"/>
              <a:ext cx="344243" cy="291459"/>
            </a:xfrm>
            <a:prstGeom prst="rect">
              <a:avLst/>
            </a:prstGeom>
            <a:noFill/>
          </p:spPr>
        </p:pic>
      </p:grp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4FE7D2A6-F5B6-423B-B384-D4142AB313D2}"/>
              </a:ext>
            </a:extLst>
          </p:cNvPr>
          <p:cNvCxnSpPr>
            <a:stCxn id="135" idx="3"/>
            <a:endCxn id="117" idx="1"/>
          </p:cNvCxnSpPr>
          <p:nvPr/>
        </p:nvCxnSpPr>
        <p:spPr>
          <a:xfrm>
            <a:off x="5892957" y="3045177"/>
            <a:ext cx="743051" cy="99303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527D698F-D7F7-4F08-AE7F-962128349FB2}"/>
              </a:ext>
            </a:extLst>
          </p:cNvPr>
          <p:cNvCxnSpPr>
            <a:stCxn id="136" idx="3"/>
            <a:endCxn id="117" idx="1"/>
          </p:cNvCxnSpPr>
          <p:nvPr/>
        </p:nvCxnSpPr>
        <p:spPr>
          <a:xfrm flipV="1">
            <a:off x="5892957" y="3144480"/>
            <a:ext cx="743051" cy="36793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1EFD9099-D63A-4286-840E-13D338EFDFBC}"/>
              </a:ext>
            </a:extLst>
          </p:cNvPr>
          <p:cNvCxnSpPr>
            <a:stCxn id="137" idx="3"/>
            <a:endCxn id="124" idx="1"/>
          </p:cNvCxnSpPr>
          <p:nvPr/>
        </p:nvCxnSpPr>
        <p:spPr>
          <a:xfrm>
            <a:off x="5892957" y="3988001"/>
            <a:ext cx="743051" cy="1769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AC8E8858-AB56-411D-9A23-EF67E7EA7318}"/>
              </a:ext>
            </a:extLst>
          </p:cNvPr>
          <p:cNvCxnSpPr>
            <a:stCxn id="138" idx="3"/>
            <a:endCxn id="124" idx="1"/>
          </p:cNvCxnSpPr>
          <p:nvPr/>
        </p:nvCxnSpPr>
        <p:spPr>
          <a:xfrm flipV="1">
            <a:off x="5892957" y="3989770"/>
            <a:ext cx="743051" cy="47754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84E18D3C-D77D-4724-AA3A-413FA2B71B61}"/>
              </a:ext>
            </a:extLst>
          </p:cNvPr>
          <p:cNvCxnSpPr>
            <a:stCxn id="139" idx="3"/>
            <a:endCxn id="130" idx="1"/>
          </p:cNvCxnSpPr>
          <p:nvPr/>
        </p:nvCxnSpPr>
        <p:spPr>
          <a:xfrm flipV="1">
            <a:off x="5892957" y="4821688"/>
            <a:ext cx="743051" cy="12121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9415EA39-ED07-4922-93DD-09C3DDD3FA6D}"/>
              </a:ext>
            </a:extLst>
          </p:cNvPr>
          <p:cNvCxnSpPr>
            <a:stCxn id="120" idx="3"/>
            <a:endCxn id="143" idx="1"/>
          </p:cNvCxnSpPr>
          <p:nvPr/>
        </p:nvCxnSpPr>
        <p:spPr>
          <a:xfrm flipV="1">
            <a:off x="7598757" y="3153726"/>
            <a:ext cx="874513" cy="444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084FFFF7-EE6E-430C-B56F-767D289CAEC5}"/>
              </a:ext>
            </a:extLst>
          </p:cNvPr>
          <p:cNvCxnSpPr>
            <a:stCxn id="120" idx="3"/>
            <a:endCxn id="148" idx="1"/>
          </p:cNvCxnSpPr>
          <p:nvPr/>
        </p:nvCxnSpPr>
        <p:spPr>
          <a:xfrm>
            <a:off x="7598757" y="3158168"/>
            <a:ext cx="874513" cy="84084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46789C1A-0322-4F30-9E11-E4464DBB9E81}"/>
              </a:ext>
            </a:extLst>
          </p:cNvPr>
          <p:cNvCxnSpPr>
            <a:stCxn id="127" idx="3"/>
            <a:endCxn id="148" idx="1"/>
          </p:cNvCxnSpPr>
          <p:nvPr/>
        </p:nvCxnSpPr>
        <p:spPr>
          <a:xfrm flipV="1">
            <a:off x="7598757" y="3999016"/>
            <a:ext cx="874513" cy="444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F1167B32-6979-452B-9447-16913F800891}"/>
              </a:ext>
            </a:extLst>
          </p:cNvPr>
          <p:cNvCxnSpPr>
            <a:stCxn id="127" idx="3"/>
            <a:endCxn id="153" idx="1"/>
          </p:cNvCxnSpPr>
          <p:nvPr/>
        </p:nvCxnSpPr>
        <p:spPr>
          <a:xfrm>
            <a:off x="7598757" y="4003458"/>
            <a:ext cx="874513" cy="80833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B9779B9F-3382-4EE8-A642-0C0CBE766942}"/>
              </a:ext>
            </a:extLst>
          </p:cNvPr>
          <p:cNvCxnSpPr>
            <a:stCxn id="127" idx="3"/>
            <a:endCxn id="143" idx="1"/>
          </p:cNvCxnSpPr>
          <p:nvPr/>
        </p:nvCxnSpPr>
        <p:spPr>
          <a:xfrm flipV="1">
            <a:off x="7598757" y="3153726"/>
            <a:ext cx="874513" cy="84973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3180DCFE-9D54-49CE-BD38-691A4785BDD0}"/>
              </a:ext>
            </a:extLst>
          </p:cNvPr>
          <p:cNvCxnSpPr>
            <a:stCxn id="133" idx="3"/>
            <a:endCxn id="153" idx="1"/>
          </p:cNvCxnSpPr>
          <p:nvPr/>
        </p:nvCxnSpPr>
        <p:spPr>
          <a:xfrm flipV="1">
            <a:off x="7598757" y="4811794"/>
            <a:ext cx="874513" cy="2358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FBC6062-34BF-4D32-9AB2-FDD1575EBC87}"/>
              </a:ext>
            </a:extLst>
          </p:cNvPr>
          <p:cNvCxnSpPr>
            <a:endCxn id="148" idx="1"/>
          </p:cNvCxnSpPr>
          <p:nvPr/>
        </p:nvCxnSpPr>
        <p:spPr>
          <a:xfrm flipV="1">
            <a:off x="7598757" y="3999016"/>
            <a:ext cx="874513" cy="833471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304E5FB-7560-4869-B270-35EAA5C06DA9}"/>
              </a:ext>
            </a:extLst>
          </p:cNvPr>
          <p:cNvCxnSpPr>
            <a:cxnSpLocks/>
          </p:cNvCxnSpPr>
          <p:nvPr/>
        </p:nvCxnSpPr>
        <p:spPr>
          <a:xfrm>
            <a:off x="5884423" y="2629292"/>
            <a:ext cx="59386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975A5-3889-475F-92B5-7290A277B858}"/>
              </a:ext>
            </a:extLst>
          </p:cNvPr>
          <p:cNvCxnSpPr>
            <a:cxnSpLocks/>
          </p:cNvCxnSpPr>
          <p:nvPr/>
        </p:nvCxnSpPr>
        <p:spPr>
          <a:xfrm>
            <a:off x="7746226" y="2633931"/>
            <a:ext cx="59386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867ABA90-20DC-463D-8ED2-D8AE7D5BE047}"/>
              </a:ext>
            </a:extLst>
          </p:cNvPr>
          <p:cNvCxnSpPr>
            <a:cxnSpLocks/>
          </p:cNvCxnSpPr>
          <p:nvPr/>
        </p:nvCxnSpPr>
        <p:spPr>
          <a:xfrm>
            <a:off x="1764496" y="2742148"/>
            <a:ext cx="202419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 Box 330">
            <a:extLst>
              <a:ext uri="{FF2B5EF4-FFF2-40B4-BE49-F238E27FC236}">
                <a16:creationId xmlns:a16="http://schemas.microsoft.com/office/drawing/2014/main" id="{730997CB-4A0B-4CC5-9CC9-566E25776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67" y="2629840"/>
            <a:ext cx="705193" cy="2006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36000" rIns="36000"/>
          <a:lstStyle>
            <a:lvl1pPr marL="114300" indent="-1143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20000"/>
              </a:spcBef>
              <a:buSzPct val="60000"/>
              <a:defRPr/>
            </a:pPr>
            <a:r>
              <a:rPr lang="en-US" altLang="ko-KR" sz="900" kern="0" dirty="0">
                <a:solidFill>
                  <a:schemeClr val="bg1"/>
                </a:solidFill>
                <a:latin typeface="+mn-ea"/>
                <a:ea typeface="+mn-ea"/>
              </a:rPr>
              <a:t>1:1 </a:t>
            </a:r>
            <a:r>
              <a:rPr lang="ko-KR" altLang="en-US" sz="900" kern="0" dirty="0" err="1">
                <a:solidFill>
                  <a:schemeClr val="bg1"/>
                </a:solidFill>
                <a:latin typeface="+mn-ea"/>
                <a:ea typeface="+mn-ea"/>
              </a:rPr>
              <a:t>매핑</a:t>
            </a:r>
            <a:endParaRPr lang="en-US" altLang="ko-KR" sz="900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116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EFAB0-0B9E-8347-ABB0-EF5D58F764B7}"/>
              </a:ext>
            </a:extLst>
          </p:cNvPr>
          <p:cNvSpPr txBox="1"/>
          <p:nvPr/>
        </p:nvSpPr>
        <p:spPr>
          <a:xfrm>
            <a:off x="230333" y="197847"/>
            <a:ext cx="3141517" cy="49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1-3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권한관리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TouchEn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wiseaccess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권한관리 방식</a:t>
            </a:r>
            <a:endParaRPr lang="ko-KR" altLang="en-US" sz="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E5586-A73C-B646-8EF9-942B19A93A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2F9A5498-4842-1B45-B069-48CE22DC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0169" y="6503670"/>
            <a:ext cx="2228850" cy="365125"/>
          </a:xfrm>
        </p:spPr>
        <p:txBody>
          <a:bodyPr/>
          <a:lstStyle/>
          <a:p>
            <a:fld id="{FD0A10F0-CFF0-0D40-9C8C-F20E3D47AC18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4AE13C0-846E-4828-A505-C713B7BB7B92}"/>
              </a:ext>
            </a:extLst>
          </p:cNvPr>
          <p:cNvGrpSpPr/>
          <p:nvPr/>
        </p:nvGrpSpPr>
        <p:grpSpPr>
          <a:xfrm>
            <a:off x="1077870" y="1057867"/>
            <a:ext cx="7813948" cy="922339"/>
            <a:chOff x="1517187" y="2280950"/>
            <a:chExt cx="8490411" cy="118756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11DC0E1-274F-4804-BBA8-C3382EE195E8}"/>
                </a:ext>
              </a:extLst>
            </p:cNvPr>
            <p:cNvGrpSpPr/>
            <p:nvPr/>
          </p:nvGrpSpPr>
          <p:grpSpPr>
            <a:xfrm>
              <a:off x="1517187" y="2280950"/>
              <a:ext cx="514813" cy="1187561"/>
              <a:chOff x="1517187" y="2281685"/>
              <a:chExt cx="514813" cy="1187561"/>
            </a:xfrm>
          </p:grpSpPr>
          <p:sp>
            <p:nvSpPr>
              <p:cNvPr id="19" name="L 도형 18">
                <a:extLst>
                  <a:ext uri="{FF2B5EF4-FFF2-40B4-BE49-F238E27FC236}">
                    <a16:creationId xmlns:a16="http://schemas.microsoft.com/office/drawing/2014/main" id="{E1AD3FBB-5C62-4FD5-A010-84101A75D5A7}"/>
                  </a:ext>
                </a:extLst>
              </p:cNvPr>
              <p:cNvSpPr/>
              <p:nvPr/>
            </p:nvSpPr>
            <p:spPr>
              <a:xfrm>
                <a:off x="1517188" y="2481943"/>
                <a:ext cx="514812" cy="987303"/>
              </a:xfrm>
              <a:prstGeom prst="corner">
                <a:avLst>
                  <a:gd name="adj1" fmla="val 16853"/>
                  <a:gd name="adj2" fmla="val 16216"/>
                </a:avLst>
              </a:prstGeom>
              <a:solidFill>
                <a:srgbClr val="FF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20" name="L 도형 19">
                <a:extLst>
                  <a:ext uri="{FF2B5EF4-FFF2-40B4-BE49-F238E27FC236}">
                    <a16:creationId xmlns:a16="http://schemas.microsoft.com/office/drawing/2014/main" id="{3F37747F-876E-49D6-ACC0-02E75388CE5D}"/>
                  </a:ext>
                </a:extLst>
              </p:cNvPr>
              <p:cNvSpPr/>
              <p:nvPr/>
            </p:nvSpPr>
            <p:spPr>
              <a:xfrm rot="5400000">
                <a:off x="1385952" y="2412920"/>
                <a:ext cx="777282" cy="514811"/>
              </a:xfrm>
              <a:prstGeom prst="corner">
                <a:avLst>
                  <a:gd name="adj1" fmla="val 16853"/>
                  <a:gd name="adj2" fmla="val 16216"/>
                </a:avLst>
              </a:prstGeom>
              <a:solidFill>
                <a:srgbClr val="FF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 dirty="0">
                  <a:latin typeface="+mn-ea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C03BA2A-1B01-441F-8DBC-2260F7380BE7}"/>
                </a:ext>
              </a:extLst>
            </p:cNvPr>
            <p:cNvGrpSpPr/>
            <p:nvPr/>
          </p:nvGrpSpPr>
          <p:grpSpPr>
            <a:xfrm flipH="1">
              <a:off x="9492785" y="2280950"/>
              <a:ext cx="514813" cy="1187561"/>
              <a:chOff x="1517187" y="2281685"/>
              <a:chExt cx="514813" cy="1187561"/>
            </a:xfrm>
          </p:grpSpPr>
          <p:sp>
            <p:nvSpPr>
              <p:cNvPr id="17" name="L 도형 16">
                <a:extLst>
                  <a:ext uri="{FF2B5EF4-FFF2-40B4-BE49-F238E27FC236}">
                    <a16:creationId xmlns:a16="http://schemas.microsoft.com/office/drawing/2014/main" id="{4A642E58-6A5D-42D3-B965-4C715E28A9F9}"/>
                  </a:ext>
                </a:extLst>
              </p:cNvPr>
              <p:cNvSpPr/>
              <p:nvPr/>
            </p:nvSpPr>
            <p:spPr>
              <a:xfrm>
                <a:off x="1517188" y="2481943"/>
                <a:ext cx="514812" cy="987303"/>
              </a:xfrm>
              <a:prstGeom prst="corner">
                <a:avLst>
                  <a:gd name="adj1" fmla="val 16853"/>
                  <a:gd name="adj2" fmla="val 16216"/>
                </a:avLst>
              </a:prstGeom>
              <a:solidFill>
                <a:srgbClr val="FF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8" name="L 도형 17">
                <a:extLst>
                  <a:ext uri="{FF2B5EF4-FFF2-40B4-BE49-F238E27FC236}">
                    <a16:creationId xmlns:a16="http://schemas.microsoft.com/office/drawing/2014/main" id="{7A4E0BC3-1DBC-49D7-A0DC-500CD93F78EA}"/>
                  </a:ext>
                </a:extLst>
              </p:cNvPr>
              <p:cNvSpPr/>
              <p:nvPr/>
            </p:nvSpPr>
            <p:spPr>
              <a:xfrm rot="5400000">
                <a:off x="1385952" y="2412920"/>
                <a:ext cx="777282" cy="514811"/>
              </a:xfrm>
              <a:prstGeom prst="corner">
                <a:avLst>
                  <a:gd name="adj1" fmla="val 16853"/>
                  <a:gd name="adj2" fmla="val 16216"/>
                </a:avLst>
              </a:prstGeom>
              <a:solidFill>
                <a:srgbClr val="FF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9EC1065-533E-4A7A-B80A-BFAF6277E9B3}"/>
                </a:ext>
              </a:extLst>
            </p:cNvPr>
            <p:cNvSpPr/>
            <p:nvPr/>
          </p:nvSpPr>
          <p:spPr>
            <a:xfrm>
              <a:off x="1587955" y="2331013"/>
              <a:ext cx="8332557" cy="1087434"/>
            </a:xfrm>
            <a:prstGeom prst="rect">
              <a:avLst/>
            </a:prstGeom>
            <a:noFill/>
            <a:ln>
              <a:solidFill>
                <a:srgbClr val="FF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 dirty="0"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1A0F5B-EDE0-4682-A687-F50F555A9B28}"/>
              </a:ext>
            </a:extLst>
          </p:cNvPr>
          <p:cNvSpPr txBox="1"/>
          <p:nvPr/>
        </p:nvSpPr>
        <p:spPr>
          <a:xfrm>
            <a:off x="1248146" y="1274333"/>
            <a:ext cx="7681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2C3F50"/>
                </a:solidFill>
                <a:latin typeface="+mn-ea"/>
              </a:rPr>
              <a:t>TouchEn</a:t>
            </a:r>
            <a:r>
              <a:rPr lang="en-US" altLang="ko-KR" sz="1200" dirty="0">
                <a:solidFill>
                  <a:srgbClr val="2C3F50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2C3F50"/>
                </a:solidFill>
                <a:latin typeface="+mn-ea"/>
              </a:rPr>
              <a:t>wiseaccess</a:t>
            </a:r>
            <a:r>
              <a:rPr lang="en-US" altLang="ko-KR" sz="1200" dirty="0">
                <a:solidFill>
                  <a:srgbClr val="2C3F5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2C3F50"/>
                </a:solidFill>
                <a:latin typeface="+mn-ea"/>
              </a:rPr>
              <a:t>는 </a:t>
            </a:r>
            <a:r>
              <a:rPr lang="en-US" altLang="ko-KR" sz="1200" dirty="0">
                <a:solidFill>
                  <a:srgbClr val="2C3F50"/>
                </a:solidFill>
                <a:latin typeface="+mn-ea"/>
              </a:rPr>
              <a:t>UACL, RBAC </a:t>
            </a:r>
            <a:r>
              <a:rPr lang="ko-KR" altLang="en-US" sz="1200" dirty="0">
                <a:solidFill>
                  <a:srgbClr val="2C3F50"/>
                </a:solidFill>
                <a:latin typeface="+mn-ea"/>
              </a:rPr>
              <a:t>두 가지 제어 방식을 혼용하여 사용할 수 있는 </a:t>
            </a:r>
            <a:endParaRPr lang="en-US" altLang="ko-KR" sz="1200" dirty="0">
              <a:solidFill>
                <a:srgbClr val="2C3F50"/>
              </a:solidFill>
              <a:latin typeface="+mn-ea"/>
            </a:endParaRPr>
          </a:p>
          <a:p>
            <a:pPr algn="ctr"/>
            <a:r>
              <a:rPr lang="en-US" altLang="ko-KR" sz="1200" dirty="0">
                <a:solidFill>
                  <a:srgbClr val="2C3F50"/>
                </a:solidFill>
                <a:latin typeface="+mn-ea"/>
              </a:rPr>
              <a:t>Hybrid </a:t>
            </a:r>
            <a:r>
              <a:rPr lang="ko-KR" altLang="en-US" sz="1200" dirty="0">
                <a:solidFill>
                  <a:srgbClr val="2C3F50"/>
                </a:solidFill>
                <a:latin typeface="+mn-ea"/>
              </a:rPr>
              <a:t>권한 제어방식을 지원하여</a:t>
            </a:r>
            <a:r>
              <a:rPr lang="en-US" altLang="ko-KR" sz="1200" dirty="0">
                <a:solidFill>
                  <a:srgbClr val="2C3F5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2C3F50"/>
                </a:solidFill>
                <a:latin typeface="+mn-ea"/>
              </a:rPr>
              <a:t>다양한 운영 환경과 조직의 특성에 최적화된 권한제어 환경을 제공합니다</a:t>
            </a:r>
            <a:r>
              <a:rPr lang="en-US" altLang="ko-KR" sz="1200" dirty="0">
                <a:solidFill>
                  <a:srgbClr val="2C3F50"/>
                </a:solidFill>
                <a:latin typeface="+mn-ea"/>
              </a:rPr>
              <a:t>.</a:t>
            </a:r>
          </a:p>
          <a:p>
            <a:pPr algn="ctr"/>
            <a:endParaRPr lang="en-US" altLang="ko-KR" sz="1200" dirty="0">
              <a:solidFill>
                <a:srgbClr val="2C3F50"/>
              </a:solidFill>
              <a:latin typeface="+mn-ea"/>
            </a:endParaRP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83D0D8E5-C622-4271-908B-36FE5C9F5EB1}"/>
              </a:ext>
            </a:extLst>
          </p:cNvPr>
          <p:cNvCxnSpPr/>
          <p:nvPr/>
        </p:nvCxnSpPr>
        <p:spPr>
          <a:xfrm flipH="1">
            <a:off x="3193163" y="3177602"/>
            <a:ext cx="13283" cy="202493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prstDash val="soli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343327D-90A9-4EC3-AAFB-D0F927872F70}"/>
              </a:ext>
            </a:extLst>
          </p:cNvPr>
          <p:cNvCxnSpPr/>
          <p:nvPr/>
        </p:nvCxnSpPr>
        <p:spPr>
          <a:xfrm>
            <a:off x="1827986" y="2718259"/>
            <a:ext cx="110879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3">
            <a:extLst>
              <a:ext uri="{FF2B5EF4-FFF2-40B4-BE49-F238E27FC236}">
                <a16:creationId xmlns:a16="http://schemas.microsoft.com/office/drawing/2014/main" id="{7444CCE2-172F-4E7C-99BE-2E8C358FF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3329" y="2227558"/>
            <a:ext cx="787595" cy="79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5" name="Text Box 447">
            <a:extLst>
              <a:ext uri="{FF2B5EF4-FFF2-40B4-BE49-F238E27FC236}">
                <a16:creationId xmlns:a16="http://schemas.microsoft.com/office/drawing/2014/main" id="{E315ECF6-3E93-4485-84C7-BB27F01CC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775" y="2358218"/>
            <a:ext cx="292388" cy="2846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fontAlgn="auto">
              <a:spcBef>
                <a:spcPct val="25000"/>
              </a:spcBef>
              <a:spcAft>
                <a:spcPts val="0"/>
              </a:spcAft>
              <a:defRPr/>
            </a:pPr>
            <a:r>
              <a:rPr kumimoji="0" lang="ko-KR" altLang="en-US" sz="700" b="1" kern="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부서</a:t>
            </a:r>
          </a:p>
        </p:txBody>
      </p:sp>
      <p:sp>
        <p:nvSpPr>
          <p:cNvPr id="176" name="Text Box 449">
            <a:extLst>
              <a:ext uri="{FF2B5EF4-FFF2-40B4-BE49-F238E27FC236}">
                <a16:creationId xmlns:a16="http://schemas.microsoft.com/office/drawing/2014/main" id="{7C4303C6-8BC4-4D8D-9F9A-CE9C22D39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810" y="2122160"/>
            <a:ext cx="364202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25000"/>
              </a:spcBef>
              <a:spcAft>
                <a:spcPts val="0"/>
              </a:spcAft>
              <a:defRPr/>
            </a:pPr>
            <a:r>
              <a:rPr kumimoji="0" lang="ko-KR" altLang="en-US" sz="700" b="1" kern="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직급</a:t>
            </a:r>
          </a:p>
        </p:txBody>
      </p:sp>
      <p:sp>
        <p:nvSpPr>
          <p:cNvPr id="177" name="Text Box 450">
            <a:extLst>
              <a:ext uri="{FF2B5EF4-FFF2-40B4-BE49-F238E27FC236}">
                <a16:creationId xmlns:a16="http://schemas.microsoft.com/office/drawing/2014/main" id="{911CA080-274C-4D9C-8807-007D1A81E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648" y="2914248"/>
            <a:ext cx="364202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25000"/>
              </a:spcBef>
              <a:spcAft>
                <a:spcPts val="0"/>
              </a:spcAft>
              <a:defRPr/>
            </a:pPr>
            <a:r>
              <a:rPr kumimoji="0" lang="ko-KR" altLang="en-US" sz="700" b="1" kern="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직책</a:t>
            </a:r>
          </a:p>
        </p:txBody>
      </p:sp>
      <p:sp>
        <p:nvSpPr>
          <p:cNvPr id="178" name="Text Box 447">
            <a:extLst>
              <a:ext uri="{FF2B5EF4-FFF2-40B4-BE49-F238E27FC236}">
                <a16:creationId xmlns:a16="http://schemas.microsoft.com/office/drawing/2014/main" id="{3AA446B2-E628-4F6C-B2C3-CE795D083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512" y="2426736"/>
            <a:ext cx="292388" cy="2846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fontAlgn="auto">
              <a:spcBef>
                <a:spcPct val="25000"/>
              </a:spcBef>
              <a:spcAft>
                <a:spcPts val="0"/>
              </a:spcAft>
              <a:defRPr/>
            </a:pPr>
            <a:r>
              <a:rPr kumimoji="0" lang="ko-KR" altLang="en-US" sz="700" b="1" kern="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업무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37EAD295-DC7B-472A-9BFE-84EC5548103E}"/>
              </a:ext>
            </a:extLst>
          </p:cNvPr>
          <p:cNvCxnSpPr>
            <a:endCxn id="180" idx="0"/>
          </p:cNvCxnSpPr>
          <p:nvPr/>
        </p:nvCxnSpPr>
        <p:spPr>
          <a:xfrm flipH="1">
            <a:off x="1423707" y="4859370"/>
            <a:ext cx="7213" cy="36189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prstDash val="soli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 Box 29">
            <a:extLst>
              <a:ext uri="{FF2B5EF4-FFF2-40B4-BE49-F238E27FC236}">
                <a16:creationId xmlns:a16="http://schemas.microsoft.com/office/drawing/2014/main" id="{B8544CB3-1B71-4087-9218-DB5E92C56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32" y="5221262"/>
            <a:ext cx="136634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sz="1000" b="1" spc="-15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시스템 단위 통제</a:t>
            </a:r>
            <a:endParaRPr lang="en-US" altLang="ko-KR" sz="1000" b="1" spc="-15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81" name="Text Box 29">
            <a:extLst>
              <a:ext uri="{FF2B5EF4-FFF2-40B4-BE49-F238E27FC236}">
                <a16:creationId xmlns:a16="http://schemas.microsoft.com/office/drawing/2014/main" id="{9D5D202A-81AC-43BE-AC28-EE47BDEC8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716" y="5221262"/>
            <a:ext cx="159956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sz="1000" b="1" spc="-15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화면</a:t>
            </a:r>
            <a:r>
              <a:rPr lang="en-US" altLang="ko-KR" sz="1000" b="1" spc="-15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000" b="1" spc="-15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메뉴 단위 통제</a:t>
            </a:r>
            <a:endParaRPr lang="en-US" altLang="ko-KR" sz="1000" b="1" spc="-15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82" name="Text Box 29">
            <a:extLst>
              <a:ext uri="{FF2B5EF4-FFF2-40B4-BE49-F238E27FC236}">
                <a16:creationId xmlns:a16="http://schemas.microsoft.com/office/drawing/2014/main" id="{837B6F93-7381-4EB4-BB66-D118B575C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626" y="5244346"/>
            <a:ext cx="12144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sz="1000" b="1" spc="-15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버튼 단위 통제</a:t>
            </a:r>
            <a:endParaRPr lang="en-US" altLang="ko-KR" sz="1000" b="1" spc="-15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DB837959-428A-42FB-8215-198970C298F6}"/>
              </a:ext>
            </a:extLst>
          </p:cNvPr>
          <p:cNvCxnSpPr/>
          <p:nvPr/>
        </p:nvCxnSpPr>
        <p:spPr>
          <a:xfrm>
            <a:off x="1420496" y="4844737"/>
            <a:ext cx="3600000" cy="1588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AutoShape 2">
            <a:extLst>
              <a:ext uri="{FF2B5EF4-FFF2-40B4-BE49-F238E27FC236}">
                <a16:creationId xmlns:a16="http://schemas.microsoft.com/office/drawing/2014/main" id="{022AA17A-2D14-47B5-83DE-9F855E0C9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218" y="3290540"/>
            <a:ext cx="1106989" cy="507702"/>
          </a:xfrm>
          <a:prstGeom prst="can">
            <a:avLst>
              <a:gd name="adj" fmla="val 29700"/>
            </a:avLst>
          </a:prstGeom>
          <a:solidFill>
            <a:srgbClr val="72A6C7">
              <a:alpha val="32000"/>
            </a:srgbClr>
          </a:solidFill>
          <a:ln w="12700" cap="rnd">
            <a:solidFill>
              <a:srgbClr val="72A6C7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6" name="AutoShape 2">
            <a:extLst>
              <a:ext uri="{FF2B5EF4-FFF2-40B4-BE49-F238E27FC236}">
                <a16:creationId xmlns:a16="http://schemas.microsoft.com/office/drawing/2014/main" id="{5E4309DB-FEEC-4495-A2DF-3658B763D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218" y="3656651"/>
            <a:ext cx="1106989" cy="507702"/>
          </a:xfrm>
          <a:prstGeom prst="can">
            <a:avLst>
              <a:gd name="adj" fmla="val 29700"/>
            </a:avLst>
          </a:prstGeom>
          <a:solidFill>
            <a:srgbClr val="72A6C7">
              <a:alpha val="32000"/>
            </a:srgbClr>
          </a:solidFill>
          <a:ln w="12700" cap="rnd">
            <a:solidFill>
              <a:srgbClr val="72A6C7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7" name="AutoShape 2">
            <a:extLst>
              <a:ext uri="{FF2B5EF4-FFF2-40B4-BE49-F238E27FC236}">
                <a16:creationId xmlns:a16="http://schemas.microsoft.com/office/drawing/2014/main" id="{A2B7DEB7-C2FA-4945-BFE8-5F4E04BE9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218" y="4024739"/>
            <a:ext cx="1106989" cy="507702"/>
          </a:xfrm>
          <a:prstGeom prst="can">
            <a:avLst>
              <a:gd name="adj" fmla="val 29700"/>
            </a:avLst>
          </a:prstGeom>
          <a:solidFill>
            <a:srgbClr val="72A6C7">
              <a:alpha val="32000"/>
            </a:srgbClr>
          </a:solidFill>
          <a:ln w="12700" cap="rnd">
            <a:solidFill>
              <a:srgbClr val="72A6C7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8" name="Text Box 29">
            <a:extLst>
              <a:ext uri="{FF2B5EF4-FFF2-40B4-BE49-F238E27FC236}">
                <a16:creationId xmlns:a16="http://schemas.microsoft.com/office/drawing/2014/main" id="{287427E3-C2E5-4601-902D-6009CF334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005" y="3510927"/>
            <a:ext cx="71425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Limitation</a:t>
            </a:r>
          </a:p>
        </p:txBody>
      </p:sp>
      <p:sp>
        <p:nvSpPr>
          <p:cNvPr id="189" name="Text Box 29">
            <a:extLst>
              <a:ext uri="{FF2B5EF4-FFF2-40B4-BE49-F238E27FC236}">
                <a16:creationId xmlns:a16="http://schemas.microsoft.com/office/drawing/2014/main" id="{DD7B2208-1562-47CC-B12E-000790494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005" y="3870387"/>
            <a:ext cx="71425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When</a:t>
            </a:r>
          </a:p>
        </p:txBody>
      </p:sp>
      <p:sp>
        <p:nvSpPr>
          <p:cNvPr id="190" name="Text Box 29">
            <a:extLst>
              <a:ext uri="{FF2B5EF4-FFF2-40B4-BE49-F238E27FC236}">
                <a16:creationId xmlns:a16="http://schemas.microsoft.com/office/drawing/2014/main" id="{2E0DF75B-2669-4634-95D7-922967386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005" y="4251624"/>
            <a:ext cx="71425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Where</a:t>
            </a:r>
          </a:p>
        </p:txBody>
      </p:sp>
      <p:sp>
        <p:nvSpPr>
          <p:cNvPr id="191" name="모서리가 둥근 직사각형 83">
            <a:extLst>
              <a:ext uri="{FF2B5EF4-FFF2-40B4-BE49-F238E27FC236}">
                <a16:creationId xmlns:a16="http://schemas.microsoft.com/office/drawing/2014/main" id="{D95F1898-9443-49A9-B5DB-F29509BF2D7F}"/>
              </a:ext>
            </a:extLst>
          </p:cNvPr>
          <p:cNvSpPr/>
          <p:nvPr/>
        </p:nvSpPr>
        <p:spPr>
          <a:xfrm>
            <a:off x="4342243" y="2070187"/>
            <a:ext cx="1737058" cy="1114236"/>
          </a:xfrm>
          <a:prstGeom prst="roundRect">
            <a:avLst>
              <a:gd name="adj" fmla="val 7320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375BAEC9-9F3F-4D0D-B9DB-54C438519346}"/>
              </a:ext>
            </a:extLst>
          </p:cNvPr>
          <p:cNvCxnSpPr/>
          <p:nvPr/>
        </p:nvCxnSpPr>
        <p:spPr>
          <a:xfrm>
            <a:off x="3213325" y="4698479"/>
            <a:ext cx="16200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D2517C93-81DE-40DD-88AC-88CB4C86AFB1}"/>
              </a:ext>
            </a:extLst>
          </p:cNvPr>
          <p:cNvCxnSpPr/>
          <p:nvPr/>
        </p:nvCxnSpPr>
        <p:spPr>
          <a:xfrm flipV="1">
            <a:off x="4833325" y="4043583"/>
            <a:ext cx="443236" cy="6548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080CFC1D-FCAC-4C8C-97A3-25914C80FC2A}"/>
              </a:ext>
            </a:extLst>
          </p:cNvPr>
          <p:cNvSpPr/>
          <p:nvPr/>
        </p:nvSpPr>
        <p:spPr>
          <a:xfrm>
            <a:off x="5421817" y="2462501"/>
            <a:ext cx="503291" cy="108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A217E49-D034-4998-AC64-5C7BAB23864F}"/>
              </a:ext>
            </a:extLst>
          </p:cNvPr>
          <p:cNvSpPr/>
          <p:nvPr/>
        </p:nvSpPr>
        <p:spPr>
          <a:xfrm>
            <a:off x="5421817" y="2686860"/>
            <a:ext cx="503291" cy="108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1657B06-1B64-43A2-A8F2-BE25D8728A70}"/>
              </a:ext>
            </a:extLst>
          </p:cNvPr>
          <p:cNvSpPr/>
          <p:nvPr/>
        </p:nvSpPr>
        <p:spPr>
          <a:xfrm>
            <a:off x="5421817" y="2911268"/>
            <a:ext cx="503291" cy="108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1589F980-22E7-43F9-83E9-C38E31A81181}"/>
              </a:ext>
            </a:extLst>
          </p:cNvPr>
          <p:cNvCxnSpPr/>
          <p:nvPr/>
        </p:nvCxnSpPr>
        <p:spPr>
          <a:xfrm>
            <a:off x="4721600" y="2727437"/>
            <a:ext cx="624655" cy="217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D4569ABD-6617-43F2-94BE-4B9496B312A1}"/>
              </a:ext>
            </a:extLst>
          </p:cNvPr>
          <p:cNvCxnSpPr/>
          <p:nvPr/>
        </p:nvCxnSpPr>
        <p:spPr>
          <a:xfrm>
            <a:off x="4721600" y="2531525"/>
            <a:ext cx="627444" cy="415735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A65A9AD7-008D-45E8-B1B4-762E3CB8A568}"/>
              </a:ext>
            </a:extLst>
          </p:cNvPr>
          <p:cNvCxnSpPr/>
          <p:nvPr/>
        </p:nvCxnSpPr>
        <p:spPr>
          <a:xfrm flipV="1">
            <a:off x="4766220" y="2738289"/>
            <a:ext cx="582824" cy="19597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8541A5A5-5EFF-4DD3-BA6B-8252FFB2D33C}"/>
              </a:ext>
            </a:extLst>
          </p:cNvPr>
          <p:cNvCxnSpPr/>
          <p:nvPr/>
        </p:nvCxnSpPr>
        <p:spPr>
          <a:xfrm flipV="1">
            <a:off x="4721604" y="2529385"/>
            <a:ext cx="627440" cy="19805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16">
            <a:extLst>
              <a:ext uri="{FF2B5EF4-FFF2-40B4-BE49-F238E27FC236}">
                <a16:creationId xmlns:a16="http://schemas.microsoft.com/office/drawing/2014/main" id="{423734A5-FE5A-4546-95B3-38C076612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976" y="2034183"/>
            <a:ext cx="907598" cy="393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algn="ctr" defTabSz="1096963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kumimoji="0" lang="en-US" altLang="ko-KR" sz="1600" b="1" kern="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UACL</a:t>
            </a:r>
            <a:endParaRPr kumimoji="0" lang="ko-KR" altLang="en-US" sz="1600" b="1" kern="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5AFFA9CA-2E28-44C4-80B5-21358B6B8F04}"/>
              </a:ext>
            </a:extLst>
          </p:cNvPr>
          <p:cNvCxnSpPr/>
          <p:nvPr/>
        </p:nvCxnSpPr>
        <p:spPr>
          <a:xfrm flipV="1">
            <a:off x="5266910" y="3167559"/>
            <a:ext cx="1" cy="88284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모서리가 둥근 직사각형 105">
            <a:extLst>
              <a:ext uri="{FF2B5EF4-FFF2-40B4-BE49-F238E27FC236}">
                <a16:creationId xmlns:a16="http://schemas.microsoft.com/office/drawing/2014/main" id="{EECBADDF-F3A4-4635-8B79-874DBF424895}"/>
              </a:ext>
            </a:extLst>
          </p:cNvPr>
          <p:cNvSpPr/>
          <p:nvPr/>
        </p:nvSpPr>
        <p:spPr>
          <a:xfrm>
            <a:off x="632520" y="2064144"/>
            <a:ext cx="3501032" cy="1120279"/>
          </a:xfrm>
          <a:prstGeom prst="roundRect">
            <a:avLst>
              <a:gd name="adj" fmla="val 5590"/>
            </a:avLst>
          </a:prstGeom>
          <a:noFill/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6" name="Rectangle 16">
            <a:extLst>
              <a:ext uri="{FF2B5EF4-FFF2-40B4-BE49-F238E27FC236}">
                <a16:creationId xmlns:a16="http://schemas.microsoft.com/office/drawing/2014/main" id="{A1A17567-5382-4028-8BD9-639523FB3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676" y="2322215"/>
            <a:ext cx="907598" cy="393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defTabSz="1096963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kumimoji="0" lang="en-US" altLang="ko-KR" sz="1600" b="1" kern="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RBAC</a:t>
            </a:r>
            <a:endParaRPr kumimoji="0" lang="ko-KR" altLang="en-US" sz="1600" b="1" kern="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08" name="모서리가 둥근 직사각형 48">
            <a:extLst>
              <a:ext uri="{FF2B5EF4-FFF2-40B4-BE49-F238E27FC236}">
                <a16:creationId xmlns:a16="http://schemas.microsoft.com/office/drawing/2014/main" id="{AFFF3782-ED40-488F-BA0D-3E7C051E4D81}"/>
              </a:ext>
            </a:extLst>
          </p:cNvPr>
          <p:cNvSpPr/>
          <p:nvPr/>
        </p:nvSpPr>
        <p:spPr>
          <a:xfrm>
            <a:off x="4502250" y="5526571"/>
            <a:ext cx="357190" cy="25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09" name="모서리가 둥근 직사각형 49">
            <a:extLst>
              <a:ext uri="{FF2B5EF4-FFF2-40B4-BE49-F238E27FC236}">
                <a16:creationId xmlns:a16="http://schemas.microsoft.com/office/drawing/2014/main" id="{14871ADE-4159-414A-B635-1251D837A765}"/>
              </a:ext>
            </a:extLst>
          </p:cNvPr>
          <p:cNvSpPr/>
          <p:nvPr/>
        </p:nvSpPr>
        <p:spPr>
          <a:xfrm>
            <a:off x="4902303" y="5536864"/>
            <a:ext cx="357190" cy="25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0" name="모서리가 둥근 직사각형 50">
            <a:extLst>
              <a:ext uri="{FF2B5EF4-FFF2-40B4-BE49-F238E27FC236}">
                <a16:creationId xmlns:a16="http://schemas.microsoft.com/office/drawing/2014/main" id="{8539AD49-68C4-48F6-8475-D2324B6A7414}"/>
              </a:ext>
            </a:extLst>
          </p:cNvPr>
          <p:cNvSpPr/>
          <p:nvPr/>
        </p:nvSpPr>
        <p:spPr>
          <a:xfrm>
            <a:off x="5302356" y="5536864"/>
            <a:ext cx="357190" cy="25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1" name="모서리가 둥근 직사각형 51">
            <a:extLst>
              <a:ext uri="{FF2B5EF4-FFF2-40B4-BE49-F238E27FC236}">
                <a16:creationId xmlns:a16="http://schemas.microsoft.com/office/drawing/2014/main" id="{6070041C-EC7C-485D-9747-D67BCB9CCC30}"/>
              </a:ext>
            </a:extLst>
          </p:cNvPr>
          <p:cNvSpPr/>
          <p:nvPr/>
        </p:nvSpPr>
        <p:spPr>
          <a:xfrm>
            <a:off x="5711934" y="5536864"/>
            <a:ext cx="357190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2" name="Text Box 449">
            <a:extLst>
              <a:ext uri="{FF2B5EF4-FFF2-40B4-BE49-F238E27FC236}">
                <a16:creationId xmlns:a16="http://schemas.microsoft.com/office/drawing/2014/main" id="{49DEE595-0E3C-4904-83F8-9710CFBED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638" y="5545621"/>
            <a:ext cx="27122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2500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</a:t>
            </a:r>
            <a:endParaRPr kumimoji="0" lang="ko-KR" alt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3" name="Text Box 449">
            <a:extLst>
              <a:ext uri="{FF2B5EF4-FFF2-40B4-BE49-F238E27FC236}">
                <a16:creationId xmlns:a16="http://schemas.microsoft.com/office/drawing/2014/main" id="{0FED158F-3014-48A3-99C1-80A795809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0210" y="5555914"/>
            <a:ext cx="26802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2500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</a:t>
            </a:r>
            <a:endParaRPr kumimoji="0" lang="ko-KR" alt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4" name="Text Box 449">
            <a:extLst>
              <a:ext uri="{FF2B5EF4-FFF2-40B4-BE49-F238E27FC236}">
                <a16:creationId xmlns:a16="http://schemas.microsoft.com/office/drawing/2014/main" id="{8AE1D0DD-7F9A-49B1-A66D-6B02055A3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661" y="5555914"/>
            <a:ext cx="27764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2500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U</a:t>
            </a:r>
            <a:endParaRPr kumimoji="0" lang="ko-KR" alt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5" name="Text Box 449">
            <a:extLst>
              <a:ext uri="{FF2B5EF4-FFF2-40B4-BE49-F238E27FC236}">
                <a16:creationId xmlns:a16="http://schemas.microsoft.com/office/drawing/2014/main" id="{ABD95940-8672-4F4C-9CC4-F26E28379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909" y="5557345"/>
            <a:ext cx="28084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2500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solidFill>
                  <a:schemeClr val="bg1"/>
                </a:solidFill>
                <a:latin typeface="+mn-ea"/>
              </a:rPr>
              <a:t>D</a:t>
            </a:r>
            <a:endParaRPr kumimoji="0" lang="ko-KR" altLang="en-US" sz="1000" b="1" kern="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16" name="그룹 134">
            <a:extLst>
              <a:ext uri="{FF2B5EF4-FFF2-40B4-BE49-F238E27FC236}">
                <a16:creationId xmlns:a16="http://schemas.microsoft.com/office/drawing/2014/main" id="{CFFCA340-3D46-4C2E-B4B0-C43F37CA48E8}"/>
              </a:ext>
            </a:extLst>
          </p:cNvPr>
          <p:cNvGrpSpPr/>
          <p:nvPr/>
        </p:nvGrpSpPr>
        <p:grpSpPr>
          <a:xfrm>
            <a:off x="4936129" y="5578959"/>
            <a:ext cx="90000" cy="54000"/>
            <a:chOff x="4391024" y="4857760"/>
            <a:chExt cx="90000" cy="54000"/>
          </a:xfrm>
        </p:grpSpPr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D7C67DB6-A8FE-4381-BA34-AACCED16A2A2}"/>
                </a:ext>
              </a:extLst>
            </p:cNvPr>
            <p:cNvCxnSpPr/>
            <p:nvPr/>
          </p:nvCxnSpPr>
          <p:spPr>
            <a:xfrm>
              <a:off x="4391024" y="4857760"/>
              <a:ext cx="90000" cy="158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DBE45FA9-652F-46D3-9C59-7ABDC7308678}"/>
                </a:ext>
              </a:extLst>
            </p:cNvPr>
            <p:cNvCxnSpPr/>
            <p:nvPr/>
          </p:nvCxnSpPr>
          <p:spPr>
            <a:xfrm rot="5400000" flipH="1" flipV="1">
              <a:off x="4364024" y="4884760"/>
              <a:ext cx="5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그룹 140">
            <a:extLst>
              <a:ext uri="{FF2B5EF4-FFF2-40B4-BE49-F238E27FC236}">
                <a16:creationId xmlns:a16="http://schemas.microsoft.com/office/drawing/2014/main" id="{E252950C-3043-48AD-8CE6-74A0192D9B1B}"/>
              </a:ext>
            </a:extLst>
          </p:cNvPr>
          <p:cNvGrpSpPr/>
          <p:nvPr/>
        </p:nvGrpSpPr>
        <p:grpSpPr>
          <a:xfrm>
            <a:off x="5340456" y="5574964"/>
            <a:ext cx="90000" cy="54000"/>
            <a:chOff x="4400549" y="4857760"/>
            <a:chExt cx="90000" cy="54000"/>
          </a:xfrm>
        </p:grpSpPr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E8F9F30B-5AC9-4F70-AB65-30E840717153}"/>
                </a:ext>
              </a:extLst>
            </p:cNvPr>
            <p:cNvCxnSpPr/>
            <p:nvPr/>
          </p:nvCxnSpPr>
          <p:spPr>
            <a:xfrm>
              <a:off x="4400549" y="4857760"/>
              <a:ext cx="90000" cy="158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8DBFC3EE-82F4-4CA8-9A48-92F7E921602D}"/>
                </a:ext>
              </a:extLst>
            </p:cNvPr>
            <p:cNvCxnSpPr/>
            <p:nvPr/>
          </p:nvCxnSpPr>
          <p:spPr>
            <a:xfrm rot="5400000" flipH="1" flipV="1">
              <a:off x="4373549" y="4884760"/>
              <a:ext cx="5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그룹 146">
            <a:extLst>
              <a:ext uri="{FF2B5EF4-FFF2-40B4-BE49-F238E27FC236}">
                <a16:creationId xmlns:a16="http://schemas.microsoft.com/office/drawing/2014/main" id="{D9266BCF-196C-44E1-8761-5667B21654C7}"/>
              </a:ext>
            </a:extLst>
          </p:cNvPr>
          <p:cNvGrpSpPr/>
          <p:nvPr/>
        </p:nvGrpSpPr>
        <p:grpSpPr>
          <a:xfrm>
            <a:off x="5740997" y="5565439"/>
            <a:ext cx="90000" cy="54000"/>
            <a:chOff x="4391024" y="4848235"/>
            <a:chExt cx="90000" cy="54000"/>
          </a:xfrm>
        </p:grpSpPr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65F07D78-14E2-4B4E-8EEC-B8B842822C22}"/>
                </a:ext>
              </a:extLst>
            </p:cNvPr>
            <p:cNvCxnSpPr/>
            <p:nvPr/>
          </p:nvCxnSpPr>
          <p:spPr>
            <a:xfrm>
              <a:off x="4391024" y="4848235"/>
              <a:ext cx="90000" cy="1588"/>
            </a:xfrm>
            <a:prstGeom prst="line">
              <a:avLst/>
            </a:prstGeom>
            <a:ln w="127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2F5CCEEC-0423-4BF7-934C-6FB1224BBD88}"/>
                </a:ext>
              </a:extLst>
            </p:cNvPr>
            <p:cNvCxnSpPr/>
            <p:nvPr/>
          </p:nvCxnSpPr>
          <p:spPr>
            <a:xfrm rot="5400000" flipH="1" flipV="1">
              <a:off x="4364024" y="4875235"/>
              <a:ext cx="54000" cy="0"/>
            </a:xfrm>
            <a:prstGeom prst="line">
              <a:avLst/>
            </a:prstGeom>
            <a:ln w="127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그룹 130">
            <a:extLst>
              <a:ext uri="{FF2B5EF4-FFF2-40B4-BE49-F238E27FC236}">
                <a16:creationId xmlns:a16="http://schemas.microsoft.com/office/drawing/2014/main" id="{8DA03158-3FB4-4588-A346-B5836FB21504}"/>
              </a:ext>
            </a:extLst>
          </p:cNvPr>
          <p:cNvGrpSpPr/>
          <p:nvPr/>
        </p:nvGrpSpPr>
        <p:grpSpPr>
          <a:xfrm>
            <a:off x="4556956" y="5575948"/>
            <a:ext cx="97484" cy="47598"/>
            <a:chOff x="4267396" y="4857760"/>
            <a:chExt cx="90000" cy="54000"/>
          </a:xfrm>
        </p:grpSpPr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6DB927D0-9171-409F-B5E3-F1778678CE67}"/>
                </a:ext>
              </a:extLst>
            </p:cNvPr>
            <p:cNvCxnSpPr/>
            <p:nvPr/>
          </p:nvCxnSpPr>
          <p:spPr>
            <a:xfrm>
              <a:off x="4267396" y="4857760"/>
              <a:ext cx="90000" cy="158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F46156B1-9FF9-40DF-B440-B892B876DC67}"/>
                </a:ext>
              </a:extLst>
            </p:cNvPr>
            <p:cNvCxnSpPr/>
            <p:nvPr/>
          </p:nvCxnSpPr>
          <p:spPr>
            <a:xfrm rot="5400000" flipH="1" flipV="1">
              <a:off x="4240405" y="4884760"/>
              <a:ext cx="5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8" name="표 227">
            <a:extLst>
              <a:ext uri="{FF2B5EF4-FFF2-40B4-BE49-F238E27FC236}">
                <a16:creationId xmlns:a16="http://schemas.microsoft.com/office/drawing/2014/main" id="{55AF7463-9277-4F0A-B656-2DD82D46D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70664"/>
              </p:ext>
            </p:extLst>
          </p:nvPr>
        </p:nvGraphicFramePr>
        <p:xfrm>
          <a:off x="776536" y="2214203"/>
          <a:ext cx="100013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직종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직책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CDF65C51-4D68-4109-BDB7-F086032B3B1B}"/>
              </a:ext>
            </a:extLst>
          </p:cNvPr>
          <p:cNvGrpSpPr>
            <a:grpSpLocks noChangeAspect="1"/>
          </p:cNvGrpSpPr>
          <p:nvPr/>
        </p:nvGrpSpPr>
        <p:grpSpPr>
          <a:xfrm>
            <a:off x="704528" y="5590472"/>
            <a:ext cx="392359" cy="476159"/>
            <a:chOff x="3918075" y="1715128"/>
            <a:chExt cx="746893" cy="906415"/>
          </a:xfrm>
        </p:grpSpPr>
        <p:grpSp>
          <p:nvGrpSpPr>
            <p:cNvPr id="248" name="Group 6">
              <a:extLst>
                <a:ext uri="{FF2B5EF4-FFF2-40B4-BE49-F238E27FC236}">
                  <a16:creationId xmlns:a16="http://schemas.microsoft.com/office/drawing/2014/main" id="{BB8FE9A0-CB4A-4E32-9DCF-D19E0A3797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18075" y="1715128"/>
              <a:ext cx="596326" cy="906415"/>
              <a:chOff x="4934" y="1570"/>
              <a:chExt cx="413" cy="653"/>
            </a:xfrm>
          </p:grpSpPr>
          <p:pic>
            <p:nvPicPr>
              <p:cNvPr id="250" name="Picture 7" descr="j0428969">
                <a:extLst>
                  <a:ext uri="{FF2B5EF4-FFF2-40B4-BE49-F238E27FC236}">
                    <a16:creationId xmlns:a16="http://schemas.microsoft.com/office/drawing/2014/main" id="{C95D757A-2E13-41BB-B5E1-7F9754379D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34" y="1570"/>
                <a:ext cx="413" cy="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1" name="Picture 8" descr="j0431594">
                <a:extLst>
                  <a:ext uri="{FF2B5EF4-FFF2-40B4-BE49-F238E27FC236}">
                    <a16:creationId xmlns:a16="http://schemas.microsoft.com/office/drawing/2014/main" id="{5594400F-79E4-4FBC-81CA-BB0811A8E4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26" y="1979"/>
                <a:ext cx="244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49" name="Picture 5" descr="D:\001 업무 - 제안서\9998 쏘시자체 이미지\아이콘\business-icon-21_38.png">
              <a:extLst>
                <a:ext uri="{FF2B5EF4-FFF2-40B4-BE49-F238E27FC236}">
                  <a16:creationId xmlns:a16="http://schemas.microsoft.com/office/drawing/2014/main" id="{E3ACA3A6-741E-48B1-8C40-D630026D4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725" y="2040467"/>
              <a:ext cx="344243" cy="291459"/>
            </a:xfrm>
            <a:prstGeom prst="rect">
              <a:avLst/>
            </a:prstGeom>
            <a:noFill/>
          </p:spPr>
        </p:pic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4A667149-1106-4625-8E30-F8DC681FC0DD}"/>
              </a:ext>
            </a:extLst>
          </p:cNvPr>
          <p:cNvGrpSpPr>
            <a:grpSpLocks noChangeAspect="1"/>
          </p:cNvGrpSpPr>
          <p:nvPr/>
        </p:nvGrpSpPr>
        <p:grpSpPr>
          <a:xfrm>
            <a:off x="1100572" y="5584513"/>
            <a:ext cx="392359" cy="476159"/>
            <a:chOff x="3918075" y="1715128"/>
            <a:chExt cx="746893" cy="906415"/>
          </a:xfrm>
        </p:grpSpPr>
        <p:grpSp>
          <p:nvGrpSpPr>
            <p:cNvPr id="244" name="Group 6">
              <a:extLst>
                <a:ext uri="{FF2B5EF4-FFF2-40B4-BE49-F238E27FC236}">
                  <a16:creationId xmlns:a16="http://schemas.microsoft.com/office/drawing/2014/main" id="{306D5A2C-A36D-464C-B193-F1BDD07421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18075" y="1715128"/>
              <a:ext cx="596326" cy="906415"/>
              <a:chOff x="4934" y="1570"/>
              <a:chExt cx="413" cy="653"/>
            </a:xfrm>
          </p:grpSpPr>
          <p:pic>
            <p:nvPicPr>
              <p:cNvPr id="246" name="Picture 7" descr="j0428969">
                <a:extLst>
                  <a:ext uri="{FF2B5EF4-FFF2-40B4-BE49-F238E27FC236}">
                    <a16:creationId xmlns:a16="http://schemas.microsoft.com/office/drawing/2014/main" id="{C21B2948-703E-4F60-8A74-C18F098B11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34" y="1570"/>
                <a:ext cx="413" cy="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7" name="Picture 8" descr="j0431594">
                <a:extLst>
                  <a:ext uri="{FF2B5EF4-FFF2-40B4-BE49-F238E27FC236}">
                    <a16:creationId xmlns:a16="http://schemas.microsoft.com/office/drawing/2014/main" id="{2B417800-E524-461C-BAC6-10D167854C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026" y="1979"/>
                <a:ext cx="244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45" name="Picture 5" descr="D:\001 업무 - 제안서\9998 쏘시자체 이미지\아이콘\business-icon-21_38.png">
              <a:extLst>
                <a:ext uri="{FF2B5EF4-FFF2-40B4-BE49-F238E27FC236}">
                  <a16:creationId xmlns:a16="http://schemas.microsoft.com/office/drawing/2014/main" id="{82783888-28E3-4F2D-9B2A-F2D267723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725" y="2040467"/>
              <a:ext cx="344243" cy="291459"/>
            </a:xfrm>
            <a:prstGeom prst="rect">
              <a:avLst/>
            </a:prstGeom>
            <a:noFill/>
          </p:spPr>
        </p:pic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75091261-2E85-4CEC-9C98-19101C80A3A2}"/>
              </a:ext>
            </a:extLst>
          </p:cNvPr>
          <p:cNvGrpSpPr>
            <a:grpSpLocks noChangeAspect="1"/>
          </p:cNvGrpSpPr>
          <p:nvPr/>
        </p:nvGrpSpPr>
        <p:grpSpPr>
          <a:xfrm>
            <a:off x="1496616" y="5584513"/>
            <a:ext cx="392359" cy="476159"/>
            <a:chOff x="3918075" y="1715128"/>
            <a:chExt cx="746893" cy="906415"/>
          </a:xfrm>
        </p:grpSpPr>
        <p:grpSp>
          <p:nvGrpSpPr>
            <p:cNvPr id="240" name="Group 6">
              <a:extLst>
                <a:ext uri="{FF2B5EF4-FFF2-40B4-BE49-F238E27FC236}">
                  <a16:creationId xmlns:a16="http://schemas.microsoft.com/office/drawing/2014/main" id="{18107680-1B32-4999-8D7A-CD829882DC5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18075" y="1715128"/>
              <a:ext cx="596326" cy="906415"/>
              <a:chOff x="4934" y="1570"/>
              <a:chExt cx="413" cy="653"/>
            </a:xfrm>
          </p:grpSpPr>
          <p:pic>
            <p:nvPicPr>
              <p:cNvPr id="242" name="Picture 7" descr="j0428969">
                <a:extLst>
                  <a:ext uri="{FF2B5EF4-FFF2-40B4-BE49-F238E27FC236}">
                    <a16:creationId xmlns:a16="http://schemas.microsoft.com/office/drawing/2014/main" id="{18D724BB-AEE9-4D7F-B32E-20201F0338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34" y="1570"/>
                <a:ext cx="413" cy="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3" name="Picture 8" descr="j0431594">
                <a:extLst>
                  <a:ext uri="{FF2B5EF4-FFF2-40B4-BE49-F238E27FC236}">
                    <a16:creationId xmlns:a16="http://schemas.microsoft.com/office/drawing/2014/main" id="{2A186817-4170-436A-8D6E-1C305D1E17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026" y="1979"/>
                <a:ext cx="244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41" name="Picture 5" descr="D:\001 업무 - 제안서\9998 쏘시자체 이미지\아이콘\business-icon-21_38.png">
              <a:extLst>
                <a:ext uri="{FF2B5EF4-FFF2-40B4-BE49-F238E27FC236}">
                  <a16:creationId xmlns:a16="http://schemas.microsoft.com/office/drawing/2014/main" id="{67C9576D-C035-49D6-BE38-821B744C0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725" y="2040467"/>
              <a:ext cx="344243" cy="291459"/>
            </a:xfrm>
            <a:prstGeom prst="rect">
              <a:avLst/>
            </a:prstGeom>
            <a:noFill/>
          </p:spPr>
        </p:pic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6A926A5F-C044-44DA-BB80-F17C0729C20B}"/>
              </a:ext>
            </a:extLst>
          </p:cNvPr>
          <p:cNvGrpSpPr>
            <a:grpSpLocks noChangeAspect="1"/>
          </p:cNvGrpSpPr>
          <p:nvPr/>
        </p:nvGrpSpPr>
        <p:grpSpPr>
          <a:xfrm>
            <a:off x="1892660" y="5584513"/>
            <a:ext cx="392359" cy="476159"/>
            <a:chOff x="3918075" y="1715128"/>
            <a:chExt cx="746893" cy="906415"/>
          </a:xfrm>
        </p:grpSpPr>
        <p:grpSp>
          <p:nvGrpSpPr>
            <p:cNvPr id="236" name="Group 6">
              <a:extLst>
                <a:ext uri="{FF2B5EF4-FFF2-40B4-BE49-F238E27FC236}">
                  <a16:creationId xmlns:a16="http://schemas.microsoft.com/office/drawing/2014/main" id="{8DFEFD99-95B6-489F-B9FF-6BAA8A28117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18075" y="1715128"/>
              <a:ext cx="596326" cy="906415"/>
              <a:chOff x="4934" y="1570"/>
              <a:chExt cx="413" cy="653"/>
            </a:xfrm>
          </p:grpSpPr>
          <p:pic>
            <p:nvPicPr>
              <p:cNvPr id="238" name="Picture 7" descr="j0428969">
                <a:extLst>
                  <a:ext uri="{FF2B5EF4-FFF2-40B4-BE49-F238E27FC236}">
                    <a16:creationId xmlns:a16="http://schemas.microsoft.com/office/drawing/2014/main" id="{5DD5E269-44F7-4E13-B548-D15F5EC34B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34" y="1570"/>
                <a:ext cx="413" cy="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9" name="Picture 8" descr="j0431594">
                <a:extLst>
                  <a:ext uri="{FF2B5EF4-FFF2-40B4-BE49-F238E27FC236}">
                    <a16:creationId xmlns:a16="http://schemas.microsoft.com/office/drawing/2014/main" id="{CFD59EA8-0E64-4FDC-B740-C1313E9C57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26" y="1979"/>
                <a:ext cx="244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37" name="Picture 5" descr="D:\001 업무 - 제안서\9998 쏘시자체 이미지\아이콘\business-icon-21_38.png">
              <a:extLst>
                <a:ext uri="{FF2B5EF4-FFF2-40B4-BE49-F238E27FC236}">
                  <a16:creationId xmlns:a16="http://schemas.microsoft.com/office/drawing/2014/main" id="{20006362-30F2-47F2-9FAD-A1DB72EBD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725" y="2040467"/>
              <a:ext cx="344243" cy="291459"/>
            </a:xfrm>
            <a:prstGeom prst="rect">
              <a:avLst/>
            </a:prstGeom>
            <a:noFill/>
          </p:spPr>
        </p:pic>
      </p:grpSp>
      <p:sp>
        <p:nvSpPr>
          <p:cNvPr id="234" name="AutoShape 144">
            <a:extLst>
              <a:ext uri="{FF2B5EF4-FFF2-40B4-BE49-F238E27FC236}">
                <a16:creationId xmlns:a16="http://schemas.microsoft.com/office/drawing/2014/main" id="{DBC4E300-EA8C-477D-AEE9-3DD0D698A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752" y="5512505"/>
            <a:ext cx="216024" cy="216024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ED556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35" name="AutoShape 144">
            <a:extLst>
              <a:ext uri="{FF2B5EF4-FFF2-40B4-BE49-F238E27FC236}">
                <a16:creationId xmlns:a16="http://schemas.microsoft.com/office/drawing/2014/main" id="{D8B0B920-68DE-4026-8A77-EE6468EB0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828" y="5513673"/>
            <a:ext cx="216024" cy="216024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ED556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252" name="그림 251">
            <a:extLst>
              <a:ext uri="{FF2B5EF4-FFF2-40B4-BE49-F238E27FC236}">
                <a16:creationId xmlns:a16="http://schemas.microsoft.com/office/drawing/2014/main" id="{8F5CE831-8B11-4B21-8490-D71CDCA8DAE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71" y="2394223"/>
            <a:ext cx="229001" cy="229001"/>
          </a:xfrm>
          <a:prstGeom prst="rect">
            <a:avLst/>
          </a:prstGeom>
        </p:spPr>
      </p:pic>
      <p:pic>
        <p:nvPicPr>
          <p:cNvPr id="253" name="그림 252">
            <a:extLst>
              <a:ext uri="{FF2B5EF4-FFF2-40B4-BE49-F238E27FC236}">
                <a16:creationId xmlns:a16="http://schemas.microsoft.com/office/drawing/2014/main" id="{617B3962-6D2D-46F6-81BA-15B29B42C18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71" y="2610247"/>
            <a:ext cx="229001" cy="229001"/>
          </a:xfrm>
          <a:prstGeom prst="rect">
            <a:avLst/>
          </a:prstGeom>
        </p:spPr>
      </p:pic>
      <p:pic>
        <p:nvPicPr>
          <p:cNvPr id="254" name="그림 253">
            <a:extLst>
              <a:ext uri="{FF2B5EF4-FFF2-40B4-BE49-F238E27FC236}">
                <a16:creationId xmlns:a16="http://schemas.microsoft.com/office/drawing/2014/main" id="{A3A2CCAF-4E4F-4410-8350-593EF63FCF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71" y="2826271"/>
            <a:ext cx="229001" cy="229001"/>
          </a:xfrm>
          <a:prstGeom prst="rect">
            <a:avLst/>
          </a:prstGeom>
        </p:spPr>
      </p:pic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35E0397E-E417-43DF-BB79-9D1848387FE1}"/>
              </a:ext>
            </a:extLst>
          </p:cNvPr>
          <p:cNvCxnSpPr/>
          <p:nvPr/>
        </p:nvCxnSpPr>
        <p:spPr>
          <a:xfrm flipH="1">
            <a:off x="5009086" y="4842495"/>
            <a:ext cx="7213" cy="36189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prstDash val="soli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C426734B-03E3-4771-9BAD-40F5435A10C3}"/>
              </a:ext>
            </a:extLst>
          </p:cNvPr>
          <p:cNvCxnSpPr/>
          <p:nvPr/>
        </p:nvCxnSpPr>
        <p:spPr>
          <a:xfrm rot="5400000">
            <a:off x="2545491" y="5941022"/>
            <a:ext cx="686059" cy="2055"/>
          </a:xfrm>
          <a:prstGeom prst="line">
            <a:avLst/>
          </a:prstGeom>
          <a:ln w="12700">
            <a:solidFill>
              <a:srgbClr val="72A6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39234074-C4E4-4835-AA96-00C5755FB4E3}"/>
              </a:ext>
            </a:extLst>
          </p:cNvPr>
          <p:cNvSpPr/>
          <p:nvPr/>
        </p:nvSpPr>
        <p:spPr>
          <a:xfrm>
            <a:off x="2612044" y="5526571"/>
            <a:ext cx="462512" cy="108325"/>
          </a:xfrm>
          <a:prstGeom prst="rect">
            <a:avLst/>
          </a:prstGeom>
          <a:solidFill>
            <a:schemeClr val="bg1"/>
          </a:solidFill>
          <a:ln w="12700">
            <a:solidFill>
              <a:srgbClr val="72A6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06945DA5-B733-447B-AE9D-C573FCB59C4E}"/>
              </a:ext>
            </a:extLst>
          </p:cNvPr>
          <p:cNvSpPr/>
          <p:nvPr/>
        </p:nvSpPr>
        <p:spPr>
          <a:xfrm>
            <a:off x="3734404" y="5938926"/>
            <a:ext cx="462512" cy="108325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ACD7663E-E6F2-4C42-96AF-D9A6DDBCD1E3}"/>
              </a:ext>
            </a:extLst>
          </p:cNvPr>
          <p:cNvCxnSpPr/>
          <p:nvPr/>
        </p:nvCxnSpPr>
        <p:spPr>
          <a:xfrm>
            <a:off x="2901884" y="5701723"/>
            <a:ext cx="277508" cy="1593"/>
          </a:xfrm>
          <a:prstGeom prst="line">
            <a:avLst/>
          </a:prstGeom>
          <a:ln w="12700">
            <a:solidFill>
              <a:srgbClr val="72A6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A2F84218-451E-4526-8A3F-87090B5A059C}"/>
              </a:ext>
            </a:extLst>
          </p:cNvPr>
          <p:cNvCxnSpPr/>
          <p:nvPr/>
        </p:nvCxnSpPr>
        <p:spPr>
          <a:xfrm>
            <a:off x="2901884" y="5892797"/>
            <a:ext cx="277508" cy="159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6EC37E4A-8164-438E-B561-E235B9F8A232}"/>
              </a:ext>
            </a:extLst>
          </p:cNvPr>
          <p:cNvCxnSpPr/>
          <p:nvPr/>
        </p:nvCxnSpPr>
        <p:spPr>
          <a:xfrm>
            <a:off x="2889552" y="6098204"/>
            <a:ext cx="277508" cy="1593"/>
          </a:xfrm>
          <a:prstGeom prst="line">
            <a:avLst/>
          </a:prstGeom>
          <a:ln w="12700">
            <a:solidFill>
              <a:srgbClr val="72A6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C26ECFC0-1FCB-4FDF-9757-989BDE9CADE1}"/>
              </a:ext>
            </a:extLst>
          </p:cNvPr>
          <p:cNvCxnSpPr/>
          <p:nvPr/>
        </p:nvCxnSpPr>
        <p:spPr>
          <a:xfrm>
            <a:off x="2889552" y="6289277"/>
            <a:ext cx="277508" cy="1593"/>
          </a:xfrm>
          <a:prstGeom prst="line">
            <a:avLst/>
          </a:prstGeom>
          <a:ln w="12700">
            <a:solidFill>
              <a:srgbClr val="72A6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407534CC-25F1-45B5-888C-A324E8567343}"/>
              </a:ext>
            </a:extLst>
          </p:cNvPr>
          <p:cNvSpPr/>
          <p:nvPr/>
        </p:nvSpPr>
        <p:spPr>
          <a:xfrm>
            <a:off x="3111557" y="5641216"/>
            <a:ext cx="462512" cy="108325"/>
          </a:xfrm>
          <a:prstGeom prst="rect">
            <a:avLst/>
          </a:prstGeom>
          <a:solidFill>
            <a:schemeClr val="bg1"/>
          </a:solidFill>
          <a:ln w="12700">
            <a:solidFill>
              <a:srgbClr val="72A6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EDB60AE4-6D9B-4BF5-ADB2-6F52D9633E3D}"/>
              </a:ext>
            </a:extLst>
          </p:cNvPr>
          <p:cNvSpPr/>
          <p:nvPr/>
        </p:nvSpPr>
        <p:spPr>
          <a:xfrm>
            <a:off x="3111557" y="5841843"/>
            <a:ext cx="462512" cy="108325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92366B1-0191-46EB-B0D8-6D67D909A8DE}"/>
              </a:ext>
            </a:extLst>
          </p:cNvPr>
          <p:cNvSpPr/>
          <p:nvPr/>
        </p:nvSpPr>
        <p:spPr>
          <a:xfrm>
            <a:off x="3111557" y="6042471"/>
            <a:ext cx="462512" cy="108325"/>
          </a:xfrm>
          <a:prstGeom prst="rect">
            <a:avLst/>
          </a:prstGeom>
          <a:solidFill>
            <a:schemeClr val="bg1"/>
          </a:solidFill>
          <a:ln w="12700">
            <a:solidFill>
              <a:srgbClr val="72A6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A9B895F4-FF61-4F55-B5C9-09793D9B3A92}"/>
              </a:ext>
            </a:extLst>
          </p:cNvPr>
          <p:cNvCxnSpPr/>
          <p:nvPr/>
        </p:nvCxnSpPr>
        <p:spPr>
          <a:xfrm rot="5400000">
            <a:off x="3395539" y="5937972"/>
            <a:ext cx="108325" cy="20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A48E5F23-CF3A-4A98-B78F-D82B71B18BF1}"/>
              </a:ext>
            </a:extLst>
          </p:cNvPr>
          <p:cNvCxnSpPr/>
          <p:nvPr/>
        </p:nvCxnSpPr>
        <p:spPr>
          <a:xfrm>
            <a:off x="3456898" y="5995526"/>
            <a:ext cx="277508" cy="159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49DD0878-4126-41A0-805A-A6E59F5E9810}"/>
              </a:ext>
            </a:extLst>
          </p:cNvPr>
          <p:cNvCxnSpPr/>
          <p:nvPr/>
        </p:nvCxnSpPr>
        <p:spPr>
          <a:xfrm>
            <a:off x="3469232" y="6393525"/>
            <a:ext cx="277508" cy="1593"/>
          </a:xfrm>
          <a:prstGeom prst="line">
            <a:avLst/>
          </a:prstGeom>
          <a:ln w="12700">
            <a:solidFill>
              <a:srgbClr val="72A6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D0633CD5-1BDA-48DD-9D65-787F3211A9E9}"/>
              </a:ext>
            </a:extLst>
          </p:cNvPr>
          <p:cNvCxnSpPr/>
          <p:nvPr/>
        </p:nvCxnSpPr>
        <p:spPr>
          <a:xfrm>
            <a:off x="3469232" y="6537675"/>
            <a:ext cx="277508" cy="159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98001038-EBFF-4961-A7FD-7B1614C1CCC2}"/>
              </a:ext>
            </a:extLst>
          </p:cNvPr>
          <p:cNvCxnSpPr/>
          <p:nvPr/>
        </p:nvCxnSpPr>
        <p:spPr>
          <a:xfrm rot="5400000">
            <a:off x="3349601" y="6437926"/>
            <a:ext cx="216650" cy="2055"/>
          </a:xfrm>
          <a:prstGeom prst="line">
            <a:avLst/>
          </a:prstGeom>
          <a:ln w="12700">
            <a:solidFill>
              <a:srgbClr val="72A6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0A420445-C2CE-4F42-8C43-CA514FAEC722}"/>
              </a:ext>
            </a:extLst>
          </p:cNvPr>
          <p:cNvSpPr/>
          <p:nvPr/>
        </p:nvSpPr>
        <p:spPr>
          <a:xfrm>
            <a:off x="3722071" y="6340183"/>
            <a:ext cx="462512" cy="108325"/>
          </a:xfrm>
          <a:prstGeom prst="rect">
            <a:avLst/>
          </a:prstGeom>
          <a:solidFill>
            <a:schemeClr val="bg1"/>
          </a:solidFill>
          <a:ln w="12700">
            <a:solidFill>
              <a:srgbClr val="72A6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17176E5C-D074-47DC-B666-507199EAED50}"/>
              </a:ext>
            </a:extLst>
          </p:cNvPr>
          <p:cNvSpPr/>
          <p:nvPr/>
        </p:nvSpPr>
        <p:spPr>
          <a:xfrm>
            <a:off x="3111557" y="6233550"/>
            <a:ext cx="462512" cy="108325"/>
          </a:xfrm>
          <a:prstGeom prst="rect">
            <a:avLst/>
          </a:prstGeom>
          <a:solidFill>
            <a:schemeClr val="bg1"/>
          </a:solidFill>
          <a:ln w="12700">
            <a:solidFill>
              <a:srgbClr val="72A6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4AB1FE05-9564-4BDA-AFB1-591A233F0F82}"/>
              </a:ext>
            </a:extLst>
          </p:cNvPr>
          <p:cNvSpPr/>
          <p:nvPr/>
        </p:nvSpPr>
        <p:spPr>
          <a:xfrm>
            <a:off x="3727974" y="6493357"/>
            <a:ext cx="462512" cy="108325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5" name="AutoShape 144">
            <a:extLst>
              <a:ext uri="{FF2B5EF4-FFF2-40B4-BE49-F238E27FC236}">
                <a16:creationId xmlns:a16="http://schemas.microsoft.com/office/drawing/2014/main" id="{BD5C887B-3B83-4167-8538-84601EFA9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760" y="5778599"/>
            <a:ext cx="216024" cy="216024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ED556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76" name="AutoShape 144">
            <a:extLst>
              <a:ext uri="{FF2B5EF4-FFF2-40B4-BE49-F238E27FC236}">
                <a16:creationId xmlns:a16="http://schemas.microsoft.com/office/drawing/2014/main" id="{21E67E4B-96C4-4B9A-925D-BBFD03714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529" y="6426671"/>
            <a:ext cx="216024" cy="216024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ED556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77" name="모서리가 둥근 직사각형 172">
            <a:extLst>
              <a:ext uri="{FF2B5EF4-FFF2-40B4-BE49-F238E27FC236}">
                <a16:creationId xmlns:a16="http://schemas.microsoft.com/office/drawing/2014/main" id="{8F31E5D5-5D3E-4B2C-9F0F-B76B3F915EE6}"/>
              </a:ext>
            </a:extLst>
          </p:cNvPr>
          <p:cNvSpPr/>
          <p:nvPr/>
        </p:nvSpPr>
        <p:spPr>
          <a:xfrm>
            <a:off x="6393573" y="2211904"/>
            <a:ext cx="2879908" cy="2090531"/>
          </a:xfrm>
          <a:prstGeom prst="roundRect">
            <a:avLst>
              <a:gd name="adj" fmla="val 782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88000" bIns="288000" rtlCol="0" anchor="t" anchorCtr="0"/>
          <a:lstStyle/>
          <a:p>
            <a:pPr algn="ctr"/>
            <a:endParaRPr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78" name="모서리가 둥근 직사각형 173">
            <a:extLst>
              <a:ext uri="{FF2B5EF4-FFF2-40B4-BE49-F238E27FC236}">
                <a16:creationId xmlns:a16="http://schemas.microsoft.com/office/drawing/2014/main" id="{9BB5ED8C-81B8-4714-AADD-EA3C057CD178}"/>
              </a:ext>
            </a:extLst>
          </p:cNvPr>
          <p:cNvSpPr/>
          <p:nvPr/>
        </p:nvSpPr>
        <p:spPr>
          <a:xfrm>
            <a:off x="6393572" y="2070187"/>
            <a:ext cx="2879909" cy="386254"/>
          </a:xfrm>
          <a:prstGeom prst="roundRect">
            <a:avLst>
              <a:gd name="adj" fmla="val 17352"/>
            </a:avLst>
          </a:prstGeom>
          <a:solidFill>
            <a:schemeClr val="bg1">
              <a:lumMod val="50000"/>
            </a:schemeClr>
          </a:solidFill>
          <a:ln w="12700" cap="flat">
            <a:solidFill>
              <a:schemeClr val="bg1">
                <a:lumMod val="50000"/>
              </a:schemeClr>
            </a:solidFill>
            <a:miter lim="400000"/>
          </a:ln>
          <a:effectLst/>
        </p:spPr>
        <p:txBody>
          <a:bodyPr wrap="none" lIns="72000" tIns="90000" rIns="72000" bIns="34289" numCol="1" anchor="t" anchorCtr="1">
            <a:noAutofit/>
          </a:bodyPr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권한제어 방식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79" name="모서리가 둥근 직사각형 174">
            <a:extLst>
              <a:ext uri="{FF2B5EF4-FFF2-40B4-BE49-F238E27FC236}">
                <a16:creationId xmlns:a16="http://schemas.microsoft.com/office/drawing/2014/main" id="{6CE3CE90-F1E8-4539-AAB5-A7451D928B4C}"/>
              </a:ext>
            </a:extLst>
          </p:cNvPr>
          <p:cNvSpPr/>
          <p:nvPr/>
        </p:nvSpPr>
        <p:spPr>
          <a:xfrm>
            <a:off x="6393572" y="4538603"/>
            <a:ext cx="2879908" cy="1694947"/>
          </a:xfrm>
          <a:prstGeom prst="roundRect">
            <a:avLst>
              <a:gd name="adj" fmla="val 782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88000" bIns="288000" rtlCol="0" anchor="t" anchorCtr="0"/>
          <a:lstStyle/>
          <a:p>
            <a:pPr algn="ctr"/>
            <a:endParaRPr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80" name="모서리가 둥근 직사각형 175">
            <a:extLst>
              <a:ext uri="{FF2B5EF4-FFF2-40B4-BE49-F238E27FC236}">
                <a16:creationId xmlns:a16="http://schemas.microsoft.com/office/drawing/2014/main" id="{FB1858C7-36C3-4AC2-9CE4-4DB51A22AEC1}"/>
              </a:ext>
            </a:extLst>
          </p:cNvPr>
          <p:cNvSpPr/>
          <p:nvPr/>
        </p:nvSpPr>
        <p:spPr>
          <a:xfrm>
            <a:off x="6393571" y="4396886"/>
            <a:ext cx="2879909" cy="386254"/>
          </a:xfrm>
          <a:prstGeom prst="roundRect">
            <a:avLst>
              <a:gd name="adj" fmla="val 17352"/>
            </a:avLst>
          </a:prstGeom>
          <a:solidFill>
            <a:schemeClr val="accent5">
              <a:lumMod val="75000"/>
            </a:schemeClr>
          </a:solidFill>
          <a:ln w="12700" cap="flat">
            <a:solidFill>
              <a:schemeClr val="accent5">
                <a:lumMod val="75000"/>
              </a:schemeClr>
            </a:solidFill>
            <a:miter lim="400000"/>
          </a:ln>
          <a:effectLst/>
        </p:spPr>
        <p:txBody>
          <a:bodyPr wrap="none" lIns="72000" tIns="90000" rIns="72000" bIns="34289" numCol="1" anchor="t" anchorCtr="1"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Hybrid (RBAC + UACL) 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권한제어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81" name="Rectangle 466">
            <a:extLst>
              <a:ext uri="{FF2B5EF4-FFF2-40B4-BE49-F238E27FC236}">
                <a16:creationId xmlns:a16="http://schemas.microsoft.com/office/drawing/2014/main" id="{D265D80C-EF90-49DA-AD98-ED22F4958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176" y="2594275"/>
            <a:ext cx="2628292" cy="1708160"/>
          </a:xfrm>
          <a:prstGeom prst="rect">
            <a:avLst/>
          </a:prstGeom>
          <a:noFill/>
          <a:ln w="38100" algn="ctr">
            <a:noFill/>
            <a:prstDash val="dash"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87313" indent="-87313" latinLnBrk="0">
              <a:lnSpc>
                <a:spcPct val="15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tabLst>
                <a:tab pos="628650" algn="l"/>
              </a:tabLst>
            </a:pPr>
            <a:r>
              <a:rPr lang="ko-KR" altLang="en-US" sz="1000" dirty="0">
                <a:latin typeface="+mn-ea"/>
              </a:rPr>
              <a:t>전사 사용자에 대한 </a:t>
            </a:r>
            <a:r>
              <a:rPr lang="en-US" altLang="ko-KR" sz="1000" dirty="0">
                <a:latin typeface="+mn-ea"/>
              </a:rPr>
              <a:t>UACL, RBAC </a:t>
            </a:r>
            <a:r>
              <a:rPr lang="ko-KR" altLang="en-US" sz="1000" dirty="0">
                <a:latin typeface="+mn-ea"/>
              </a:rPr>
              <a:t>기반의 권한 적용</a:t>
            </a:r>
            <a:endParaRPr lang="en-US" altLang="ko-KR" sz="1000" dirty="0">
              <a:latin typeface="+mn-ea"/>
            </a:endParaRPr>
          </a:p>
          <a:p>
            <a:pPr marL="87313" indent="-87313" latinLnBrk="0">
              <a:lnSpc>
                <a:spcPct val="15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tabLst>
                <a:tab pos="628650" algn="l"/>
              </a:tabLst>
            </a:pPr>
            <a:r>
              <a:rPr lang="ko-KR" altLang="en-US" sz="1000" dirty="0">
                <a:latin typeface="+mn-ea"/>
              </a:rPr>
              <a:t>시스템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화면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메뉴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버튼 단위의 세부적인 권한 부여</a:t>
            </a:r>
            <a:endParaRPr lang="en-US" altLang="ko-KR" sz="1000" dirty="0">
              <a:latin typeface="+mn-ea"/>
            </a:endParaRPr>
          </a:p>
          <a:p>
            <a:pPr marL="87313" indent="-87313" latinLnBrk="0">
              <a:lnSpc>
                <a:spcPct val="15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tabLst>
                <a:tab pos="628650" algn="l"/>
              </a:tabLst>
            </a:pPr>
            <a:r>
              <a:rPr lang="ko-KR" altLang="en-US" sz="1000" dirty="0">
                <a:latin typeface="+mn-ea"/>
              </a:rPr>
              <a:t>사용자 별 개인화된 서비스 화면 제공</a:t>
            </a:r>
            <a:endParaRPr lang="en-US" altLang="ko-KR" sz="1000" dirty="0">
              <a:latin typeface="+mn-ea"/>
            </a:endParaRPr>
          </a:p>
          <a:p>
            <a:pPr marL="87313" indent="-87313" latinLnBrk="0">
              <a:lnSpc>
                <a:spcPct val="15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tabLst>
                <a:tab pos="628650" algn="l"/>
              </a:tabLst>
            </a:pPr>
            <a:r>
              <a:rPr lang="ko-KR" altLang="en-US" sz="1000" dirty="0">
                <a:latin typeface="+mn-ea"/>
              </a:rPr>
              <a:t>다양한 </a:t>
            </a:r>
            <a:r>
              <a:rPr lang="en-US" altLang="ko-KR" sz="1000" dirty="0">
                <a:latin typeface="+mn-ea"/>
              </a:rPr>
              <a:t>Web, C/S </a:t>
            </a:r>
            <a:r>
              <a:rPr lang="ko-KR" altLang="en-US" sz="1000" dirty="0">
                <a:latin typeface="+mn-ea"/>
              </a:rPr>
              <a:t>어플리케이션의 통합적인 권한관리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82" name="Rectangle 466">
            <a:extLst>
              <a:ext uri="{FF2B5EF4-FFF2-40B4-BE49-F238E27FC236}">
                <a16:creationId xmlns:a16="http://schemas.microsoft.com/office/drawing/2014/main" id="{9AF50F28-8E75-4484-BC85-E6357A447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878" y="4936947"/>
            <a:ext cx="2473418" cy="1215717"/>
          </a:xfrm>
          <a:prstGeom prst="rect">
            <a:avLst/>
          </a:prstGeom>
          <a:noFill/>
          <a:ln w="38100" algn="ctr">
            <a:noFill/>
            <a:prstDash val="dash"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71450" indent="-171450" latinLnBrk="0">
              <a:lnSpc>
                <a:spcPct val="15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tabLst>
                <a:tab pos="628650" algn="l"/>
              </a:tabLst>
            </a:pPr>
            <a:r>
              <a:rPr lang="ko-KR" altLang="en-US" sz="1000" dirty="0">
                <a:latin typeface="+mn-ea"/>
              </a:rPr>
              <a:t>전통적인 제어 방식인 </a:t>
            </a:r>
            <a:r>
              <a:rPr lang="en-US" altLang="ko-KR" sz="1000" dirty="0">
                <a:latin typeface="+mn-ea"/>
              </a:rPr>
              <a:t>UACL </a:t>
            </a:r>
            <a:r>
              <a:rPr lang="ko-KR" altLang="en-US" sz="1000" dirty="0">
                <a:latin typeface="+mn-ea"/>
              </a:rPr>
              <a:t>지원</a:t>
            </a:r>
            <a:endParaRPr lang="en-US" altLang="ko-KR" sz="1000" dirty="0">
              <a:latin typeface="+mn-ea"/>
            </a:endParaRPr>
          </a:p>
          <a:p>
            <a:pPr marL="171450" indent="-171450" latinLnBrk="0">
              <a:lnSpc>
                <a:spcPct val="15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tabLst>
                <a:tab pos="628650" algn="l"/>
              </a:tabLst>
            </a:pPr>
            <a:r>
              <a:rPr lang="ko-KR" altLang="en-US" sz="1000" dirty="0" err="1">
                <a:latin typeface="+mn-ea"/>
              </a:rPr>
              <a:t>시용자</a:t>
            </a:r>
            <a:r>
              <a:rPr lang="ko-KR" altLang="en-US" sz="1000" dirty="0">
                <a:latin typeface="+mn-ea"/>
              </a:rPr>
              <a:t> 역할 속성에 의거한 </a:t>
            </a:r>
            <a:r>
              <a:rPr lang="en-US" altLang="ko-KR" sz="1000" dirty="0">
                <a:latin typeface="+mn-ea"/>
              </a:rPr>
              <a:t>RBAC </a:t>
            </a:r>
            <a:r>
              <a:rPr lang="ko-KR" altLang="en-US" sz="1000" dirty="0">
                <a:latin typeface="+mn-ea"/>
              </a:rPr>
              <a:t>지원 </a:t>
            </a:r>
            <a:endParaRPr lang="en-US" altLang="ko-KR" sz="1000" dirty="0">
              <a:latin typeface="+mn-ea"/>
            </a:endParaRPr>
          </a:p>
          <a:p>
            <a:pPr marL="171450" indent="-171450" latinLnBrk="0">
              <a:lnSpc>
                <a:spcPct val="15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tabLst>
                <a:tab pos="628650" algn="l"/>
              </a:tabLst>
            </a:pPr>
            <a:r>
              <a:rPr lang="en-US" altLang="ko-KR" sz="1000" dirty="0">
                <a:latin typeface="+mn-ea"/>
              </a:rPr>
              <a:t>UACL, RBAC </a:t>
            </a:r>
            <a:r>
              <a:rPr lang="ko-KR" altLang="en-US" sz="1000" dirty="0">
                <a:latin typeface="+mn-ea"/>
              </a:rPr>
              <a:t>두 가지 권한제어 방식의 혼용 지원으로 실제 업무환경에 가장 근접한 권한관리 체계 지원</a:t>
            </a:r>
          </a:p>
        </p:txBody>
      </p:sp>
    </p:spTree>
    <p:extLst>
      <p:ext uri="{BB962C8B-B14F-4D97-AF65-F5344CB8AC3E}">
        <p14:creationId xmlns:p14="http://schemas.microsoft.com/office/powerpoint/2010/main" val="242681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EFAB0-0B9E-8347-ABB0-EF5D58F764B7}"/>
              </a:ext>
            </a:extLst>
          </p:cNvPr>
          <p:cNvSpPr txBox="1"/>
          <p:nvPr/>
        </p:nvSpPr>
        <p:spPr>
          <a:xfrm>
            <a:off x="230333" y="197847"/>
            <a:ext cx="3141517" cy="49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1-4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통합관리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TouchEn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wiseaccess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관리자 도구</a:t>
            </a:r>
            <a:endParaRPr lang="ko-KR" altLang="en-US" sz="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E5586-A73C-B646-8EF9-942B19A93A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2F9A5498-4842-1B45-B069-48CE22DC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0169" y="6503670"/>
            <a:ext cx="2228850" cy="365125"/>
          </a:xfrm>
        </p:spPr>
        <p:txBody>
          <a:bodyPr/>
          <a:lstStyle/>
          <a:p>
            <a:fld id="{FD0A10F0-CFF0-0D40-9C8C-F20E3D47AC18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4AE13C0-846E-4828-A505-C713B7BB7B92}"/>
              </a:ext>
            </a:extLst>
          </p:cNvPr>
          <p:cNvGrpSpPr/>
          <p:nvPr/>
        </p:nvGrpSpPr>
        <p:grpSpPr>
          <a:xfrm>
            <a:off x="1077870" y="1057867"/>
            <a:ext cx="7813948" cy="922339"/>
            <a:chOff x="1517187" y="2280950"/>
            <a:chExt cx="8490411" cy="118756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11DC0E1-274F-4804-BBA8-C3382EE195E8}"/>
                </a:ext>
              </a:extLst>
            </p:cNvPr>
            <p:cNvGrpSpPr/>
            <p:nvPr/>
          </p:nvGrpSpPr>
          <p:grpSpPr>
            <a:xfrm>
              <a:off x="1517187" y="2280950"/>
              <a:ext cx="514813" cy="1187561"/>
              <a:chOff x="1517187" y="2281685"/>
              <a:chExt cx="514813" cy="1187561"/>
            </a:xfrm>
          </p:grpSpPr>
          <p:sp>
            <p:nvSpPr>
              <p:cNvPr id="19" name="L 도형 18">
                <a:extLst>
                  <a:ext uri="{FF2B5EF4-FFF2-40B4-BE49-F238E27FC236}">
                    <a16:creationId xmlns:a16="http://schemas.microsoft.com/office/drawing/2014/main" id="{E1AD3FBB-5C62-4FD5-A010-84101A75D5A7}"/>
                  </a:ext>
                </a:extLst>
              </p:cNvPr>
              <p:cNvSpPr/>
              <p:nvPr/>
            </p:nvSpPr>
            <p:spPr>
              <a:xfrm>
                <a:off x="1517188" y="2481943"/>
                <a:ext cx="514812" cy="987303"/>
              </a:xfrm>
              <a:prstGeom prst="corner">
                <a:avLst>
                  <a:gd name="adj1" fmla="val 16853"/>
                  <a:gd name="adj2" fmla="val 16216"/>
                </a:avLst>
              </a:prstGeom>
              <a:solidFill>
                <a:srgbClr val="FF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20" name="L 도형 19">
                <a:extLst>
                  <a:ext uri="{FF2B5EF4-FFF2-40B4-BE49-F238E27FC236}">
                    <a16:creationId xmlns:a16="http://schemas.microsoft.com/office/drawing/2014/main" id="{3F37747F-876E-49D6-ACC0-02E75388CE5D}"/>
                  </a:ext>
                </a:extLst>
              </p:cNvPr>
              <p:cNvSpPr/>
              <p:nvPr/>
            </p:nvSpPr>
            <p:spPr>
              <a:xfrm rot="5400000">
                <a:off x="1385952" y="2412920"/>
                <a:ext cx="777282" cy="514811"/>
              </a:xfrm>
              <a:prstGeom prst="corner">
                <a:avLst>
                  <a:gd name="adj1" fmla="val 16853"/>
                  <a:gd name="adj2" fmla="val 16216"/>
                </a:avLst>
              </a:prstGeom>
              <a:solidFill>
                <a:srgbClr val="FF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 dirty="0">
                  <a:latin typeface="+mn-ea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C03BA2A-1B01-441F-8DBC-2260F7380BE7}"/>
                </a:ext>
              </a:extLst>
            </p:cNvPr>
            <p:cNvGrpSpPr/>
            <p:nvPr/>
          </p:nvGrpSpPr>
          <p:grpSpPr>
            <a:xfrm flipH="1">
              <a:off x="9492785" y="2280950"/>
              <a:ext cx="514813" cy="1187561"/>
              <a:chOff x="1517187" y="2281685"/>
              <a:chExt cx="514813" cy="1187561"/>
            </a:xfrm>
          </p:grpSpPr>
          <p:sp>
            <p:nvSpPr>
              <p:cNvPr id="17" name="L 도형 16">
                <a:extLst>
                  <a:ext uri="{FF2B5EF4-FFF2-40B4-BE49-F238E27FC236}">
                    <a16:creationId xmlns:a16="http://schemas.microsoft.com/office/drawing/2014/main" id="{4A642E58-6A5D-42D3-B965-4C715E28A9F9}"/>
                  </a:ext>
                </a:extLst>
              </p:cNvPr>
              <p:cNvSpPr/>
              <p:nvPr/>
            </p:nvSpPr>
            <p:spPr>
              <a:xfrm>
                <a:off x="1517188" y="2481943"/>
                <a:ext cx="514812" cy="987303"/>
              </a:xfrm>
              <a:prstGeom prst="corner">
                <a:avLst>
                  <a:gd name="adj1" fmla="val 16853"/>
                  <a:gd name="adj2" fmla="val 16216"/>
                </a:avLst>
              </a:prstGeom>
              <a:solidFill>
                <a:srgbClr val="FF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8" name="L 도형 17">
                <a:extLst>
                  <a:ext uri="{FF2B5EF4-FFF2-40B4-BE49-F238E27FC236}">
                    <a16:creationId xmlns:a16="http://schemas.microsoft.com/office/drawing/2014/main" id="{7A4E0BC3-1DBC-49D7-A0DC-500CD93F78EA}"/>
                  </a:ext>
                </a:extLst>
              </p:cNvPr>
              <p:cNvSpPr/>
              <p:nvPr/>
            </p:nvSpPr>
            <p:spPr>
              <a:xfrm rot="5400000">
                <a:off x="1385952" y="2412920"/>
                <a:ext cx="777282" cy="514811"/>
              </a:xfrm>
              <a:prstGeom prst="corner">
                <a:avLst>
                  <a:gd name="adj1" fmla="val 16853"/>
                  <a:gd name="adj2" fmla="val 16216"/>
                </a:avLst>
              </a:prstGeom>
              <a:solidFill>
                <a:srgbClr val="FF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9EC1065-533E-4A7A-B80A-BFAF6277E9B3}"/>
                </a:ext>
              </a:extLst>
            </p:cNvPr>
            <p:cNvSpPr/>
            <p:nvPr/>
          </p:nvSpPr>
          <p:spPr>
            <a:xfrm>
              <a:off x="1587955" y="2331013"/>
              <a:ext cx="8332557" cy="1087434"/>
            </a:xfrm>
            <a:prstGeom prst="rect">
              <a:avLst/>
            </a:prstGeom>
            <a:noFill/>
            <a:ln>
              <a:solidFill>
                <a:srgbClr val="FF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 dirty="0"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1A0F5B-EDE0-4682-A687-F50F555A9B28}"/>
              </a:ext>
            </a:extLst>
          </p:cNvPr>
          <p:cNvSpPr txBox="1"/>
          <p:nvPr/>
        </p:nvSpPr>
        <p:spPr>
          <a:xfrm>
            <a:off x="1654507" y="1274333"/>
            <a:ext cx="6869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2C3F50"/>
                </a:solidFill>
                <a:latin typeface="+mn-ea"/>
              </a:rPr>
              <a:t>웹 기반의 관리자 도구</a:t>
            </a:r>
            <a:r>
              <a:rPr lang="en-US" altLang="ko-KR" sz="1400" dirty="0">
                <a:solidFill>
                  <a:srgbClr val="2C3F50"/>
                </a:solidFill>
                <a:latin typeface="+mn-ea"/>
              </a:rPr>
              <a:t>(WPM)</a:t>
            </a:r>
            <a:r>
              <a:rPr lang="ko-KR" altLang="en-US" sz="1400" dirty="0">
                <a:solidFill>
                  <a:srgbClr val="2C3F50"/>
                </a:solidFill>
                <a:latin typeface="+mn-ea"/>
              </a:rPr>
              <a:t>를 통해 사용자에 대한 통합 인증과 권한 정책에 대한 </a:t>
            </a:r>
            <a:endParaRPr lang="en-US" altLang="ko-KR" sz="1400" dirty="0">
              <a:solidFill>
                <a:srgbClr val="2C3F50"/>
              </a:solidFill>
              <a:latin typeface="+mn-ea"/>
            </a:endParaRPr>
          </a:p>
          <a:p>
            <a:pPr algn="ctr"/>
            <a:r>
              <a:rPr lang="ko-KR" altLang="en-US" sz="1400" dirty="0">
                <a:solidFill>
                  <a:srgbClr val="2C3F50"/>
                </a:solidFill>
                <a:latin typeface="+mn-ea"/>
              </a:rPr>
              <a:t>중앙 집중형 관리 환경을 제공하여</a:t>
            </a:r>
            <a:r>
              <a:rPr lang="en-US" altLang="ko-KR" sz="1400" dirty="0">
                <a:solidFill>
                  <a:srgbClr val="2C3F5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2C3F50"/>
                </a:solidFill>
                <a:latin typeface="+mn-ea"/>
              </a:rPr>
              <a:t>전사적인 보안정책  수립을 지원합니다</a:t>
            </a:r>
            <a:r>
              <a:rPr lang="en-US" altLang="ko-KR" sz="1400" dirty="0">
                <a:solidFill>
                  <a:srgbClr val="2C3F50"/>
                </a:solidFill>
                <a:latin typeface="+mn-ea"/>
              </a:rPr>
              <a:t>.</a:t>
            </a:r>
          </a:p>
          <a:p>
            <a:pPr algn="ctr"/>
            <a:endParaRPr lang="en-US" altLang="ko-KR" sz="1200" dirty="0">
              <a:solidFill>
                <a:srgbClr val="2C3F50"/>
              </a:solidFill>
              <a:latin typeface="+mn-ea"/>
            </a:endParaRPr>
          </a:p>
        </p:txBody>
      </p:sp>
      <p:pic>
        <p:nvPicPr>
          <p:cNvPr id="119" name="Picture 8">
            <a:extLst>
              <a:ext uri="{FF2B5EF4-FFF2-40B4-BE49-F238E27FC236}">
                <a16:creationId xmlns:a16="http://schemas.microsoft.com/office/drawing/2014/main" id="{54887437-22AD-4F71-BE83-292C0889A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18178" t="25596" r="13473" b="10539"/>
          <a:stretch>
            <a:fillRect/>
          </a:stretch>
        </p:blipFill>
        <p:spPr bwMode="auto">
          <a:xfrm>
            <a:off x="891234" y="4971360"/>
            <a:ext cx="2672016" cy="1397589"/>
          </a:xfrm>
          <a:prstGeom prst="rect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20" name="Picture 7">
            <a:extLst>
              <a:ext uri="{FF2B5EF4-FFF2-40B4-BE49-F238E27FC236}">
                <a16:creationId xmlns:a16="http://schemas.microsoft.com/office/drawing/2014/main" id="{65A739FF-075E-4E98-8073-CCD54FE36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 l="15411" t="20404" r="26671" b="23000"/>
          <a:stretch/>
        </p:blipFill>
        <p:spPr bwMode="auto">
          <a:xfrm>
            <a:off x="3663452" y="3562520"/>
            <a:ext cx="2605216" cy="1323357"/>
          </a:xfrm>
          <a:prstGeom prst="rect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21" name="Picture 6">
            <a:extLst>
              <a:ext uri="{FF2B5EF4-FFF2-40B4-BE49-F238E27FC236}">
                <a16:creationId xmlns:a16="http://schemas.microsoft.com/office/drawing/2014/main" id="{140FA4F1-C9C9-4EDE-9193-786838D8A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 l="15410" t="19885" r="15964" b="4828"/>
          <a:stretch>
            <a:fillRect/>
          </a:stretch>
        </p:blipFill>
        <p:spPr bwMode="auto">
          <a:xfrm>
            <a:off x="3663451" y="4971359"/>
            <a:ext cx="2605216" cy="1395635"/>
          </a:xfrm>
          <a:prstGeom prst="rect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22" name="Picture 4">
            <a:extLst>
              <a:ext uri="{FF2B5EF4-FFF2-40B4-BE49-F238E27FC236}">
                <a16:creationId xmlns:a16="http://schemas.microsoft.com/office/drawing/2014/main" id="{730FB796-722D-4D33-8315-8576CC87C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 l="15410" t="36500" r="16241" b="11577"/>
          <a:stretch>
            <a:fillRect/>
          </a:stretch>
        </p:blipFill>
        <p:spPr bwMode="auto">
          <a:xfrm>
            <a:off x="909812" y="3557565"/>
            <a:ext cx="2452792" cy="1360861"/>
          </a:xfrm>
          <a:prstGeom prst="rect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23" name="Picture 3">
            <a:extLst>
              <a:ext uri="{FF2B5EF4-FFF2-40B4-BE49-F238E27FC236}">
                <a16:creationId xmlns:a16="http://schemas.microsoft.com/office/drawing/2014/main" id="{96BADEE2-BA92-43CF-99AB-E0DFC723A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 l="15410" t="35981" r="16241" b="11577"/>
          <a:stretch>
            <a:fillRect/>
          </a:stretch>
        </p:blipFill>
        <p:spPr bwMode="auto">
          <a:xfrm>
            <a:off x="3663451" y="2091952"/>
            <a:ext cx="2605216" cy="1448568"/>
          </a:xfrm>
          <a:prstGeom prst="rect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24" name="Picture 2">
            <a:extLst>
              <a:ext uri="{FF2B5EF4-FFF2-40B4-BE49-F238E27FC236}">
                <a16:creationId xmlns:a16="http://schemas.microsoft.com/office/drawing/2014/main" id="{94D119A8-08A7-4690-8ACE-8E9A56D2E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 l="15377" t="24528" r="16274" b="12127"/>
          <a:stretch>
            <a:fillRect/>
          </a:stretch>
        </p:blipFill>
        <p:spPr bwMode="auto">
          <a:xfrm>
            <a:off x="891234" y="2091952"/>
            <a:ext cx="2672016" cy="1448567"/>
          </a:xfrm>
          <a:prstGeom prst="rect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</p:spPr>
      </p:pic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D6B48D31-3462-4AB5-84C4-A3717D0F57A8}"/>
              </a:ext>
            </a:extLst>
          </p:cNvPr>
          <p:cNvGrpSpPr/>
          <p:nvPr/>
        </p:nvGrpSpPr>
        <p:grpSpPr>
          <a:xfrm>
            <a:off x="6402269" y="2087504"/>
            <a:ext cx="2884698" cy="4275042"/>
            <a:chOff x="6302400" y="2024844"/>
            <a:chExt cx="3422326" cy="4356484"/>
          </a:xfrm>
        </p:grpSpPr>
        <p:sp>
          <p:nvSpPr>
            <p:cNvPr id="126" name="모서리가 둥근 직사각형 83">
              <a:extLst>
                <a:ext uri="{FF2B5EF4-FFF2-40B4-BE49-F238E27FC236}">
                  <a16:creationId xmlns:a16="http://schemas.microsoft.com/office/drawing/2014/main" id="{0302C860-BC61-48E1-84D3-5CC8259DDAEB}"/>
                </a:ext>
              </a:extLst>
            </p:cNvPr>
            <p:cNvSpPr/>
            <p:nvPr/>
          </p:nvSpPr>
          <p:spPr>
            <a:xfrm>
              <a:off x="6320032" y="2024844"/>
              <a:ext cx="1584176" cy="651974"/>
            </a:xfrm>
            <a:prstGeom prst="roundRect">
              <a:avLst>
                <a:gd name="adj" fmla="val 6361"/>
              </a:avLst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180000" bIns="0" rtlCol="0" anchor="ctr" anchorCtr="0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27" name="모서리가 둥근 직사각형 84">
              <a:extLst>
                <a:ext uri="{FF2B5EF4-FFF2-40B4-BE49-F238E27FC236}">
                  <a16:creationId xmlns:a16="http://schemas.microsoft.com/office/drawing/2014/main" id="{FE5DCA83-F12C-45F2-9E4F-094DB979BE3A}"/>
                </a:ext>
              </a:extLst>
            </p:cNvPr>
            <p:cNvSpPr/>
            <p:nvPr/>
          </p:nvSpPr>
          <p:spPr>
            <a:xfrm>
              <a:off x="7005228" y="2024844"/>
              <a:ext cx="2628292" cy="651974"/>
            </a:xfrm>
            <a:prstGeom prst="roundRect">
              <a:avLst>
                <a:gd name="adj" fmla="val 782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88000" rIns="288000" bIns="288000" rtlCol="0" anchor="t" anchorCtr="0"/>
            <a:lstStyle/>
            <a:p>
              <a:endParaRPr lang="ko-KR" altLang="en-US" sz="1000" dirty="0">
                <a:solidFill>
                  <a:prstClr val="black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128" name="모서리가 둥근 직사각형 85">
              <a:extLst>
                <a:ext uri="{FF2B5EF4-FFF2-40B4-BE49-F238E27FC236}">
                  <a16:creationId xmlns:a16="http://schemas.microsoft.com/office/drawing/2014/main" id="{96A9CA91-8DB9-46F4-90C4-2B3639F3EAE7}"/>
                </a:ext>
              </a:extLst>
            </p:cNvPr>
            <p:cNvSpPr/>
            <p:nvPr/>
          </p:nvSpPr>
          <p:spPr>
            <a:xfrm>
              <a:off x="6320032" y="4247685"/>
              <a:ext cx="1584176" cy="651974"/>
            </a:xfrm>
            <a:prstGeom prst="roundRect">
              <a:avLst>
                <a:gd name="adj" fmla="val 5088"/>
              </a:avLst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180000" bIns="0" rtlCol="0" anchor="ctr" anchorCtr="0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29" name="모서리가 둥근 직사각형 86">
              <a:extLst>
                <a:ext uri="{FF2B5EF4-FFF2-40B4-BE49-F238E27FC236}">
                  <a16:creationId xmlns:a16="http://schemas.microsoft.com/office/drawing/2014/main" id="{BAB12852-1C73-4EBD-A524-7CD7DA0FC35A}"/>
                </a:ext>
              </a:extLst>
            </p:cNvPr>
            <p:cNvSpPr/>
            <p:nvPr/>
          </p:nvSpPr>
          <p:spPr>
            <a:xfrm>
              <a:off x="7005228" y="4247685"/>
              <a:ext cx="2628292" cy="651974"/>
            </a:xfrm>
            <a:prstGeom prst="roundRect">
              <a:avLst>
                <a:gd name="adj" fmla="val 782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88000" rIns="288000" bIns="288000" rtlCol="0" anchor="t" anchorCtr="0"/>
            <a:lstStyle/>
            <a:p>
              <a:endParaRPr lang="ko-KR" altLang="en-US" sz="1000" dirty="0">
                <a:solidFill>
                  <a:prstClr val="black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130" name="모서리가 둥근 직사각형 87">
              <a:extLst>
                <a:ext uri="{FF2B5EF4-FFF2-40B4-BE49-F238E27FC236}">
                  <a16:creationId xmlns:a16="http://schemas.microsoft.com/office/drawing/2014/main" id="{6A91C7CD-99C7-4876-9791-58EBC10E9BF1}"/>
                </a:ext>
              </a:extLst>
            </p:cNvPr>
            <p:cNvSpPr/>
            <p:nvPr/>
          </p:nvSpPr>
          <p:spPr>
            <a:xfrm>
              <a:off x="6320032" y="2765888"/>
              <a:ext cx="1584176" cy="651974"/>
            </a:xfrm>
            <a:prstGeom prst="roundRect">
              <a:avLst>
                <a:gd name="adj" fmla="val 7633"/>
              </a:avLst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180000" bIns="0" rtlCol="0" anchor="ctr" anchorCtr="0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31" name="모서리가 둥근 직사각형 88">
              <a:extLst>
                <a:ext uri="{FF2B5EF4-FFF2-40B4-BE49-F238E27FC236}">
                  <a16:creationId xmlns:a16="http://schemas.microsoft.com/office/drawing/2014/main" id="{69F1B02E-A344-407A-8EAA-06B339FD0352}"/>
                </a:ext>
              </a:extLst>
            </p:cNvPr>
            <p:cNvSpPr/>
            <p:nvPr/>
          </p:nvSpPr>
          <p:spPr>
            <a:xfrm>
              <a:off x="7005228" y="2765888"/>
              <a:ext cx="2628292" cy="651974"/>
            </a:xfrm>
            <a:prstGeom prst="roundRect">
              <a:avLst>
                <a:gd name="adj" fmla="val 782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88000" rIns="288000" bIns="288000" rtlCol="0" anchor="t" anchorCtr="0"/>
            <a:lstStyle/>
            <a:p>
              <a:endParaRPr lang="ko-KR" altLang="en-US" sz="1000" dirty="0">
                <a:solidFill>
                  <a:prstClr val="black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132" name="모서리가 둥근 직사각형 89">
              <a:extLst>
                <a:ext uri="{FF2B5EF4-FFF2-40B4-BE49-F238E27FC236}">
                  <a16:creationId xmlns:a16="http://schemas.microsoft.com/office/drawing/2014/main" id="{8E80F34F-59C8-4035-9C0C-D8D05117A155}"/>
                </a:ext>
              </a:extLst>
            </p:cNvPr>
            <p:cNvSpPr/>
            <p:nvPr/>
          </p:nvSpPr>
          <p:spPr>
            <a:xfrm>
              <a:off x="6320032" y="4988583"/>
              <a:ext cx="1584176" cy="651974"/>
            </a:xfrm>
            <a:prstGeom prst="roundRect">
              <a:avLst>
                <a:gd name="adj" fmla="val 7633"/>
              </a:avLst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180000" bIns="0" rtlCol="0" anchor="ctr" anchorCtr="0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33" name="모서리가 둥근 직사각형 90">
              <a:extLst>
                <a:ext uri="{FF2B5EF4-FFF2-40B4-BE49-F238E27FC236}">
                  <a16:creationId xmlns:a16="http://schemas.microsoft.com/office/drawing/2014/main" id="{90E021D1-A69C-4CA7-BAFA-81CBE5C5A2A0}"/>
                </a:ext>
              </a:extLst>
            </p:cNvPr>
            <p:cNvSpPr/>
            <p:nvPr/>
          </p:nvSpPr>
          <p:spPr>
            <a:xfrm>
              <a:off x="7005228" y="4988583"/>
              <a:ext cx="2628292" cy="651974"/>
            </a:xfrm>
            <a:prstGeom prst="roundRect">
              <a:avLst>
                <a:gd name="adj" fmla="val 782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88000" rIns="288000" bIns="288000" rtlCol="0" anchor="t" anchorCtr="0"/>
            <a:lstStyle/>
            <a:p>
              <a:endParaRPr lang="ko-KR" altLang="en-US" sz="1000" dirty="0">
                <a:solidFill>
                  <a:prstClr val="black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134" name="모서리가 둥근 직사각형 91">
              <a:extLst>
                <a:ext uri="{FF2B5EF4-FFF2-40B4-BE49-F238E27FC236}">
                  <a16:creationId xmlns:a16="http://schemas.microsoft.com/office/drawing/2014/main" id="{74A08E24-BAED-4F4D-B352-234916D3F42F}"/>
                </a:ext>
              </a:extLst>
            </p:cNvPr>
            <p:cNvSpPr/>
            <p:nvPr/>
          </p:nvSpPr>
          <p:spPr>
            <a:xfrm>
              <a:off x="6320032" y="3506786"/>
              <a:ext cx="1584176" cy="651974"/>
            </a:xfrm>
            <a:prstGeom prst="roundRect">
              <a:avLst>
                <a:gd name="adj" fmla="val 6361"/>
              </a:avLst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180000" bIns="0" rtlCol="0" anchor="ctr" anchorCtr="0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35" name="모서리가 둥근 직사각형 92">
              <a:extLst>
                <a:ext uri="{FF2B5EF4-FFF2-40B4-BE49-F238E27FC236}">
                  <a16:creationId xmlns:a16="http://schemas.microsoft.com/office/drawing/2014/main" id="{A6BE657C-C5C5-4AEA-97E3-C4763A1EC1A8}"/>
                </a:ext>
              </a:extLst>
            </p:cNvPr>
            <p:cNvSpPr/>
            <p:nvPr/>
          </p:nvSpPr>
          <p:spPr>
            <a:xfrm>
              <a:off x="7005228" y="3506786"/>
              <a:ext cx="2628292" cy="651974"/>
            </a:xfrm>
            <a:prstGeom prst="roundRect">
              <a:avLst>
                <a:gd name="adj" fmla="val 782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88000" rIns="288000" bIns="288000" rtlCol="0" anchor="t" anchorCtr="0"/>
            <a:lstStyle/>
            <a:p>
              <a:endParaRPr lang="ko-KR" altLang="en-US" sz="1000" dirty="0">
                <a:solidFill>
                  <a:prstClr val="black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136" name="모서리가 둥근 직사각형 94">
              <a:extLst>
                <a:ext uri="{FF2B5EF4-FFF2-40B4-BE49-F238E27FC236}">
                  <a16:creationId xmlns:a16="http://schemas.microsoft.com/office/drawing/2014/main" id="{BEB00D39-AF58-443C-ACA7-4088697E145F}"/>
                </a:ext>
              </a:extLst>
            </p:cNvPr>
            <p:cNvSpPr/>
            <p:nvPr/>
          </p:nvSpPr>
          <p:spPr>
            <a:xfrm>
              <a:off x="6320032" y="5729354"/>
              <a:ext cx="1584176" cy="651974"/>
            </a:xfrm>
            <a:prstGeom prst="roundRect">
              <a:avLst>
                <a:gd name="adj" fmla="val 7633"/>
              </a:avLst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180000" bIns="0" rtlCol="0" anchor="ctr" anchorCtr="0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37" name="모서리가 둥근 직사각형 95">
              <a:extLst>
                <a:ext uri="{FF2B5EF4-FFF2-40B4-BE49-F238E27FC236}">
                  <a16:creationId xmlns:a16="http://schemas.microsoft.com/office/drawing/2014/main" id="{13538062-FF20-4D97-9336-C0F0C5AA4CD3}"/>
                </a:ext>
              </a:extLst>
            </p:cNvPr>
            <p:cNvSpPr/>
            <p:nvPr/>
          </p:nvSpPr>
          <p:spPr>
            <a:xfrm>
              <a:off x="7005228" y="5729354"/>
              <a:ext cx="2628292" cy="651974"/>
            </a:xfrm>
            <a:prstGeom prst="roundRect">
              <a:avLst>
                <a:gd name="adj" fmla="val 782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88000" rIns="288000" bIns="288000" rtlCol="0" anchor="t" anchorCtr="0"/>
            <a:lstStyle/>
            <a:p>
              <a:endParaRPr lang="ko-KR" altLang="en-US" sz="1000" dirty="0">
                <a:solidFill>
                  <a:prstClr val="black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138" name="직사각형 14">
              <a:extLst>
                <a:ext uri="{FF2B5EF4-FFF2-40B4-BE49-F238E27FC236}">
                  <a16:creationId xmlns:a16="http://schemas.microsoft.com/office/drawing/2014/main" id="{E81F56EE-1293-43DA-8737-2AAA9B03B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3901" y="2114576"/>
              <a:ext cx="720079" cy="506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사용자 관리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9" name="직사각형 14">
              <a:extLst>
                <a:ext uri="{FF2B5EF4-FFF2-40B4-BE49-F238E27FC236}">
                  <a16:creationId xmlns:a16="http://schemas.microsoft.com/office/drawing/2014/main" id="{7422A22F-1567-43D1-AA41-9D74F5F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2400" y="2859070"/>
              <a:ext cx="720079" cy="506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서비스관리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0" name="직사각형 14">
              <a:extLst>
                <a:ext uri="{FF2B5EF4-FFF2-40B4-BE49-F238E27FC236}">
                  <a16:creationId xmlns:a16="http://schemas.microsoft.com/office/drawing/2014/main" id="{3270CEB0-3D12-4AC2-96C5-238A7C842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2400" y="3573012"/>
              <a:ext cx="720079" cy="506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권한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40000"/>
                </a:lnSpc>
                <a:defRPr/>
              </a:pP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관리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1" name="직사각형 14">
              <a:extLst>
                <a:ext uri="{FF2B5EF4-FFF2-40B4-BE49-F238E27FC236}">
                  <a16:creationId xmlns:a16="http://schemas.microsoft.com/office/drawing/2014/main" id="{09BF3233-C0DD-4AE3-AA8F-FEA562A9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3900" y="4327679"/>
              <a:ext cx="720079" cy="506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정책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40000"/>
                </a:lnSpc>
                <a:defRPr/>
              </a:pP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관리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2" name="직사각형 14">
              <a:extLst>
                <a:ext uri="{FF2B5EF4-FFF2-40B4-BE49-F238E27FC236}">
                  <a16:creationId xmlns:a16="http://schemas.microsoft.com/office/drawing/2014/main" id="{FA0981BA-9262-49A8-8656-E22AC0DAF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2400" y="5082345"/>
              <a:ext cx="720079" cy="506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역할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40000"/>
                </a:lnSpc>
                <a:defRPr/>
              </a:pP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관리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3" name="직사각형 14">
              <a:extLst>
                <a:ext uri="{FF2B5EF4-FFF2-40B4-BE49-F238E27FC236}">
                  <a16:creationId xmlns:a16="http://schemas.microsoft.com/office/drawing/2014/main" id="{937A2C1C-4758-499B-A283-909851D6B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3900" y="5818753"/>
              <a:ext cx="720079" cy="506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관리자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40000"/>
                </a:lnSpc>
                <a:defRPr/>
              </a:pP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권한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4" name="Rectangle 466">
              <a:extLst>
                <a:ext uri="{FF2B5EF4-FFF2-40B4-BE49-F238E27FC236}">
                  <a16:creationId xmlns:a16="http://schemas.microsoft.com/office/drawing/2014/main" id="{3241F551-FD60-462D-B523-EDA155735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901" y="2032593"/>
              <a:ext cx="2663824" cy="636035"/>
            </a:xfrm>
            <a:prstGeom prst="rect">
              <a:avLst/>
            </a:prstGeom>
            <a:noFill/>
            <a:ln w="38100" algn="ctr">
              <a:noFill/>
              <a:prstDash val="dash"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marL="87313" indent="-87313" latinLnBrk="0">
                <a:lnSpc>
                  <a:spcPct val="15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tabLst>
                  <a:tab pos="628650" algn="l"/>
                </a:tabLst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SSO/EAM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에서 관리하는 조직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부서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사용자에 대한 정보 제공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87313" indent="-87313" latinLnBrk="0">
                <a:lnSpc>
                  <a:spcPct val="15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tabLst>
                  <a:tab pos="628650" algn="l"/>
                </a:tabLst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조직 별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인증정책 관리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45" name="Rectangle 466">
              <a:extLst>
                <a:ext uri="{FF2B5EF4-FFF2-40B4-BE49-F238E27FC236}">
                  <a16:creationId xmlns:a16="http://schemas.microsoft.com/office/drawing/2014/main" id="{2142A907-1DCA-46F1-ABC6-BA1681E73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901" y="2897540"/>
              <a:ext cx="2448820" cy="395868"/>
            </a:xfrm>
            <a:prstGeom prst="rect">
              <a:avLst/>
            </a:prstGeom>
            <a:noFill/>
            <a:ln w="38100" algn="ctr">
              <a:noFill/>
              <a:prstDash val="dash"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marL="87313" indent="-87313" latinLnBrk="0">
                <a:lnSpc>
                  <a:spcPct val="15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tabLst>
                  <a:tab pos="628650" algn="l"/>
                </a:tabLst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SSO/EAM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에서 관리하는 자원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메뉴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에 대한 정보 제공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46" name="Rectangle 466">
              <a:extLst>
                <a:ext uri="{FF2B5EF4-FFF2-40B4-BE49-F238E27FC236}">
                  <a16:creationId xmlns:a16="http://schemas.microsoft.com/office/drawing/2014/main" id="{41643760-2E41-4901-BFC2-3B7AA4828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447" y="3515441"/>
              <a:ext cx="2578264" cy="636035"/>
            </a:xfrm>
            <a:prstGeom prst="rect">
              <a:avLst/>
            </a:prstGeom>
            <a:noFill/>
            <a:ln w="38100" algn="ctr">
              <a:noFill/>
              <a:prstDash val="dash"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marL="87313" indent="-87313" latinLnBrk="0">
                <a:lnSpc>
                  <a:spcPct val="15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tabLst>
                  <a:tab pos="628650" algn="l"/>
                </a:tabLst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자원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메뉴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과 역할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조직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및 사용자 간의 사용 권한 </a:t>
              </a:r>
              <a:r>
                <a:rPr lang="ko-KR" alt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매핑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87313" indent="-87313" latinLnBrk="0">
                <a:lnSpc>
                  <a:spcPct val="15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tabLst>
                  <a:tab pos="628650" algn="l"/>
                </a:tabLst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시스템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메뉴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버튼 별 권한 관리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47" name="Rectangle 466">
              <a:extLst>
                <a:ext uri="{FF2B5EF4-FFF2-40B4-BE49-F238E27FC236}">
                  <a16:creationId xmlns:a16="http://schemas.microsoft.com/office/drawing/2014/main" id="{1468FA64-FB9D-42DF-A016-D2CAC6438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901" y="4385661"/>
              <a:ext cx="2663825" cy="422260"/>
            </a:xfrm>
            <a:prstGeom prst="rect">
              <a:avLst/>
            </a:prstGeom>
            <a:noFill/>
            <a:ln w="38100" algn="ctr">
              <a:noFill/>
              <a:prstDash val="dash"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marL="87313" indent="-87313" latinLnBrk="0">
                <a:lnSpc>
                  <a:spcPct val="15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tabLst>
                  <a:tab pos="628650" algn="l"/>
                </a:tabLst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역할별 정책 관리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87313" indent="-87313" latinLnBrk="0">
                <a:lnSpc>
                  <a:spcPct val="15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tabLst>
                  <a:tab pos="628650" algn="l"/>
                </a:tabLst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역할별 속성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인증 연계성 관리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48" name="Rectangle 466">
              <a:extLst>
                <a:ext uri="{FF2B5EF4-FFF2-40B4-BE49-F238E27FC236}">
                  <a16:creationId xmlns:a16="http://schemas.microsoft.com/office/drawing/2014/main" id="{FC95A490-BE25-478E-BCB1-7FADEED7D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901" y="5123925"/>
              <a:ext cx="2663825" cy="395868"/>
            </a:xfrm>
            <a:prstGeom prst="rect">
              <a:avLst/>
            </a:prstGeom>
            <a:noFill/>
            <a:ln w="38100" algn="ctr">
              <a:noFill/>
              <a:prstDash val="dash"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marL="87313" indent="-87313" latinLnBrk="0">
                <a:lnSpc>
                  <a:spcPct val="15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tabLst>
                  <a:tab pos="628650" algn="l"/>
                </a:tabLst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SSO/EAM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에서 관리하는 사용자 행위 별 역할에 대한 정보 제공 및 설정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49" name="Rectangle 466">
              <a:extLst>
                <a:ext uri="{FF2B5EF4-FFF2-40B4-BE49-F238E27FC236}">
                  <a16:creationId xmlns:a16="http://schemas.microsoft.com/office/drawing/2014/main" id="{C579F373-8A54-4108-91D1-6481B995C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901" y="5739886"/>
              <a:ext cx="2529169" cy="636035"/>
            </a:xfrm>
            <a:prstGeom prst="rect">
              <a:avLst/>
            </a:prstGeom>
            <a:noFill/>
            <a:ln w="38100" algn="ctr">
              <a:noFill/>
              <a:prstDash val="dash"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marL="87313" indent="-87313" latinLnBrk="0">
                <a:lnSpc>
                  <a:spcPct val="15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tabLst>
                  <a:tab pos="628650" algn="l"/>
                </a:tabLst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관리자 및 </a:t>
              </a:r>
              <a:r>
                <a:rPr lang="ko-KR" alt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부관리자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설정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87313" indent="-87313" latinLnBrk="0">
                <a:lnSpc>
                  <a:spcPct val="15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tabLst>
                  <a:tab pos="628650" algn="l"/>
                </a:tabLst>
              </a:pPr>
              <a:r>
                <a:rPr lang="ko-KR" alt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부관리자의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관리를 통한 </a:t>
              </a:r>
              <a:r>
                <a:rPr lang="ko-KR" alt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보안성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및 업무 효율성 향상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150" name="타원 149">
            <a:extLst>
              <a:ext uri="{FF2B5EF4-FFF2-40B4-BE49-F238E27FC236}">
                <a16:creationId xmlns:a16="http://schemas.microsoft.com/office/drawing/2014/main" id="{BB52BFB7-0997-4FAE-A6CC-72AC540A533D}"/>
              </a:ext>
            </a:extLst>
          </p:cNvPr>
          <p:cNvSpPr>
            <a:spLocks noChangeAspect="1"/>
          </p:cNvSpPr>
          <p:nvPr/>
        </p:nvSpPr>
        <p:spPr>
          <a:xfrm>
            <a:off x="2873446" y="3555239"/>
            <a:ext cx="1462624" cy="14191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CED53D5-68C1-4174-980D-F70687F54A8B}"/>
              </a:ext>
            </a:extLst>
          </p:cNvPr>
          <p:cNvGrpSpPr>
            <a:grpSpLocks noChangeAspect="1"/>
          </p:cNvGrpSpPr>
          <p:nvPr/>
        </p:nvGrpSpPr>
        <p:grpSpPr>
          <a:xfrm>
            <a:off x="3058525" y="4048747"/>
            <a:ext cx="1110179" cy="451018"/>
            <a:chOff x="-1315474" y="916618"/>
            <a:chExt cx="5656406" cy="2368366"/>
          </a:xfrm>
        </p:grpSpPr>
        <p:pic>
          <p:nvPicPr>
            <p:cNvPr id="152" name="그림 151">
              <a:extLst>
                <a:ext uri="{FF2B5EF4-FFF2-40B4-BE49-F238E27FC236}">
                  <a16:creationId xmlns:a16="http://schemas.microsoft.com/office/drawing/2014/main" id="{D6D69513-53C3-490D-B230-9691DE47C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051"/>
            <a:stretch/>
          </p:blipFill>
          <p:spPr>
            <a:xfrm>
              <a:off x="-1129606" y="916618"/>
              <a:ext cx="5290517" cy="954264"/>
            </a:xfrm>
            <a:prstGeom prst="rect">
              <a:avLst/>
            </a:prstGeom>
          </p:spPr>
        </p:pic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398A228C-F276-4853-B617-E1711ED21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35"/>
            <a:stretch/>
          </p:blipFill>
          <p:spPr>
            <a:xfrm>
              <a:off x="-1315474" y="2330721"/>
              <a:ext cx="5656406" cy="954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811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D8C2243-A5F2-C34A-AF03-DCBE0884A4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2799" y="832574"/>
            <a:ext cx="2473201" cy="5190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2EFAB0-0B9E-8347-ABB0-EF5D58F764B7}"/>
              </a:ext>
            </a:extLst>
          </p:cNvPr>
          <p:cNvSpPr txBox="1"/>
          <p:nvPr/>
        </p:nvSpPr>
        <p:spPr>
          <a:xfrm>
            <a:off x="230334" y="197847"/>
            <a:ext cx="2045640" cy="49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1-5 API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모듈 구성</a:t>
            </a:r>
            <a:endParaRPr lang="ko-KR" altLang="en-US" sz="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E5586-A73C-B646-8EF9-942B19A93A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471AE2-3996-9742-904F-769934CEB9D9}"/>
              </a:ext>
            </a:extLst>
          </p:cNvPr>
          <p:cNvSpPr txBox="1"/>
          <p:nvPr/>
        </p:nvSpPr>
        <p:spPr>
          <a:xfrm>
            <a:off x="230169" y="871549"/>
            <a:ext cx="9376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atin typeface="+mn-ea"/>
              </a:rPr>
              <a:t>1. </a:t>
            </a:r>
            <a:r>
              <a:rPr lang="ko-KR" altLang="en-US" sz="1000" dirty="0">
                <a:latin typeface="+mn-ea"/>
              </a:rPr>
              <a:t>클래스 구성</a:t>
            </a:r>
            <a:endParaRPr lang="en-US" altLang="ko-KR" sz="1000" dirty="0">
              <a:latin typeface="+mn-ea"/>
            </a:endParaRPr>
          </a:p>
          <a:p>
            <a:r>
              <a:rPr lang="x-none" altLang="ko-KR" sz="1000" dirty="0">
                <a:latin typeface="+mn-ea"/>
              </a:rPr>
              <a:t>SSO JavaAPI는 다음과 같은 클래스들로 구성됩니다.</a:t>
            </a:r>
            <a:endParaRPr lang="ko-KR" altLang="ko-KR" sz="1000" dirty="0">
              <a:latin typeface="+mn-ea"/>
            </a:endParaRPr>
          </a:p>
          <a:p>
            <a:r>
              <a:rPr lang="x-none" altLang="ko-KR" sz="1000" dirty="0">
                <a:latin typeface="+mn-ea"/>
              </a:rPr>
              <a:t>-</a:t>
            </a:r>
            <a:r>
              <a:rPr lang="en-US" altLang="ko-KR" sz="1000" dirty="0">
                <a:latin typeface="+mn-ea"/>
              </a:rPr>
              <a:t> </a:t>
            </a:r>
            <a:r>
              <a:rPr lang="x-none" altLang="ko-KR" sz="1000" dirty="0">
                <a:latin typeface="+mn-ea"/>
              </a:rPr>
              <a:t>SSO</a:t>
            </a:r>
            <a:endParaRPr lang="ko-KR" altLang="ko-KR" sz="1000" dirty="0">
              <a:latin typeface="+mn-ea"/>
            </a:endParaRPr>
          </a:p>
          <a:p>
            <a:r>
              <a:rPr lang="x-none" altLang="ko-KR" sz="1000" dirty="0">
                <a:latin typeface="+mn-ea"/>
              </a:rPr>
              <a:t>-</a:t>
            </a:r>
            <a:r>
              <a:rPr lang="en-US" altLang="ko-KR" sz="1000" dirty="0">
                <a:latin typeface="+mn-ea"/>
              </a:rPr>
              <a:t> </a:t>
            </a:r>
            <a:r>
              <a:rPr lang="x-none" altLang="ko-KR" sz="1000" dirty="0">
                <a:latin typeface="+mn-ea"/>
              </a:rPr>
              <a:t>SsoAuthInfo</a:t>
            </a:r>
            <a:endParaRPr lang="ko-KR" altLang="ko-KR" sz="1000" dirty="0">
              <a:latin typeface="+mn-ea"/>
            </a:endParaRPr>
          </a:p>
          <a:p>
            <a:r>
              <a:rPr lang="x-none" altLang="ko-KR" sz="1000" dirty="0">
                <a:latin typeface="+mn-ea"/>
              </a:rPr>
              <a:t>-</a:t>
            </a:r>
            <a:r>
              <a:rPr lang="en-US" altLang="ko-KR" sz="1000" dirty="0">
                <a:latin typeface="+mn-ea"/>
              </a:rPr>
              <a:t> </a:t>
            </a:r>
            <a:r>
              <a:rPr lang="x-none" altLang="ko-KR" sz="1000" dirty="0">
                <a:latin typeface="+mn-ea"/>
              </a:rPr>
              <a:t>SsoConst</a:t>
            </a:r>
            <a:endParaRPr lang="ko-KR" altLang="ko-KR" sz="1000" dirty="0">
              <a:latin typeface="+mn-ea"/>
            </a:endParaRPr>
          </a:p>
          <a:p>
            <a:r>
              <a:rPr lang="x-none" altLang="ko-KR" sz="1000" dirty="0">
                <a:latin typeface="+mn-ea"/>
              </a:rPr>
              <a:t>-</a:t>
            </a:r>
            <a:r>
              <a:rPr lang="en-US" altLang="ko-KR" sz="1000" dirty="0">
                <a:latin typeface="+mn-ea"/>
              </a:rPr>
              <a:t> </a:t>
            </a:r>
            <a:r>
              <a:rPr lang="x-none" altLang="ko-KR" sz="1000" dirty="0">
                <a:latin typeface="+mn-ea"/>
              </a:rPr>
              <a:t>SsoParser</a:t>
            </a:r>
            <a:endParaRPr lang="ko-KR" altLang="ko-KR" sz="1000" dirty="0">
              <a:latin typeface="+mn-ea"/>
            </a:endParaRPr>
          </a:p>
          <a:p>
            <a:r>
              <a:rPr lang="x-none" altLang="ko-KR" sz="1000" dirty="0">
                <a:latin typeface="+mn-ea"/>
              </a:rPr>
              <a:t>-</a:t>
            </a:r>
            <a:r>
              <a:rPr lang="en-US" altLang="ko-KR" sz="1000" dirty="0">
                <a:latin typeface="+mn-ea"/>
              </a:rPr>
              <a:t> </a:t>
            </a:r>
            <a:r>
              <a:rPr lang="x-none" altLang="ko-KR" sz="1000" dirty="0">
                <a:latin typeface="+mn-ea"/>
              </a:rPr>
              <a:t>SsoUserForService</a:t>
            </a:r>
            <a:endParaRPr lang="ko-KR" altLang="ko-KR" sz="1000" dirty="0">
              <a:latin typeface="+mn-ea"/>
            </a:endParaRPr>
          </a:p>
          <a:p>
            <a:r>
              <a:rPr lang="x-none" altLang="ko-KR" sz="1000" dirty="0">
                <a:latin typeface="+mn-ea"/>
              </a:rPr>
              <a:t>-</a:t>
            </a:r>
            <a:r>
              <a:rPr lang="en-US" altLang="ko-KR" sz="1000" dirty="0">
                <a:latin typeface="+mn-ea"/>
              </a:rPr>
              <a:t> </a:t>
            </a:r>
            <a:r>
              <a:rPr lang="x-none" altLang="ko-KR" sz="1000" dirty="0">
                <a:latin typeface="+mn-ea"/>
              </a:rPr>
              <a:t>EAMService</a:t>
            </a:r>
            <a:endParaRPr lang="ko-KR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- </a:t>
            </a:r>
            <a:r>
              <a:rPr lang="en-US" altLang="ko-KR" sz="1000" dirty="0" err="1">
                <a:latin typeface="+mn-ea"/>
              </a:rPr>
              <a:t>EAMGroup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2. </a:t>
            </a:r>
            <a:r>
              <a:rPr lang="ko-KR" altLang="en-US" sz="1000" dirty="0">
                <a:latin typeface="+mn-ea"/>
              </a:rPr>
              <a:t>모듈 구성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- </a:t>
            </a:r>
            <a:r>
              <a:rPr lang="x-none" altLang="ko-KR" sz="1000" dirty="0">
                <a:latin typeface="+mn-ea"/>
              </a:rPr>
              <a:t>WAJavaAPI.V.1.3.x.x.yymmdd.jar</a:t>
            </a:r>
            <a:endParaRPr lang="ko-KR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- s</a:t>
            </a:r>
            <a:r>
              <a:rPr lang="x-none" altLang="ko-KR" sz="1000" dirty="0">
                <a:latin typeface="+mn-ea"/>
              </a:rPr>
              <a:t>so.conf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3. </a:t>
            </a:r>
            <a:r>
              <a:rPr lang="ko-KR" altLang="en-US" sz="1000" dirty="0">
                <a:latin typeface="+mn-ea"/>
              </a:rPr>
              <a:t>환경설정 파일 내용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sso.conf</a:t>
            </a:r>
            <a:r>
              <a:rPr lang="en-US" altLang="ko-KR" sz="1000" dirty="0">
                <a:latin typeface="+mn-ea"/>
              </a:rPr>
              <a:t>)</a:t>
            </a:r>
          </a:p>
          <a:p>
            <a:endParaRPr lang="ko-KR" altLang="ko-KR" sz="1000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5C018-F981-EC46-9649-6EAF29E9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0F0-CFF0-0D40-9C8C-F20E3D47AC18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C8BF6F-DA64-4630-933F-0A166C2B7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24" y="33720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E7D0D36-1F68-4E75-9C4D-15C9DD922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3782"/>
              </p:ext>
            </p:extLst>
          </p:nvPr>
        </p:nvGraphicFramePr>
        <p:xfrm>
          <a:off x="390024" y="3307471"/>
          <a:ext cx="4610125" cy="287258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972105">
                  <a:extLst>
                    <a:ext uri="{9D8B030D-6E8A-4147-A177-3AD203B41FA5}">
                      <a16:colId xmlns:a16="http://schemas.microsoft.com/office/drawing/2014/main" val="971410524"/>
                    </a:ext>
                  </a:extLst>
                </a:gridCol>
                <a:gridCol w="1819010">
                  <a:extLst>
                    <a:ext uri="{9D8B030D-6E8A-4147-A177-3AD203B41FA5}">
                      <a16:colId xmlns:a16="http://schemas.microsoft.com/office/drawing/2014/main" val="3962653274"/>
                    </a:ext>
                  </a:extLst>
                </a:gridCol>
                <a:gridCol w="1819010">
                  <a:extLst>
                    <a:ext uri="{9D8B030D-6E8A-4147-A177-3AD203B41FA5}">
                      <a16:colId xmlns:a16="http://schemas.microsoft.com/office/drawing/2014/main" val="3533688448"/>
                    </a:ext>
                  </a:extLst>
                </a:gridCol>
              </a:tblGrid>
              <a:tr h="10910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800" kern="0" dirty="0">
                          <a:effectLst/>
                        </a:rPr>
                        <a:t>설정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800" kern="0" dirty="0">
                          <a:effectLst/>
                        </a:rPr>
                        <a:t>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예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extLst>
                  <a:ext uri="{0D108BD9-81ED-4DB2-BD59-A6C34878D82A}">
                    <a16:rowId xmlns:a16="http://schemas.microsoft.com/office/drawing/2014/main" val="10527039"/>
                  </a:ext>
                </a:extLst>
              </a:tr>
              <a:tr h="15221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Apiname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Engine</a:t>
                      </a:r>
                      <a:r>
                        <a:rPr lang="ko-KR" sz="800" kern="0" dirty="0">
                          <a:effectLst/>
                        </a:rPr>
                        <a:t>과 통신하기 위한</a:t>
                      </a:r>
                      <a:r>
                        <a:rPr lang="en-US" sz="800" kern="0" dirty="0">
                          <a:effectLst/>
                        </a:rPr>
                        <a:t> API NAME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SSOAPI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746956463"/>
                  </a:ext>
                </a:extLst>
              </a:tr>
              <a:tr h="10910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hostname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800" kern="0" dirty="0">
                          <a:effectLst/>
                        </a:rPr>
                        <a:t>기본</a:t>
                      </a:r>
                      <a:r>
                        <a:rPr lang="en-US" sz="800" kern="0" dirty="0">
                          <a:effectLst/>
                        </a:rPr>
                        <a:t>Engine IP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kern="0" dirty="0">
                          <a:effectLst/>
                        </a:rPr>
                        <a:t>127.0.0.1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998463615"/>
                  </a:ext>
                </a:extLst>
              </a:tr>
              <a:tr h="12975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portnumber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800" kern="0" dirty="0">
                          <a:effectLst/>
                        </a:rPr>
                        <a:t>기본</a:t>
                      </a:r>
                      <a:r>
                        <a:rPr lang="en-US" sz="800" kern="0" dirty="0">
                          <a:effectLst/>
                        </a:rPr>
                        <a:t> Engine Port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kern="0" dirty="0">
                          <a:effectLst/>
                        </a:rPr>
                        <a:t>7000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385556851"/>
                  </a:ext>
                </a:extLst>
              </a:tr>
              <a:tr h="142613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backuphostname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800" kern="0" dirty="0">
                          <a:effectLst/>
                        </a:rPr>
                        <a:t>백업</a:t>
                      </a:r>
                      <a:r>
                        <a:rPr lang="en-US" sz="800" kern="0" dirty="0">
                          <a:effectLst/>
                        </a:rPr>
                        <a:t> Engine IP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127.0.0.1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722982716"/>
                  </a:ext>
                </a:extLst>
              </a:tr>
              <a:tr h="142613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backupportnumber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800" kern="0" dirty="0">
                          <a:effectLst/>
                        </a:rPr>
                        <a:t>백업</a:t>
                      </a:r>
                      <a:r>
                        <a:rPr lang="en-US" sz="800" kern="0" dirty="0">
                          <a:effectLst/>
                        </a:rPr>
                        <a:t> Engine Port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7001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705460764"/>
                  </a:ext>
                </a:extLst>
              </a:tr>
              <a:tr h="33555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activebackup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800" kern="0" dirty="0">
                          <a:effectLst/>
                        </a:rPr>
                        <a:t>백업 기능 활성화여부</a:t>
                      </a:r>
                      <a:r>
                        <a:rPr lang="en-US" sz="800" kern="0" dirty="0">
                          <a:effectLst/>
                        </a:rPr>
                        <a:t>,  True</a:t>
                      </a:r>
                      <a:r>
                        <a:rPr lang="ko-KR" sz="800" kern="0" dirty="0" err="1">
                          <a:effectLst/>
                        </a:rPr>
                        <a:t>인경우</a:t>
                      </a:r>
                      <a:r>
                        <a:rPr lang="ko-KR" sz="800" kern="0" dirty="0">
                          <a:effectLst/>
                        </a:rPr>
                        <a:t> 메인</a:t>
                      </a:r>
                      <a:r>
                        <a:rPr lang="en-US" sz="800" kern="0" dirty="0">
                          <a:effectLst/>
                        </a:rPr>
                        <a:t> IP</a:t>
                      </a:r>
                      <a:r>
                        <a:rPr lang="ko-KR" sz="800" kern="0" dirty="0">
                          <a:effectLst/>
                        </a:rPr>
                        <a:t>로 통신실패시</a:t>
                      </a:r>
                      <a:r>
                        <a:rPr lang="en-US" sz="800" kern="0" dirty="0">
                          <a:effectLst/>
                        </a:rPr>
                        <a:t> backup IP</a:t>
                      </a:r>
                      <a:r>
                        <a:rPr lang="ko-KR" sz="800" kern="0" dirty="0">
                          <a:effectLst/>
                        </a:rPr>
                        <a:t>로 재시도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FALSE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407371393"/>
                  </a:ext>
                </a:extLst>
              </a:tr>
              <a:tr h="17952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apikey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Engine</a:t>
                      </a:r>
                      <a:r>
                        <a:rPr lang="ko-KR" sz="800" kern="0">
                          <a:effectLst/>
                        </a:rPr>
                        <a:t>과 통신할 때 사용할 키값</a:t>
                      </a:r>
                      <a:r>
                        <a:rPr lang="en-US" sz="800" kern="0">
                          <a:effectLst/>
                        </a:rPr>
                        <a:t>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368B184727E89AB69FAF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929022567"/>
                  </a:ext>
                </a:extLst>
              </a:tr>
              <a:tr h="28847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serverid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Engine</a:t>
                      </a:r>
                      <a:r>
                        <a:rPr lang="ko-KR" sz="800" kern="0">
                          <a:effectLst/>
                        </a:rPr>
                        <a:t>에서 토큰 압복호화 할 때 찾을</a:t>
                      </a:r>
                      <a:r>
                        <a:rPr lang="en-US" sz="800" kern="0">
                          <a:effectLst/>
                        </a:rPr>
                        <a:t> </a:t>
                      </a:r>
                      <a:endParaRPr lang="ko-KR" sz="1000" kern="10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키</a:t>
                      </a:r>
                      <a:r>
                        <a:rPr lang="en-US" sz="800" kern="0">
                          <a:effectLst/>
                        </a:rPr>
                        <a:t> ID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GID_DEMO1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991784435"/>
                  </a:ext>
                </a:extLst>
              </a:tr>
              <a:tr h="10910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tokenversion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Token version 3</a:t>
                      </a:r>
                      <a:r>
                        <a:rPr lang="ko-KR" sz="800" kern="0">
                          <a:effectLst/>
                        </a:rPr>
                        <a:t>으로 셋팅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3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632744413"/>
                  </a:ext>
                </a:extLst>
              </a:tr>
              <a:tr h="16005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sockettimeout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Engine</a:t>
                      </a:r>
                      <a:r>
                        <a:rPr lang="ko-KR" sz="800" kern="0">
                          <a:effectLst/>
                        </a:rPr>
                        <a:t>과 통신할때의 타임아웃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3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093467426"/>
                  </a:ext>
                </a:extLst>
              </a:tr>
              <a:tr h="148861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reconncount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Engine</a:t>
                      </a:r>
                      <a:r>
                        <a:rPr lang="ko-KR" sz="800" kern="0">
                          <a:effectLst/>
                        </a:rPr>
                        <a:t>과 통신 실패시 재시도 횟수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4243432411"/>
                  </a:ext>
                </a:extLst>
              </a:tr>
              <a:tr h="26005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ischeckengineinfo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Engine</a:t>
                      </a:r>
                      <a:r>
                        <a:rPr lang="ko-KR" sz="800" kern="0" dirty="0">
                          <a:effectLst/>
                        </a:rPr>
                        <a:t>의 </a:t>
                      </a:r>
                      <a:r>
                        <a:rPr lang="en-US" sz="800" kern="0" dirty="0">
                          <a:effectLst/>
                        </a:rPr>
                        <a:t>name</a:t>
                      </a:r>
                      <a:r>
                        <a:rPr lang="ko-KR" sz="800" kern="0" dirty="0">
                          <a:effectLst/>
                        </a:rPr>
                        <a:t>을 </a:t>
                      </a:r>
                      <a:r>
                        <a:rPr lang="ko-KR" sz="800" kern="0" dirty="0" err="1">
                          <a:effectLst/>
                        </a:rPr>
                        <a:t>확일하지여부</a:t>
                      </a:r>
                      <a:r>
                        <a:rPr lang="en-US" sz="800" kern="0" dirty="0">
                          <a:effectLst/>
                        </a:rPr>
                        <a:t>,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800" kern="0" dirty="0">
                          <a:effectLst/>
                        </a:rPr>
                        <a:t>하위호환시</a:t>
                      </a:r>
                      <a:r>
                        <a:rPr lang="en-US" sz="800" kern="0" dirty="0">
                          <a:effectLst/>
                        </a:rPr>
                        <a:t> false</a:t>
                      </a:r>
                      <a:r>
                        <a:rPr lang="ko-KR" sz="800" kern="0" dirty="0">
                          <a:effectLst/>
                        </a:rPr>
                        <a:t>로 </a:t>
                      </a:r>
                      <a:r>
                        <a:rPr lang="ko-KR" sz="800" kern="0" dirty="0" err="1">
                          <a:effectLst/>
                        </a:rPr>
                        <a:t>셋팅필요</a:t>
                      </a:r>
                      <a:r>
                        <a:rPr lang="en-US" sz="800" kern="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FALSE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929849285"/>
                  </a:ext>
                </a:extLst>
              </a:tr>
              <a:tr h="41106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 err="1">
                          <a:effectLst/>
                        </a:rPr>
                        <a:t>withtokenotp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Token </a:t>
                      </a:r>
                      <a:r>
                        <a:rPr lang="en-US" sz="800" kern="0" dirty="0" err="1">
                          <a:effectLst/>
                        </a:rPr>
                        <a:t>otp</a:t>
                      </a:r>
                      <a:r>
                        <a:rPr lang="en-US" sz="800" kern="0" dirty="0">
                          <a:effectLst/>
                        </a:rPr>
                        <a:t> </a:t>
                      </a:r>
                      <a:r>
                        <a:rPr lang="ko-KR" sz="800" kern="0" dirty="0">
                          <a:effectLst/>
                        </a:rPr>
                        <a:t>기능 사용여부</a:t>
                      </a:r>
                      <a:r>
                        <a:rPr lang="en-US" sz="800" kern="0" dirty="0">
                          <a:effectLst/>
                        </a:rPr>
                        <a:t> True </a:t>
                      </a:r>
                      <a:r>
                        <a:rPr lang="ko-KR" sz="800" kern="0" dirty="0">
                          <a:effectLst/>
                        </a:rPr>
                        <a:t>사용</a:t>
                      </a:r>
                      <a:r>
                        <a:rPr lang="en-US" sz="800" kern="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0" lvl="0" indent="0" algn="l" latinLnBrk="0"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800" kern="0" dirty="0">
                          <a:effectLst/>
                        </a:rPr>
                        <a:t>- True : </a:t>
                      </a:r>
                      <a:r>
                        <a:rPr lang="en-US" sz="800" kern="0" dirty="0" err="1">
                          <a:effectLst/>
                        </a:rPr>
                        <a:t>verifyToken</a:t>
                      </a:r>
                      <a:r>
                        <a:rPr lang="ko-KR" sz="800" kern="0" dirty="0">
                          <a:effectLst/>
                        </a:rPr>
                        <a:t>시</a:t>
                      </a:r>
                      <a:r>
                        <a:rPr lang="en-US" sz="800" kern="0" dirty="0">
                          <a:effectLst/>
                        </a:rPr>
                        <a:t> </a:t>
                      </a:r>
                      <a:r>
                        <a:rPr lang="en-US" sz="800" kern="0" dirty="0" err="1">
                          <a:effectLst/>
                        </a:rPr>
                        <a:t>otp</a:t>
                      </a:r>
                      <a:r>
                        <a:rPr lang="ko-KR" sz="800" kern="0" dirty="0">
                          <a:effectLst/>
                        </a:rPr>
                        <a:t>를 같이 입력해야 정상 동작</a:t>
                      </a:r>
                      <a:r>
                        <a:rPr lang="en-US" sz="800" kern="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FALSE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636616245"/>
                  </a:ext>
                </a:extLst>
              </a:tr>
              <a:tr h="125835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 err="1">
                          <a:effectLst/>
                        </a:rPr>
                        <a:t>debuglevel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 err="1">
                          <a:effectLst/>
                        </a:rPr>
                        <a:t>api</a:t>
                      </a:r>
                      <a:r>
                        <a:rPr lang="ko-KR" sz="800" kern="0" dirty="0">
                          <a:effectLst/>
                        </a:rPr>
                        <a:t>에서</a:t>
                      </a:r>
                      <a:r>
                        <a:rPr lang="en-US" sz="800" kern="0" dirty="0">
                          <a:effectLst/>
                        </a:rPr>
                        <a:t> </a:t>
                      </a:r>
                      <a:r>
                        <a:rPr lang="en-US" sz="800" kern="0" dirty="0" err="1">
                          <a:effectLst/>
                        </a:rPr>
                        <a:t>debugLog</a:t>
                      </a:r>
                      <a:r>
                        <a:rPr lang="ko-KR" sz="800" kern="0" dirty="0">
                          <a:effectLst/>
                        </a:rPr>
                        <a:t>를 출력할지 여부</a:t>
                      </a:r>
                      <a:r>
                        <a:rPr lang="en-US" sz="800" kern="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04153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50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D8C2243-A5F2-C34A-AF03-DCBE0884A4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2799" y="832574"/>
            <a:ext cx="2473201" cy="5190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2EFAB0-0B9E-8347-ABB0-EF5D58F764B7}"/>
              </a:ext>
            </a:extLst>
          </p:cNvPr>
          <p:cNvSpPr txBox="1"/>
          <p:nvPr/>
        </p:nvSpPr>
        <p:spPr>
          <a:xfrm>
            <a:off x="230334" y="197847"/>
            <a:ext cx="2045640" cy="49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1-5 API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모듈 구성</a:t>
            </a:r>
            <a:endParaRPr lang="ko-KR" altLang="en-US" sz="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E5586-A73C-B646-8EF9-942B19A93A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471AE2-3996-9742-904F-769934CEB9D9}"/>
              </a:ext>
            </a:extLst>
          </p:cNvPr>
          <p:cNvSpPr txBox="1"/>
          <p:nvPr/>
        </p:nvSpPr>
        <p:spPr>
          <a:xfrm>
            <a:off x="230169" y="871549"/>
            <a:ext cx="93766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4. </a:t>
            </a:r>
            <a:r>
              <a:rPr lang="ko-KR" altLang="en-US" sz="1000" dirty="0">
                <a:latin typeface="+mn-ea"/>
              </a:rPr>
              <a:t>적용방법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- </a:t>
            </a:r>
            <a:r>
              <a:rPr lang="en-US" altLang="ko-KR" sz="1000" dirty="0" err="1">
                <a:latin typeface="+mn-ea"/>
              </a:rPr>
              <a:t>sso.conf</a:t>
            </a:r>
            <a:endParaRPr lang="en-US" altLang="ko-KR" sz="1000" dirty="0">
              <a:latin typeface="+mn-ea"/>
            </a:endParaRPr>
          </a:p>
          <a:p>
            <a:r>
              <a:rPr lang="x-none" altLang="ko-KR" sz="1000" dirty="0">
                <a:latin typeface="+mn-ea"/>
              </a:rPr>
              <a:t>sso.conf</a:t>
            </a:r>
            <a:r>
              <a:rPr lang="ko-KR" altLang="ko-KR" sz="1000" dirty="0">
                <a:latin typeface="+mn-ea"/>
              </a:rPr>
              <a:t>는 다음 중 한가지 방법으로 설정합니다</a:t>
            </a:r>
            <a:r>
              <a:rPr lang="x-none" altLang="ko-KR" sz="1000" dirty="0">
                <a:latin typeface="+mn-ea"/>
              </a:rPr>
              <a:t>.</a:t>
            </a:r>
            <a:endParaRPr lang="ko-KR" altLang="ko-KR" sz="1000" dirty="0">
              <a:latin typeface="+mn-ea"/>
            </a:endParaRPr>
          </a:p>
          <a:p>
            <a:pPr lvl="0"/>
            <a:r>
              <a:rPr lang="en-US" altLang="ko-KR" sz="1000" dirty="0">
                <a:latin typeface="+mn-ea"/>
              </a:rPr>
              <a:t>1) </a:t>
            </a:r>
            <a:r>
              <a:rPr lang="x-none" altLang="ko-KR" sz="1000" dirty="0">
                <a:latin typeface="+mn-ea"/>
              </a:rPr>
              <a:t>WAJavaAPI.V.1.3.x.x.yymmdd.jar</a:t>
            </a:r>
            <a:r>
              <a:rPr lang="ko-KR" altLang="ko-KR" sz="1000" dirty="0">
                <a:latin typeface="+mn-ea"/>
              </a:rPr>
              <a:t>와 같은 경로</a:t>
            </a:r>
          </a:p>
          <a:p>
            <a:pPr lvl="0"/>
            <a:r>
              <a:rPr lang="en-US" altLang="ko-KR" sz="1000" dirty="0">
                <a:latin typeface="+mn-ea"/>
              </a:rPr>
              <a:t>2) </a:t>
            </a:r>
            <a:r>
              <a:rPr lang="x-none" altLang="ko-KR" sz="1000" dirty="0">
                <a:latin typeface="+mn-ea"/>
              </a:rPr>
              <a:t>SSO API</a:t>
            </a:r>
            <a:r>
              <a:rPr lang="ko-KR" altLang="ko-KR" sz="1000" dirty="0" err="1">
                <a:latin typeface="+mn-ea"/>
              </a:rPr>
              <a:t>를</a:t>
            </a:r>
            <a:r>
              <a:rPr lang="ko-KR" altLang="ko-KR" sz="1000" dirty="0">
                <a:latin typeface="+mn-ea"/>
              </a:rPr>
              <a:t> 적용할</a:t>
            </a:r>
            <a:r>
              <a:rPr lang="x-none" altLang="ko-KR" sz="1000" dirty="0">
                <a:latin typeface="+mn-ea"/>
              </a:rPr>
              <a:t> WAS </a:t>
            </a:r>
            <a:r>
              <a:rPr lang="ko-KR" altLang="ko-KR" sz="1000" dirty="0">
                <a:latin typeface="+mn-ea"/>
              </a:rPr>
              <a:t>기동 계정의 </a:t>
            </a:r>
            <a:r>
              <a:rPr lang="ko-KR" altLang="ko-KR" sz="1000" dirty="0" err="1">
                <a:latin typeface="+mn-ea"/>
              </a:rPr>
              <a:t>홈디렉토리</a:t>
            </a:r>
            <a:endParaRPr lang="ko-KR" altLang="ko-KR" sz="1000" dirty="0">
              <a:latin typeface="+mn-ea"/>
            </a:endParaRPr>
          </a:p>
          <a:p>
            <a:pPr lvl="0"/>
            <a:r>
              <a:rPr lang="en-US" altLang="ko-KR" sz="1000" dirty="0">
                <a:latin typeface="+mn-ea"/>
              </a:rPr>
              <a:t>3) </a:t>
            </a:r>
            <a:r>
              <a:rPr lang="x-none" altLang="ko-KR" sz="1000" dirty="0">
                <a:latin typeface="+mn-ea"/>
              </a:rPr>
              <a:t>was</a:t>
            </a:r>
            <a:r>
              <a:rPr lang="ko-KR" altLang="ko-KR" sz="1000" dirty="0">
                <a:latin typeface="+mn-ea"/>
              </a:rPr>
              <a:t>의 기동옵션에</a:t>
            </a:r>
            <a:r>
              <a:rPr lang="x-none" altLang="ko-KR" sz="1000" dirty="0">
                <a:latin typeface="+mn-ea"/>
              </a:rPr>
              <a:t> sso.conf </a:t>
            </a:r>
            <a:r>
              <a:rPr lang="ko-KR" altLang="ko-KR" sz="1000" dirty="0">
                <a:latin typeface="+mn-ea"/>
              </a:rPr>
              <a:t>라는 환경변수로 경로 지정</a:t>
            </a:r>
            <a:endParaRPr lang="en-US" altLang="ko-KR" sz="1000" dirty="0">
              <a:latin typeface="+mn-ea"/>
            </a:endParaRPr>
          </a:p>
          <a:p>
            <a:pPr lvl="0"/>
            <a:endParaRPr lang="en-US" altLang="ko-KR" sz="1000" dirty="0">
              <a:latin typeface="+mn-ea"/>
            </a:endParaRPr>
          </a:p>
          <a:p>
            <a:pPr lvl="0"/>
            <a:r>
              <a:rPr lang="en-US" altLang="ko-KR" sz="1000" dirty="0">
                <a:latin typeface="+mn-ea"/>
              </a:rPr>
              <a:t>- Jar</a:t>
            </a:r>
            <a:r>
              <a:rPr lang="ko-KR" altLang="en-US" sz="1000" dirty="0">
                <a:latin typeface="+mn-ea"/>
              </a:rPr>
              <a:t>파일</a:t>
            </a:r>
            <a:endParaRPr lang="en-US" altLang="ko-KR" sz="1000" dirty="0">
              <a:latin typeface="+mn-ea"/>
            </a:endParaRPr>
          </a:p>
          <a:p>
            <a:r>
              <a:rPr lang="x-none" altLang="ko-KR" sz="1000" dirty="0">
                <a:latin typeface="+mn-ea"/>
              </a:rPr>
              <a:t>jar </a:t>
            </a:r>
            <a:r>
              <a:rPr lang="ko-KR" altLang="ko-KR" sz="1000" dirty="0">
                <a:latin typeface="+mn-ea"/>
              </a:rPr>
              <a:t>파일은 다음 중 한가지 방법으로 설정합니다</a:t>
            </a:r>
            <a:r>
              <a:rPr lang="x-none" altLang="ko-KR" sz="1000" dirty="0">
                <a:latin typeface="+mn-ea"/>
              </a:rPr>
              <a:t>.</a:t>
            </a:r>
            <a:endParaRPr lang="ko-KR" altLang="ko-KR" sz="1000" dirty="0">
              <a:latin typeface="+mn-ea"/>
            </a:endParaRPr>
          </a:p>
          <a:p>
            <a:pPr lvl="0"/>
            <a:r>
              <a:rPr lang="en-US" altLang="ko-KR" sz="1000" dirty="0">
                <a:latin typeface="+mn-ea"/>
              </a:rPr>
              <a:t>1) </a:t>
            </a:r>
            <a:r>
              <a:rPr lang="x-none" altLang="ko-KR" sz="1000" dirty="0">
                <a:latin typeface="+mn-ea"/>
              </a:rPr>
              <a:t>WEB-INF/lib </a:t>
            </a:r>
            <a:r>
              <a:rPr lang="ko-KR" altLang="ko-KR" sz="1000" dirty="0">
                <a:latin typeface="+mn-ea"/>
              </a:rPr>
              <a:t>경로</a:t>
            </a:r>
          </a:p>
          <a:p>
            <a:pPr lvl="0"/>
            <a:r>
              <a:rPr lang="en-US" altLang="ko-KR" sz="1000" dirty="0">
                <a:latin typeface="+mn-ea"/>
              </a:rPr>
              <a:t>2) </a:t>
            </a:r>
            <a:r>
              <a:rPr lang="x-none" altLang="ko-KR" sz="1000" dirty="0">
                <a:latin typeface="+mn-ea"/>
              </a:rPr>
              <a:t>WAS</a:t>
            </a:r>
            <a:r>
              <a:rPr lang="ko-KR" altLang="ko-KR" sz="1000" dirty="0">
                <a:latin typeface="+mn-ea"/>
              </a:rPr>
              <a:t>의 공유라이브러리 디렉토리</a:t>
            </a:r>
          </a:p>
          <a:p>
            <a:pPr lvl="0"/>
            <a:r>
              <a:rPr lang="en-US" altLang="ko-KR" sz="1000" dirty="0">
                <a:latin typeface="+mn-ea"/>
              </a:rPr>
              <a:t>3) </a:t>
            </a:r>
            <a:r>
              <a:rPr lang="x-none" altLang="ko-KR" sz="1000" dirty="0">
                <a:latin typeface="+mn-ea"/>
              </a:rPr>
              <a:t>WAS</a:t>
            </a:r>
            <a:r>
              <a:rPr lang="ko-KR" altLang="ko-KR" sz="1000" dirty="0">
                <a:latin typeface="+mn-ea"/>
              </a:rPr>
              <a:t>의</a:t>
            </a:r>
            <a:r>
              <a:rPr lang="x-none" altLang="ko-KR" sz="1000" dirty="0">
                <a:latin typeface="+mn-ea"/>
              </a:rPr>
              <a:t> class-path </a:t>
            </a:r>
            <a:r>
              <a:rPr lang="ko-KR" altLang="ko-KR" sz="1000" dirty="0">
                <a:latin typeface="+mn-ea"/>
              </a:rPr>
              <a:t>설정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5C018-F981-EC46-9649-6EAF29E9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0F0-CFF0-0D40-9C8C-F20E3D47AC18}" type="slidenum">
              <a:rPr kumimoji="1" lang="ko-KR" altLang="en-US" smtClean="0"/>
              <a:pPr/>
              <a:t>14</a:t>
            </a:fld>
            <a:endParaRPr kumimoji="1"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C8BF6F-DA64-4630-933F-0A166C2B7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24" y="33720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771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D8C2243-A5F2-C34A-AF03-DCBE0884A4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2799" y="832574"/>
            <a:ext cx="2473201" cy="5190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2EFAB0-0B9E-8347-ABB0-EF5D58F764B7}"/>
              </a:ext>
            </a:extLst>
          </p:cNvPr>
          <p:cNvSpPr txBox="1"/>
          <p:nvPr/>
        </p:nvSpPr>
        <p:spPr>
          <a:xfrm>
            <a:off x="230334" y="197847"/>
            <a:ext cx="2045640" cy="49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1-5 API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인증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API</a:t>
            </a:r>
            <a:endParaRPr lang="ko-KR" altLang="en-US" sz="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E5586-A73C-B646-8EF9-942B19A93A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0DB712-2229-7948-9D2A-C470733AD5D7}"/>
              </a:ext>
            </a:extLst>
          </p:cNvPr>
          <p:cNvSpPr txBox="1"/>
          <p:nvPr/>
        </p:nvSpPr>
        <p:spPr>
          <a:xfrm>
            <a:off x="230168" y="904499"/>
            <a:ext cx="3041537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rgbClr val="FF8400"/>
                </a:solidFill>
                <a:latin typeface="+mn-ea"/>
              </a:rPr>
              <a:t>로그인 </a:t>
            </a:r>
            <a:r>
              <a:rPr lang="en-US" altLang="ko-KR" sz="2000" b="1" dirty="0">
                <a:solidFill>
                  <a:srgbClr val="FF8400"/>
                </a:solidFill>
                <a:latin typeface="+mn-ea"/>
              </a:rPr>
              <a:t>API – ID/PWD</a:t>
            </a:r>
            <a:endParaRPr lang="ko-KR" altLang="en-US" sz="2000" b="1" dirty="0">
              <a:solidFill>
                <a:srgbClr val="FF8400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71AE2-3996-9742-904F-769934CEB9D9}"/>
              </a:ext>
            </a:extLst>
          </p:cNvPr>
          <p:cNvSpPr txBox="1"/>
          <p:nvPr/>
        </p:nvSpPr>
        <p:spPr>
          <a:xfrm>
            <a:off x="230334" y="1343155"/>
            <a:ext cx="93766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1" dirty="0">
                <a:latin typeface="+mn-ea"/>
              </a:rPr>
              <a:t>import </a:t>
            </a:r>
            <a:r>
              <a:rPr lang="en-US" altLang="ko-KR" sz="1000" b="1" dirty="0" err="1">
                <a:latin typeface="+mn-ea"/>
              </a:rPr>
              <a:t>WiseAccess</a:t>
            </a:r>
            <a:r>
              <a:rPr lang="en-US" altLang="ko-KR" sz="1000" b="1" dirty="0">
                <a:latin typeface="+mn-ea"/>
              </a:rPr>
              <a:t>.*;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dirty="0">
                <a:latin typeface="+mn-ea"/>
              </a:rPr>
              <a:t>int </a:t>
            </a:r>
            <a:r>
              <a:rPr lang="en-US" altLang="ko-KR" sz="1000" dirty="0" err="1">
                <a:latin typeface="+mn-ea"/>
              </a:rPr>
              <a:t>nResult</a:t>
            </a:r>
            <a:r>
              <a:rPr lang="en-US" altLang="ko-KR" sz="1000" dirty="0">
                <a:latin typeface="+mn-ea"/>
              </a:rPr>
              <a:t> = -1;</a:t>
            </a:r>
          </a:p>
          <a:p>
            <a:pPr>
              <a:lnSpc>
                <a:spcPct val="120000"/>
              </a:lnSpc>
            </a:pPr>
            <a:r>
              <a:rPr lang="en-US" altLang="ko-KR" sz="1000" dirty="0">
                <a:latin typeface="+mn-ea"/>
              </a:rPr>
              <a:t>String </a:t>
            </a:r>
            <a:r>
              <a:rPr lang="en-US" altLang="ko-KR" sz="1000" dirty="0" err="1">
                <a:latin typeface="+mn-ea"/>
              </a:rPr>
              <a:t>sApiKey</a:t>
            </a:r>
            <a:r>
              <a:rPr lang="en-US" altLang="ko-KR" sz="1000" dirty="0">
                <a:latin typeface="+mn-ea"/>
              </a:rPr>
              <a:t> = "368B184727E89AB69FAF";</a:t>
            </a:r>
          </a:p>
          <a:p>
            <a:pPr>
              <a:lnSpc>
                <a:spcPct val="120000"/>
              </a:lnSpc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it-IT" altLang="ko-KR" sz="1000" b="1" dirty="0">
                <a:latin typeface="+mn-ea"/>
              </a:rPr>
              <a:t>SSO sso = new SSO(sApiKey);</a:t>
            </a:r>
          </a:p>
          <a:p>
            <a:pPr>
              <a:lnSpc>
                <a:spcPct val="120000"/>
              </a:lnSpc>
            </a:pPr>
            <a:r>
              <a:rPr lang="en-US" altLang="ko-KR" sz="1000" b="1" dirty="0" err="1">
                <a:latin typeface="+mn-ea"/>
              </a:rPr>
              <a:t>SsoAuthInfo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err="1">
                <a:latin typeface="+mn-ea"/>
              </a:rPr>
              <a:t>authinfo</a:t>
            </a:r>
            <a:r>
              <a:rPr lang="en-US" altLang="ko-KR" sz="1000" b="1" dirty="0">
                <a:latin typeface="+mn-ea"/>
              </a:rPr>
              <a:t> = new </a:t>
            </a:r>
            <a:r>
              <a:rPr lang="en-US" altLang="ko-KR" sz="1000" b="1" dirty="0" err="1">
                <a:latin typeface="+mn-ea"/>
              </a:rPr>
              <a:t>SsoAuthInfo</a:t>
            </a:r>
            <a:r>
              <a:rPr lang="en-US" altLang="ko-KR" sz="1000" b="1" dirty="0">
                <a:latin typeface="+mn-ea"/>
              </a:rPr>
              <a:t>();</a:t>
            </a:r>
          </a:p>
          <a:p>
            <a:pPr>
              <a:lnSpc>
                <a:spcPct val="120000"/>
              </a:lnSpc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//</a:t>
            </a:r>
            <a:r>
              <a:rPr lang="ko-KR" altLang="en-US" sz="1000" dirty="0">
                <a:latin typeface="+mn-ea"/>
              </a:rPr>
              <a:t>로그인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사용자 세션 및 토큰 생성</a:t>
            </a:r>
            <a:r>
              <a:rPr lang="en-US" altLang="ko-KR" sz="1000" dirty="0">
                <a:latin typeface="+mn-ea"/>
              </a:rPr>
              <a:t>)</a:t>
            </a:r>
          </a:p>
          <a:p>
            <a:r>
              <a:rPr lang="en-US" altLang="ko-KR" sz="1000" dirty="0" err="1">
                <a:latin typeface="+mn-ea"/>
              </a:rPr>
              <a:t>authinfo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dirty="0" err="1">
                <a:latin typeface="+mn-ea"/>
              </a:rPr>
              <a:t>sso.</a:t>
            </a:r>
            <a:r>
              <a:rPr lang="en-US" altLang="ko-KR" sz="1000" b="1" dirty="0" err="1">
                <a:latin typeface="+mn-ea"/>
              </a:rPr>
              <a:t>authID</a:t>
            </a:r>
            <a:r>
              <a:rPr lang="en-US" altLang="ko-KR" sz="1000" dirty="0">
                <a:latin typeface="+mn-ea"/>
              </a:rPr>
              <a:t>(id, </a:t>
            </a:r>
            <a:r>
              <a:rPr lang="en-US" altLang="ko-KR" sz="1000" dirty="0" err="1">
                <a:latin typeface="+mn-ea"/>
              </a:rPr>
              <a:t>pwd</a:t>
            </a:r>
            <a:r>
              <a:rPr lang="en-US" altLang="ko-KR" sz="1000" dirty="0">
                <a:latin typeface="+mn-ea"/>
              </a:rPr>
              <a:t>, true, </a:t>
            </a:r>
            <a:r>
              <a:rPr lang="en-US" altLang="ko-KR" sz="1000" dirty="0" err="1">
                <a:latin typeface="+mn-ea"/>
              </a:rPr>
              <a:t>request.getRemoteAddr</a:t>
            </a:r>
            <a:r>
              <a:rPr lang="en-US" altLang="ko-KR" sz="1000" dirty="0">
                <a:latin typeface="+mn-ea"/>
              </a:rPr>
              <a:t>());</a:t>
            </a:r>
          </a:p>
          <a:p>
            <a:r>
              <a:rPr lang="en-US" altLang="ko-KR" sz="1000" dirty="0" err="1">
                <a:latin typeface="+mn-ea"/>
              </a:rPr>
              <a:t>nResult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dirty="0" err="1">
                <a:latin typeface="+mn-ea"/>
              </a:rPr>
              <a:t>sso.</a:t>
            </a:r>
            <a:r>
              <a:rPr lang="en-US" altLang="ko-KR" sz="1000" b="1" dirty="0" err="1">
                <a:latin typeface="+mn-ea"/>
              </a:rPr>
              <a:t>getLastError</a:t>
            </a:r>
            <a:r>
              <a:rPr lang="en-US" altLang="ko-KR" sz="1000" dirty="0">
                <a:latin typeface="+mn-ea"/>
              </a:rPr>
              <a:t>(); //</a:t>
            </a:r>
            <a:r>
              <a:rPr lang="ko-KR" altLang="en-US" sz="1000" dirty="0">
                <a:latin typeface="+mn-ea"/>
              </a:rPr>
              <a:t>에러 확인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if (</a:t>
            </a:r>
            <a:r>
              <a:rPr lang="en-US" altLang="ko-KR" sz="1000" dirty="0" err="1">
                <a:latin typeface="+mn-ea"/>
              </a:rPr>
              <a:t>nResult</a:t>
            </a:r>
            <a:r>
              <a:rPr lang="en-US" altLang="ko-KR" sz="1000" dirty="0">
                <a:latin typeface="+mn-ea"/>
              </a:rPr>
              <a:t> &gt;= 0) {</a:t>
            </a:r>
          </a:p>
          <a:p>
            <a:pPr lvl="1"/>
            <a:r>
              <a:rPr lang="en-US" altLang="ko-KR" sz="1000" dirty="0">
                <a:latin typeface="+mn-ea"/>
              </a:rPr>
              <a:t>String </a:t>
            </a:r>
            <a:r>
              <a:rPr lang="en-US" altLang="ko-KR" sz="1000" dirty="0" err="1">
                <a:latin typeface="+mn-ea"/>
              </a:rPr>
              <a:t>sToken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b="1" dirty="0" err="1">
                <a:latin typeface="+mn-ea"/>
              </a:rPr>
              <a:t>authinfo.getToken</a:t>
            </a:r>
            <a:r>
              <a:rPr lang="en-US" altLang="ko-KR" sz="1000" b="1" dirty="0">
                <a:latin typeface="+mn-ea"/>
              </a:rPr>
              <a:t>()</a:t>
            </a:r>
            <a:r>
              <a:rPr lang="en-US" altLang="ko-KR" sz="1000" dirty="0">
                <a:latin typeface="+mn-ea"/>
              </a:rPr>
              <a:t>; //</a:t>
            </a:r>
            <a:r>
              <a:rPr lang="en-US" altLang="ko-KR" sz="1000" dirty="0" err="1">
                <a:latin typeface="+mn-ea"/>
              </a:rPr>
              <a:t>authID</a:t>
            </a:r>
            <a:r>
              <a:rPr lang="en-US" altLang="ko-KR" sz="1000" dirty="0">
                <a:latin typeface="+mn-ea"/>
              </a:rPr>
              <a:t> API</a:t>
            </a:r>
            <a:r>
              <a:rPr lang="ko-KR" altLang="en-US" sz="1000" dirty="0">
                <a:latin typeface="+mn-ea"/>
              </a:rPr>
              <a:t>호출 후 생성된 토큰 값을 가져오기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r>
              <a:rPr lang="en-US" altLang="ko-KR" sz="1000" dirty="0" err="1">
                <a:latin typeface="+mn-ea"/>
              </a:rPr>
              <a:t>sso.</a:t>
            </a:r>
            <a:r>
              <a:rPr lang="en-US" altLang="ko-KR" sz="1000" b="1" dirty="0" err="1">
                <a:latin typeface="+mn-ea"/>
              </a:rPr>
              <a:t>putValue</a:t>
            </a:r>
            <a:r>
              <a:rPr lang="en-US" altLang="ko-KR" sz="1000" dirty="0">
                <a:latin typeface="+mn-ea"/>
              </a:rPr>
              <a:t>(“RRN", “7010101222222"); //</a:t>
            </a:r>
            <a:r>
              <a:rPr lang="ko-KR" altLang="en-US" sz="1000" dirty="0">
                <a:latin typeface="+mn-ea"/>
              </a:rPr>
              <a:t>토큰에 값을 추가</a:t>
            </a:r>
            <a:r>
              <a:rPr lang="en-US" altLang="ko-KR" sz="1000" dirty="0">
                <a:latin typeface="+mn-ea"/>
              </a:rPr>
              <a:t>				</a:t>
            </a:r>
          </a:p>
          <a:p>
            <a:pPr lvl="1"/>
            <a:r>
              <a:rPr lang="en-US" altLang="ko-KR" sz="1000" dirty="0">
                <a:latin typeface="+mn-ea"/>
              </a:rPr>
              <a:t>String </a:t>
            </a:r>
            <a:r>
              <a:rPr lang="en-US" altLang="ko-KR" sz="1000" dirty="0" err="1">
                <a:latin typeface="+mn-ea"/>
              </a:rPr>
              <a:t>stoken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b="1" dirty="0" err="1">
                <a:latin typeface="+mn-ea"/>
              </a:rPr>
              <a:t>sso.makeToken</a:t>
            </a:r>
            <a:r>
              <a:rPr lang="en-US" altLang="ko-KR" sz="1000" dirty="0">
                <a:latin typeface="+mn-ea"/>
              </a:rPr>
              <a:t>(3, </a:t>
            </a:r>
            <a:r>
              <a:rPr lang="en-US" altLang="ko-KR" sz="1000" dirty="0" err="1">
                <a:latin typeface="+mn-ea"/>
              </a:rPr>
              <a:t>sToken</a:t>
            </a:r>
            <a:r>
              <a:rPr lang="en-US" altLang="ko-KR" sz="1000" dirty="0">
                <a:latin typeface="+mn-ea"/>
              </a:rPr>
              <a:t>, "GID_DEMO1", </a:t>
            </a:r>
            <a:r>
              <a:rPr lang="en-US" altLang="ko-KR" sz="1000" dirty="0" err="1">
                <a:latin typeface="+mn-ea"/>
              </a:rPr>
              <a:t>request.getRemoteAddr</a:t>
            </a:r>
            <a:r>
              <a:rPr lang="en-US" altLang="ko-KR" sz="1000" dirty="0">
                <a:latin typeface="+mn-ea"/>
              </a:rPr>
              <a:t>()); //</a:t>
            </a:r>
            <a:r>
              <a:rPr lang="en-US" altLang="ko-KR" sz="1000" dirty="0" err="1">
                <a:latin typeface="+mn-ea"/>
              </a:rPr>
              <a:t>putValue</a:t>
            </a:r>
            <a:r>
              <a:rPr lang="ko-KR" altLang="en-US" sz="1000" dirty="0">
                <a:latin typeface="+mn-ea"/>
              </a:rPr>
              <a:t>한 값을 토큰에 추가하여 토큰 생성</a:t>
            </a:r>
            <a:endParaRPr lang="en" altLang="ko-KR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}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5C018-F981-EC46-9649-6EAF29E9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0F0-CFF0-0D40-9C8C-F20E3D47AC18}" type="slidenum">
              <a:rPr kumimoji="1" lang="ko-KR" altLang="en-US" smtClean="0"/>
              <a:pPr/>
              <a:t>15</a:t>
            </a:fld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12602-48D7-4754-8163-CBC848FE54FD}"/>
              </a:ext>
            </a:extLst>
          </p:cNvPr>
          <p:cNvSpPr txBox="1"/>
          <p:nvPr/>
        </p:nvSpPr>
        <p:spPr>
          <a:xfrm>
            <a:off x="230334" y="4606584"/>
            <a:ext cx="9376653" cy="1904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+mn-ea"/>
              </a:rPr>
              <a:t>에러코드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 err="1">
                <a:latin typeface="+mn-ea"/>
              </a:rPr>
              <a:t>nResult</a:t>
            </a:r>
            <a:r>
              <a:rPr lang="ko-KR" altLang="en-US" sz="900" dirty="0">
                <a:latin typeface="+mn-ea"/>
              </a:rPr>
              <a:t>값</a:t>
            </a:r>
            <a:r>
              <a:rPr lang="en-US" altLang="ko-KR" sz="900" dirty="0"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0 : </a:t>
            </a:r>
            <a:r>
              <a:rPr lang="ko-KR" altLang="en-US" sz="900" dirty="0">
                <a:latin typeface="+mn-ea"/>
              </a:rPr>
              <a:t>정상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-1205 : </a:t>
            </a:r>
            <a:r>
              <a:rPr lang="ko-KR" altLang="en-US" sz="900" dirty="0">
                <a:latin typeface="+mn-ea"/>
              </a:rPr>
              <a:t>잘못된 인증 토큰입니다</a:t>
            </a:r>
            <a:r>
              <a:rPr lang="en-US" altLang="ko-KR" sz="900" dirty="0">
                <a:latin typeface="+mn-ea"/>
              </a:rPr>
              <a:t>.(Bad Mac : </a:t>
            </a:r>
            <a:r>
              <a:rPr lang="en-US" altLang="ko-KR" sz="900" dirty="0" err="1">
                <a:latin typeface="+mn-ea"/>
              </a:rPr>
              <a:t>ApiKey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값이 다른 경우</a:t>
            </a:r>
            <a:r>
              <a:rPr lang="en-US" altLang="ko-KR" sz="900" dirty="0">
                <a:latin typeface="+mn-ea"/>
              </a:rPr>
              <a:t>, IP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not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match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:</a:t>
            </a:r>
            <a:r>
              <a:rPr lang="ko-KR" altLang="en-US" sz="900" dirty="0">
                <a:latin typeface="+mn-ea"/>
              </a:rPr>
              <a:t> 로그인 시 </a:t>
            </a:r>
            <a:r>
              <a:rPr lang="en-US" altLang="ko-KR" sz="900" dirty="0">
                <a:latin typeface="+mn-ea"/>
              </a:rPr>
              <a:t>IP</a:t>
            </a:r>
            <a:r>
              <a:rPr lang="ko-KR" altLang="en-US" sz="900" dirty="0">
                <a:latin typeface="+mn-ea"/>
              </a:rPr>
              <a:t>와 검증 시 </a:t>
            </a:r>
            <a:r>
              <a:rPr lang="en-US" altLang="ko-KR" sz="900" dirty="0">
                <a:latin typeface="+mn-ea"/>
              </a:rPr>
              <a:t>IP</a:t>
            </a:r>
            <a:r>
              <a:rPr lang="ko-KR" altLang="en-US" sz="900" dirty="0">
                <a:latin typeface="+mn-ea"/>
              </a:rPr>
              <a:t>가 </a:t>
            </a:r>
            <a:r>
              <a:rPr lang="ko-KR" altLang="en-US" sz="900" dirty="0" err="1">
                <a:latin typeface="+mn-ea"/>
              </a:rPr>
              <a:t>다른경우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 err="1">
                <a:latin typeface="+mn-ea"/>
              </a:rPr>
              <a:t>request.getRemoteAddr</a:t>
            </a:r>
            <a:r>
              <a:rPr lang="en-US" altLang="ko-KR" sz="900" dirty="0">
                <a:latin typeface="+mn-ea"/>
              </a:rPr>
              <a:t>()</a:t>
            </a:r>
            <a:r>
              <a:rPr lang="ko-KR" altLang="en-US" sz="900" dirty="0">
                <a:latin typeface="+mn-ea"/>
              </a:rPr>
              <a:t>함수 추출 값</a:t>
            </a:r>
            <a:r>
              <a:rPr lang="en-US" altLang="ko-KR" sz="900" dirty="0"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-3034 : </a:t>
            </a:r>
            <a:r>
              <a:rPr lang="ko-KR" altLang="en-US" sz="900" dirty="0">
                <a:latin typeface="+mn-ea"/>
              </a:rPr>
              <a:t>등록되지 않은 사용자 입니다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-2441 : </a:t>
            </a:r>
            <a:r>
              <a:rPr lang="ko-KR" altLang="en-US" sz="900" dirty="0">
                <a:latin typeface="+mn-ea"/>
              </a:rPr>
              <a:t>패스워드를 반복해서 일정시간 동안 틀릴 경우 계정이 잠긴 상태입니다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-2443 : </a:t>
            </a:r>
            <a:r>
              <a:rPr lang="ko-KR" altLang="en-US" sz="900" dirty="0">
                <a:latin typeface="+mn-ea"/>
              </a:rPr>
              <a:t>패스워드 사용기간이 만료되었거나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관리자에 의해 패스워드가 초기화 되었습니다</a:t>
            </a:r>
            <a:r>
              <a:rPr lang="en-US" altLang="ko-KR" sz="900" dirty="0">
                <a:latin typeface="+mn-ea"/>
              </a:rPr>
              <a:t>.(SSO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API</a:t>
            </a:r>
            <a:r>
              <a:rPr lang="ko-KR" altLang="en-US" sz="900" dirty="0">
                <a:latin typeface="+mn-ea"/>
              </a:rPr>
              <a:t>를 사용하여 패스워드 변경 시 정상 로그인 가능</a:t>
            </a:r>
            <a:r>
              <a:rPr lang="en-US" altLang="ko-KR" sz="900" dirty="0"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-2500 : </a:t>
            </a:r>
            <a:r>
              <a:rPr lang="ko-KR" altLang="en-US" sz="900" dirty="0">
                <a:latin typeface="+mn-ea"/>
              </a:rPr>
              <a:t>사용자</a:t>
            </a:r>
            <a:r>
              <a:rPr lang="en-US" altLang="ko-KR" sz="900" dirty="0">
                <a:latin typeface="+mn-ea"/>
              </a:rPr>
              <a:t> ID</a:t>
            </a:r>
            <a:r>
              <a:rPr lang="ko-KR" altLang="en-US" sz="900" dirty="0">
                <a:latin typeface="+mn-ea"/>
              </a:rPr>
              <a:t>가 </a:t>
            </a:r>
            <a:r>
              <a:rPr lang="en-US" altLang="ko-KR" sz="900" dirty="0">
                <a:latin typeface="+mn-ea"/>
              </a:rPr>
              <a:t>null</a:t>
            </a:r>
            <a:r>
              <a:rPr lang="ko-KR" altLang="en-US" sz="900" dirty="0">
                <a:latin typeface="+mn-ea"/>
              </a:rPr>
              <a:t>인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-2501 : </a:t>
            </a:r>
            <a:r>
              <a:rPr lang="ko-KR" altLang="en-US" sz="900" dirty="0">
                <a:latin typeface="+mn-ea"/>
              </a:rPr>
              <a:t>사용자 </a:t>
            </a:r>
            <a:r>
              <a:rPr lang="en-US" altLang="ko-KR" sz="900" dirty="0">
                <a:latin typeface="+mn-ea"/>
              </a:rPr>
              <a:t>ID</a:t>
            </a:r>
            <a:r>
              <a:rPr lang="ko-KR" altLang="en-US" sz="900" dirty="0">
                <a:latin typeface="+mn-ea"/>
              </a:rPr>
              <a:t>가 </a:t>
            </a:r>
            <a:r>
              <a:rPr lang="en-US" altLang="ko-KR" sz="900" dirty="0">
                <a:latin typeface="+mn-ea"/>
              </a:rPr>
              <a:t>null</a:t>
            </a:r>
            <a:r>
              <a:rPr lang="ko-KR" altLang="en-US" sz="900" dirty="0">
                <a:latin typeface="+mn-ea"/>
              </a:rPr>
              <a:t>은 아니지만 </a:t>
            </a:r>
            <a:r>
              <a:rPr lang="en-US" altLang="ko-KR" sz="900" dirty="0">
                <a:latin typeface="+mn-ea"/>
              </a:rPr>
              <a:t>empty string</a:t>
            </a:r>
            <a:r>
              <a:rPr lang="ko-KR" altLang="en-US" sz="900" dirty="0">
                <a:latin typeface="+mn-ea"/>
              </a:rPr>
              <a:t>인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-2526 : </a:t>
            </a:r>
            <a:r>
              <a:rPr lang="ko-KR" altLang="en-US" sz="900" dirty="0">
                <a:latin typeface="+mn-ea"/>
              </a:rPr>
              <a:t>패스워드가 </a:t>
            </a:r>
            <a:r>
              <a:rPr lang="en-US" altLang="ko-KR" sz="900" dirty="0">
                <a:latin typeface="+mn-ea"/>
              </a:rPr>
              <a:t>null</a:t>
            </a:r>
            <a:r>
              <a:rPr lang="ko-KR" altLang="en-US" sz="900" dirty="0">
                <a:latin typeface="+mn-ea"/>
              </a:rPr>
              <a:t>은 아니지만 </a:t>
            </a:r>
            <a:r>
              <a:rPr lang="en-US" altLang="ko-KR" sz="900" dirty="0">
                <a:latin typeface="+mn-ea"/>
              </a:rPr>
              <a:t>empty string</a:t>
            </a:r>
            <a:r>
              <a:rPr lang="ko-KR" altLang="en-US" sz="900" dirty="0">
                <a:latin typeface="+mn-ea"/>
              </a:rPr>
              <a:t>인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-2528 : </a:t>
            </a:r>
            <a:r>
              <a:rPr lang="ko-KR" altLang="en-US" sz="900" dirty="0">
                <a:latin typeface="+mn-ea"/>
              </a:rPr>
              <a:t>패스워드가 </a:t>
            </a:r>
            <a:r>
              <a:rPr lang="en-US" altLang="ko-KR" sz="900" dirty="0">
                <a:latin typeface="+mn-ea"/>
              </a:rPr>
              <a:t>null</a:t>
            </a:r>
            <a:r>
              <a:rPr lang="ko-KR" altLang="en-US" sz="900" dirty="0">
                <a:latin typeface="+mn-ea"/>
              </a:rPr>
              <a:t>인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-2580 : </a:t>
            </a:r>
            <a:r>
              <a:rPr lang="ko-KR" altLang="en-US" sz="900" dirty="0">
                <a:latin typeface="+mn-ea"/>
              </a:rPr>
              <a:t>계정이 잠긴 사용자 입니다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080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D8C2243-A5F2-C34A-AF03-DCBE0884A4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2799" y="832574"/>
            <a:ext cx="2473201" cy="5190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2EFAB0-0B9E-8347-ABB0-EF5D58F764B7}"/>
              </a:ext>
            </a:extLst>
          </p:cNvPr>
          <p:cNvSpPr txBox="1"/>
          <p:nvPr/>
        </p:nvSpPr>
        <p:spPr>
          <a:xfrm>
            <a:off x="230334" y="197847"/>
            <a:ext cx="2045640" cy="49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1-5 API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인증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API</a:t>
            </a:r>
            <a:endParaRPr lang="ko-KR" altLang="en-US" sz="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E5586-A73C-B646-8EF9-942B19A93A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0DB712-2229-7948-9D2A-C470733AD5D7}"/>
              </a:ext>
            </a:extLst>
          </p:cNvPr>
          <p:cNvSpPr txBox="1"/>
          <p:nvPr/>
        </p:nvSpPr>
        <p:spPr>
          <a:xfrm>
            <a:off x="230168" y="904499"/>
            <a:ext cx="9376819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rgbClr val="FF8400"/>
                </a:solidFill>
                <a:latin typeface="+mn-ea"/>
              </a:rPr>
              <a:t>로그인 </a:t>
            </a:r>
            <a:r>
              <a:rPr lang="en-US" altLang="ko-KR" sz="2000" b="1" dirty="0">
                <a:solidFill>
                  <a:srgbClr val="FF8400"/>
                </a:solidFill>
                <a:latin typeface="+mn-ea"/>
              </a:rPr>
              <a:t>API – </a:t>
            </a:r>
            <a:r>
              <a:rPr lang="ko-KR" altLang="en-US" sz="2000" b="1" dirty="0">
                <a:solidFill>
                  <a:srgbClr val="FF8400"/>
                </a:solidFill>
                <a:latin typeface="+mn-ea"/>
              </a:rPr>
              <a:t>인증서</a:t>
            </a:r>
            <a:r>
              <a:rPr lang="en-US" altLang="ko-KR" sz="2000" b="1" dirty="0">
                <a:solidFill>
                  <a:srgbClr val="FF8400"/>
                </a:solidFill>
                <a:latin typeface="+mn-ea"/>
              </a:rPr>
              <a:t>(SSO</a:t>
            </a:r>
            <a:r>
              <a:rPr lang="ko-KR" altLang="en-US" sz="2000" b="1" dirty="0">
                <a:solidFill>
                  <a:srgbClr val="FF8400"/>
                </a:solidFill>
                <a:latin typeface="+mn-ea"/>
              </a:rPr>
              <a:t>사용자 추가 시 </a:t>
            </a:r>
            <a:r>
              <a:rPr lang="en-US" altLang="ko-KR" sz="2000" b="1" dirty="0">
                <a:solidFill>
                  <a:srgbClr val="FF8400"/>
                </a:solidFill>
                <a:latin typeface="+mn-ea"/>
              </a:rPr>
              <a:t>DN</a:t>
            </a:r>
            <a:r>
              <a:rPr lang="ko-KR" altLang="en-US" sz="2000" b="1" dirty="0">
                <a:solidFill>
                  <a:srgbClr val="FF8400"/>
                </a:solidFill>
                <a:latin typeface="+mn-ea"/>
              </a:rPr>
              <a:t>값도 함께 넣어 </a:t>
            </a:r>
            <a:r>
              <a:rPr lang="ko-KR" altLang="en-US" sz="2000" b="1" dirty="0" err="1">
                <a:solidFill>
                  <a:srgbClr val="FF8400"/>
                </a:solidFill>
                <a:latin typeface="+mn-ea"/>
              </a:rPr>
              <a:t>주여야</a:t>
            </a:r>
            <a:r>
              <a:rPr lang="ko-KR" altLang="en-US" sz="2000" b="1" dirty="0">
                <a:solidFill>
                  <a:srgbClr val="FF8400"/>
                </a:solidFill>
                <a:latin typeface="+mn-ea"/>
              </a:rPr>
              <a:t> 한다</a:t>
            </a:r>
            <a:r>
              <a:rPr lang="en-US" altLang="ko-KR" sz="2000" b="1" dirty="0">
                <a:solidFill>
                  <a:srgbClr val="FF8400"/>
                </a:solidFill>
                <a:latin typeface="+mn-ea"/>
              </a:rPr>
              <a:t>.)</a:t>
            </a:r>
            <a:endParaRPr lang="ko-KR" altLang="en-US" sz="2000" b="1" dirty="0">
              <a:solidFill>
                <a:srgbClr val="FF8400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71AE2-3996-9742-904F-769934CEB9D9}"/>
              </a:ext>
            </a:extLst>
          </p:cNvPr>
          <p:cNvSpPr txBox="1"/>
          <p:nvPr/>
        </p:nvSpPr>
        <p:spPr>
          <a:xfrm>
            <a:off x="230334" y="1343155"/>
            <a:ext cx="937665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1" dirty="0">
                <a:latin typeface="+mn-ea"/>
              </a:rPr>
              <a:t>import </a:t>
            </a:r>
            <a:r>
              <a:rPr lang="en-US" altLang="ko-KR" sz="1000" b="1" dirty="0" err="1">
                <a:latin typeface="+mn-ea"/>
              </a:rPr>
              <a:t>WiseAccess</a:t>
            </a:r>
            <a:r>
              <a:rPr lang="en-US" altLang="ko-KR" sz="1000" b="1" dirty="0">
                <a:latin typeface="+mn-ea"/>
              </a:rPr>
              <a:t>.*;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dirty="0">
                <a:latin typeface="+mn-ea"/>
              </a:rPr>
              <a:t>//PKI</a:t>
            </a:r>
            <a:r>
              <a:rPr lang="ko-KR" altLang="en-US" sz="1000" dirty="0">
                <a:latin typeface="+mn-ea"/>
              </a:rPr>
              <a:t>솔루션을 이용하여 인증서 로그인 완료 후 </a:t>
            </a:r>
            <a:r>
              <a:rPr lang="en-US" altLang="ko-KR" sz="1000" dirty="0">
                <a:latin typeface="+mn-ea"/>
              </a:rPr>
              <a:t>DN</a:t>
            </a:r>
            <a:r>
              <a:rPr lang="ko-KR" altLang="en-US" sz="1000" dirty="0">
                <a:latin typeface="+mn-ea"/>
              </a:rPr>
              <a:t>값을 추출하여 </a:t>
            </a:r>
            <a:r>
              <a:rPr lang="en-US" altLang="ko-KR" sz="1000" dirty="0">
                <a:latin typeface="+mn-ea"/>
              </a:rPr>
              <a:t>SSO API</a:t>
            </a:r>
            <a:r>
              <a:rPr lang="ko-KR" altLang="en-US" sz="1000" dirty="0">
                <a:latin typeface="+mn-ea"/>
              </a:rPr>
              <a:t>상에 값을 넣어줍니다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000" dirty="0">
                <a:latin typeface="+mn-ea"/>
              </a:rPr>
              <a:t>int </a:t>
            </a:r>
            <a:r>
              <a:rPr lang="en-US" altLang="ko-KR" sz="1000" dirty="0" err="1">
                <a:latin typeface="+mn-ea"/>
              </a:rPr>
              <a:t>nResult</a:t>
            </a:r>
            <a:r>
              <a:rPr lang="en-US" altLang="ko-KR" sz="1000" dirty="0">
                <a:latin typeface="+mn-ea"/>
              </a:rPr>
              <a:t> = -1;</a:t>
            </a:r>
          </a:p>
          <a:p>
            <a:pPr>
              <a:lnSpc>
                <a:spcPct val="120000"/>
              </a:lnSpc>
            </a:pPr>
            <a:r>
              <a:rPr lang="en-US" altLang="ko-KR" sz="1000" dirty="0">
                <a:latin typeface="+mn-ea"/>
              </a:rPr>
              <a:t>String </a:t>
            </a:r>
            <a:r>
              <a:rPr lang="en-US" altLang="ko-KR" sz="1000" dirty="0" err="1">
                <a:latin typeface="+mn-ea"/>
              </a:rPr>
              <a:t>sApiKey</a:t>
            </a:r>
            <a:r>
              <a:rPr lang="en-US" altLang="ko-KR" sz="1000" dirty="0">
                <a:latin typeface="+mn-ea"/>
              </a:rPr>
              <a:t> = "368B184727E89AB69FAF";</a:t>
            </a:r>
          </a:p>
          <a:p>
            <a:pPr>
              <a:lnSpc>
                <a:spcPct val="120000"/>
              </a:lnSpc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it-IT" altLang="ko-KR" sz="1000" b="1" dirty="0">
                <a:latin typeface="+mn-ea"/>
              </a:rPr>
              <a:t>SSO sso = new SSO(sApiKey);</a:t>
            </a:r>
          </a:p>
          <a:p>
            <a:pPr>
              <a:lnSpc>
                <a:spcPct val="120000"/>
              </a:lnSpc>
            </a:pPr>
            <a:r>
              <a:rPr lang="en-US" altLang="ko-KR" sz="1000" b="1" dirty="0" err="1">
                <a:latin typeface="+mn-ea"/>
              </a:rPr>
              <a:t>SsoAuthInfo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err="1">
                <a:latin typeface="+mn-ea"/>
              </a:rPr>
              <a:t>authinfo</a:t>
            </a:r>
            <a:r>
              <a:rPr lang="en-US" altLang="ko-KR" sz="1000" b="1" dirty="0">
                <a:latin typeface="+mn-ea"/>
              </a:rPr>
              <a:t> = new </a:t>
            </a:r>
            <a:r>
              <a:rPr lang="en-US" altLang="ko-KR" sz="1000" b="1" dirty="0" err="1">
                <a:latin typeface="+mn-ea"/>
              </a:rPr>
              <a:t>SsoAuthInfo</a:t>
            </a:r>
            <a:r>
              <a:rPr lang="en-US" altLang="ko-KR" sz="1000" b="1" dirty="0">
                <a:latin typeface="+mn-ea"/>
              </a:rPr>
              <a:t>();</a:t>
            </a:r>
          </a:p>
          <a:p>
            <a:pPr>
              <a:lnSpc>
                <a:spcPct val="120000"/>
              </a:lnSpc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//</a:t>
            </a:r>
            <a:r>
              <a:rPr lang="ko-KR" altLang="en-US" sz="1000" dirty="0">
                <a:latin typeface="+mn-ea"/>
              </a:rPr>
              <a:t>로그인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사용자 세션 및 토큰 생성</a:t>
            </a:r>
            <a:r>
              <a:rPr lang="en-US" altLang="ko-KR" sz="1000" dirty="0">
                <a:latin typeface="+mn-ea"/>
              </a:rPr>
              <a:t>)</a:t>
            </a:r>
          </a:p>
          <a:p>
            <a:r>
              <a:rPr lang="en-US" altLang="ko-KR" sz="1000" dirty="0" err="1">
                <a:latin typeface="+mn-ea"/>
              </a:rPr>
              <a:t>authinfo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dirty="0" err="1">
                <a:latin typeface="+mn-ea"/>
              </a:rPr>
              <a:t>sso.</a:t>
            </a:r>
            <a:r>
              <a:rPr lang="en-US" altLang="ko-KR" sz="1000" b="1" dirty="0" err="1">
                <a:latin typeface="+mn-ea"/>
              </a:rPr>
              <a:t>authDN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dn</a:t>
            </a:r>
            <a:r>
              <a:rPr lang="en-US" altLang="ko-KR" sz="1000" dirty="0">
                <a:latin typeface="+mn-ea"/>
              </a:rPr>
              <a:t>, true, </a:t>
            </a:r>
            <a:r>
              <a:rPr lang="en-US" altLang="ko-KR" sz="1000" dirty="0" err="1">
                <a:latin typeface="+mn-ea"/>
              </a:rPr>
              <a:t>request.getRemoteAddr</a:t>
            </a:r>
            <a:r>
              <a:rPr lang="en-US" altLang="ko-KR" sz="1000" dirty="0">
                <a:latin typeface="+mn-ea"/>
              </a:rPr>
              <a:t>());</a:t>
            </a:r>
          </a:p>
          <a:p>
            <a:r>
              <a:rPr lang="en-US" altLang="ko-KR" sz="1000" dirty="0" err="1">
                <a:latin typeface="+mn-ea"/>
              </a:rPr>
              <a:t>nResult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dirty="0" err="1">
                <a:latin typeface="+mn-ea"/>
              </a:rPr>
              <a:t>sso.</a:t>
            </a:r>
            <a:r>
              <a:rPr lang="en-US" altLang="ko-KR" sz="1000" b="1" dirty="0" err="1">
                <a:latin typeface="+mn-ea"/>
              </a:rPr>
              <a:t>getLastError</a:t>
            </a:r>
            <a:r>
              <a:rPr lang="en-US" altLang="ko-KR" sz="1000" dirty="0">
                <a:latin typeface="+mn-ea"/>
              </a:rPr>
              <a:t>(); //</a:t>
            </a:r>
            <a:r>
              <a:rPr lang="ko-KR" altLang="en-US" sz="1000" dirty="0">
                <a:latin typeface="+mn-ea"/>
              </a:rPr>
              <a:t>에러 확인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if (</a:t>
            </a:r>
            <a:r>
              <a:rPr lang="en-US" altLang="ko-KR" sz="1000" dirty="0" err="1">
                <a:latin typeface="+mn-ea"/>
              </a:rPr>
              <a:t>nResult</a:t>
            </a:r>
            <a:r>
              <a:rPr lang="en-US" altLang="ko-KR" sz="1000" dirty="0">
                <a:latin typeface="+mn-ea"/>
              </a:rPr>
              <a:t> &gt;= 0) {</a:t>
            </a:r>
          </a:p>
          <a:p>
            <a:pPr lvl="1"/>
            <a:r>
              <a:rPr lang="en-US" altLang="ko-KR" sz="1000" dirty="0">
                <a:latin typeface="+mn-ea"/>
              </a:rPr>
              <a:t>String </a:t>
            </a:r>
            <a:r>
              <a:rPr lang="en-US" altLang="ko-KR" sz="1000" dirty="0" err="1">
                <a:latin typeface="+mn-ea"/>
              </a:rPr>
              <a:t>sToken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b="1" dirty="0" err="1">
                <a:latin typeface="+mn-ea"/>
              </a:rPr>
              <a:t>authinfo.getToken</a:t>
            </a:r>
            <a:r>
              <a:rPr lang="en-US" altLang="ko-KR" sz="1000" b="1" dirty="0">
                <a:latin typeface="+mn-ea"/>
              </a:rPr>
              <a:t>()</a:t>
            </a:r>
            <a:r>
              <a:rPr lang="en-US" altLang="ko-KR" sz="1000" dirty="0">
                <a:latin typeface="+mn-ea"/>
              </a:rPr>
              <a:t>; //</a:t>
            </a:r>
            <a:r>
              <a:rPr lang="en-US" altLang="ko-KR" sz="1000" dirty="0" err="1">
                <a:latin typeface="+mn-ea"/>
              </a:rPr>
              <a:t>authID</a:t>
            </a:r>
            <a:r>
              <a:rPr lang="en-US" altLang="ko-KR" sz="1000" dirty="0">
                <a:latin typeface="+mn-ea"/>
              </a:rPr>
              <a:t> API</a:t>
            </a:r>
            <a:r>
              <a:rPr lang="ko-KR" altLang="en-US" sz="1000" dirty="0">
                <a:latin typeface="+mn-ea"/>
              </a:rPr>
              <a:t>호출 후 생성된 토큰 값을 가져오기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r>
              <a:rPr lang="en-US" altLang="ko-KR" sz="1000" dirty="0" err="1">
                <a:latin typeface="+mn-ea"/>
              </a:rPr>
              <a:t>sso.</a:t>
            </a:r>
            <a:r>
              <a:rPr lang="en-US" altLang="ko-KR" sz="1000" b="1" dirty="0" err="1">
                <a:latin typeface="+mn-ea"/>
              </a:rPr>
              <a:t>putValue</a:t>
            </a:r>
            <a:r>
              <a:rPr lang="en-US" altLang="ko-KR" sz="1000" dirty="0">
                <a:latin typeface="+mn-ea"/>
              </a:rPr>
              <a:t>(“RRN", “7010101222222"); //</a:t>
            </a:r>
            <a:r>
              <a:rPr lang="ko-KR" altLang="en-US" sz="1000" dirty="0">
                <a:latin typeface="+mn-ea"/>
              </a:rPr>
              <a:t>토큰에 값을 추가</a:t>
            </a:r>
            <a:r>
              <a:rPr lang="en-US" altLang="ko-KR" sz="1000" dirty="0">
                <a:latin typeface="+mn-ea"/>
              </a:rPr>
              <a:t>				</a:t>
            </a:r>
          </a:p>
          <a:p>
            <a:pPr lvl="1"/>
            <a:r>
              <a:rPr lang="en-US" altLang="ko-KR" sz="1000" dirty="0">
                <a:latin typeface="+mn-ea"/>
              </a:rPr>
              <a:t>String </a:t>
            </a:r>
            <a:r>
              <a:rPr lang="en-US" altLang="ko-KR" sz="1000" dirty="0" err="1">
                <a:latin typeface="+mn-ea"/>
              </a:rPr>
              <a:t>stoken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b="1" dirty="0" err="1">
                <a:latin typeface="+mn-ea"/>
              </a:rPr>
              <a:t>sso.makeToken</a:t>
            </a:r>
            <a:r>
              <a:rPr lang="en-US" altLang="ko-KR" sz="1000" dirty="0">
                <a:latin typeface="+mn-ea"/>
              </a:rPr>
              <a:t>(3, </a:t>
            </a:r>
            <a:r>
              <a:rPr lang="en-US" altLang="ko-KR" sz="1000" dirty="0" err="1">
                <a:latin typeface="+mn-ea"/>
              </a:rPr>
              <a:t>sToken</a:t>
            </a:r>
            <a:r>
              <a:rPr lang="en-US" altLang="ko-KR" sz="1000" dirty="0">
                <a:latin typeface="+mn-ea"/>
              </a:rPr>
              <a:t>, "GID_DEMO1", </a:t>
            </a:r>
            <a:r>
              <a:rPr lang="en-US" altLang="ko-KR" sz="1000" dirty="0" err="1">
                <a:latin typeface="+mn-ea"/>
              </a:rPr>
              <a:t>request.getRemoteAddr</a:t>
            </a:r>
            <a:r>
              <a:rPr lang="en-US" altLang="ko-KR" sz="1000" dirty="0">
                <a:latin typeface="+mn-ea"/>
              </a:rPr>
              <a:t>()); //</a:t>
            </a:r>
            <a:r>
              <a:rPr lang="en-US" altLang="ko-KR" sz="1000" dirty="0" err="1">
                <a:latin typeface="+mn-ea"/>
              </a:rPr>
              <a:t>putValue</a:t>
            </a:r>
            <a:r>
              <a:rPr lang="ko-KR" altLang="en-US" sz="1000" dirty="0">
                <a:latin typeface="+mn-ea"/>
              </a:rPr>
              <a:t>한 값을 토큰에 추가하여 토큰 생성</a:t>
            </a:r>
            <a:endParaRPr lang="en" altLang="ko-KR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}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5C018-F981-EC46-9649-6EAF29E9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0F0-CFF0-0D40-9C8C-F20E3D47AC18}" type="slidenum">
              <a:rPr kumimoji="1" lang="ko-KR" altLang="en-US" smtClean="0"/>
              <a:pPr/>
              <a:t>16</a:t>
            </a:fld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12602-48D7-4754-8163-CBC848FE54FD}"/>
              </a:ext>
            </a:extLst>
          </p:cNvPr>
          <p:cNvSpPr txBox="1"/>
          <p:nvPr/>
        </p:nvSpPr>
        <p:spPr>
          <a:xfrm>
            <a:off x="230334" y="4782907"/>
            <a:ext cx="9376653" cy="1073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+mn-ea"/>
              </a:rPr>
              <a:t>에러코드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 err="1">
                <a:latin typeface="+mn-ea"/>
              </a:rPr>
              <a:t>nResult</a:t>
            </a:r>
            <a:r>
              <a:rPr lang="ko-KR" altLang="en-US" sz="900" dirty="0">
                <a:latin typeface="+mn-ea"/>
              </a:rPr>
              <a:t>값</a:t>
            </a:r>
            <a:r>
              <a:rPr lang="en-US" altLang="ko-KR" sz="900" dirty="0"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0 : </a:t>
            </a:r>
            <a:r>
              <a:rPr lang="ko-KR" altLang="en-US" sz="900" dirty="0">
                <a:latin typeface="+mn-ea"/>
              </a:rPr>
              <a:t>정상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-721 : </a:t>
            </a:r>
            <a:r>
              <a:rPr lang="ko-KR" altLang="en-US" sz="900" dirty="0">
                <a:latin typeface="+mn-ea"/>
              </a:rPr>
              <a:t>인증서</a:t>
            </a:r>
            <a:r>
              <a:rPr lang="en-US" altLang="ko-KR" sz="900" dirty="0">
                <a:latin typeface="+mn-ea"/>
              </a:rPr>
              <a:t>DN</a:t>
            </a:r>
            <a:r>
              <a:rPr lang="ko-KR" altLang="en-US" sz="900" dirty="0">
                <a:latin typeface="+mn-ea"/>
              </a:rPr>
              <a:t> 값이 </a:t>
            </a:r>
            <a:r>
              <a:rPr lang="en-US" altLang="ko-KR" sz="900" dirty="0">
                <a:latin typeface="+mn-ea"/>
              </a:rPr>
              <a:t>null</a:t>
            </a:r>
            <a:r>
              <a:rPr lang="ko-KR" altLang="en-US" sz="900" dirty="0">
                <a:latin typeface="+mn-ea"/>
              </a:rPr>
              <a:t>인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-722 : </a:t>
            </a:r>
            <a:r>
              <a:rPr lang="ko-KR" altLang="en-US" sz="900" dirty="0">
                <a:latin typeface="+mn-ea"/>
              </a:rPr>
              <a:t>인증서</a:t>
            </a:r>
            <a:r>
              <a:rPr lang="en-US" altLang="ko-KR" sz="900" dirty="0">
                <a:latin typeface="+mn-ea"/>
              </a:rPr>
              <a:t>DN</a:t>
            </a:r>
            <a:r>
              <a:rPr lang="ko-KR" altLang="en-US" sz="900" dirty="0">
                <a:latin typeface="+mn-ea"/>
              </a:rPr>
              <a:t> 값이 </a:t>
            </a:r>
            <a:r>
              <a:rPr lang="en-US" altLang="ko-KR" sz="900" dirty="0">
                <a:latin typeface="+mn-ea"/>
              </a:rPr>
              <a:t>null</a:t>
            </a:r>
            <a:r>
              <a:rPr lang="ko-KR" altLang="en-US" sz="900" dirty="0">
                <a:latin typeface="+mn-ea"/>
              </a:rPr>
              <a:t>은 아니지만 </a:t>
            </a:r>
            <a:r>
              <a:rPr lang="en-US" altLang="ko-KR" sz="900" dirty="0">
                <a:latin typeface="+mn-ea"/>
              </a:rPr>
              <a:t>empty string</a:t>
            </a:r>
            <a:r>
              <a:rPr lang="ko-KR" altLang="en-US" sz="900" dirty="0">
                <a:latin typeface="+mn-ea"/>
              </a:rPr>
              <a:t>인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-3034 : </a:t>
            </a:r>
            <a:r>
              <a:rPr lang="ko-KR" altLang="en-US" sz="900" dirty="0">
                <a:latin typeface="+mn-ea"/>
              </a:rPr>
              <a:t>인증서</a:t>
            </a:r>
            <a:r>
              <a:rPr lang="en-US" altLang="ko-KR" sz="900" dirty="0">
                <a:latin typeface="+mn-ea"/>
              </a:rPr>
              <a:t>DN</a:t>
            </a:r>
            <a:r>
              <a:rPr lang="ko-KR" altLang="en-US" sz="900" dirty="0">
                <a:latin typeface="+mn-ea"/>
              </a:rPr>
              <a:t>값이 </a:t>
            </a:r>
            <a:r>
              <a:rPr lang="en-US" altLang="ko-KR" sz="900" dirty="0">
                <a:latin typeface="+mn-ea"/>
              </a:rPr>
              <a:t>SSO DB</a:t>
            </a:r>
            <a:r>
              <a:rPr lang="ko-KR" altLang="en-US" sz="900" dirty="0">
                <a:latin typeface="+mn-ea"/>
              </a:rPr>
              <a:t>에 저장되어 있지 않은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-2580 : </a:t>
            </a:r>
            <a:r>
              <a:rPr lang="ko-KR" altLang="en-US" sz="900" dirty="0">
                <a:latin typeface="+mn-ea"/>
              </a:rPr>
              <a:t>계정이 잠긴 사용자 입니다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491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D8C2243-A5F2-C34A-AF03-DCBE0884A4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2799" y="832574"/>
            <a:ext cx="2473201" cy="5190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2EFAB0-0B9E-8347-ABB0-EF5D58F764B7}"/>
              </a:ext>
            </a:extLst>
          </p:cNvPr>
          <p:cNvSpPr txBox="1"/>
          <p:nvPr/>
        </p:nvSpPr>
        <p:spPr>
          <a:xfrm>
            <a:off x="230334" y="197847"/>
            <a:ext cx="2045640" cy="49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1-5 API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검증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API</a:t>
            </a:r>
            <a:endParaRPr lang="ko-KR" altLang="en-US" sz="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E5586-A73C-B646-8EF9-942B19A93A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0DB712-2229-7948-9D2A-C470733AD5D7}"/>
              </a:ext>
            </a:extLst>
          </p:cNvPr>
          <p:cNvSpPr txBox="1"/>
          <p:nvPr/>
        </p:nvSpPr>
        <p:spPr>
          <a:xfrm>
            <a:off x="230169" y="850621"/>
            <a:ext cx="7703991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rgbClr val="FF8400"/>
                </a:solidFill>
                <a:latin typeface="+mn-ea"/>
              </a:rPr>
              <a:t>검증 </a:t>
            </a:r>
            <a:r>
              <a:rPr lang="en-US" altLang="ko-KR" sz="2000" b="1" dirty="0">
                <a:solidFill>
                  <a:srgbClr val="FF8400"/>
                </a:solidFill>
                <a:latin typeface="+mn-ea"/>
              </a:rPr>
              <a:t>API – </a:t>
            </a:r>
            <a:r>
              <a:rPr lang="ko-KR" altLang="en-US" sz="2000" b="1" dirty="0">
                <a:solidFill>
                  <a:srgbClr val="FF8400"/>
                </a:solidFill>
                <a:latin typeface="+mn-ea"/>
              </a:rPr>
              <a:t>로그인 이후 </a:t>
            </a:r>
            <a:r>
              <a:rPr lang="en-US" altLang="ko-KR" sz="2000" b="1" dirty="0">
                <a:solidFill>
                  <a:srgbClr val="FF8400"/>
                </a:solidFill>
                <a:latin typeface="+mn-ea"/>
              </a:rPr>
              <a:t>SSO</a:t>
            </a:r>
            <a:r>
              <a:rPr lang="ko-KR" altLang="en-US" sz="2000" b="1" dirty="0">
                <a:solidFill>
                  <a:srgbClr val="FF8400"/>
                </a:solidFill>
                <a:latin typeface="+mn-ea"/>
              </a:rPr>
              <a:t>를 통하여 로그인 하는 업무에서 호출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71AE2-3996-9742-904F-769934CEB9D9}"/>
              </a:ext>
            </a:extLst>
          </p:cNvPr>
          <p:cNvSpPr txBox="1"/>
          <p:nvPr/>
        </p:nvSpPr>
        <p:spPr>
          <a:xfrm>
            <a:off x="230168" y="1309045"/>
            <a:ext cx="937665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1" dirty="0">
                <a:latin typeface="+mn-ea"/>
              </a:rPr>
              <a:t>import </a:t>
            </a:r>
            <a:r>
              <a:rPr lang="en-US" altLang="ko-KR" sz="1000" b="1" dirty="0" err="1">
                <a:latin typeface="+mn-ea"/>
              </a:rPr>
              <a:t>WiseAccess</a:t>
            </a:r>
            <a:r>
              <a:rPr lang="en-US" altLang="ko-KR" sz="1000" b="1" dirty="0">
                <a:latin typeface="+mn-ea"/>
              </a:rPr>
              <a:t>.*;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dirty="0">
                <a:latin typeface="+mn-ea"/>
              </a:rPr>
              <a:t>String </a:t>
            </a:r>
            <a:r>
              <a:rPr lang="en-US" altLang="ko-KR" sz="1000" dirty="0" err="1">
                <a:latin typeface="+mn-ea"/>
              </a:rPr>
              <a:t>sToken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dirty="0" err="1">
                <a:latin typeface="+mn-ea"/>
              </a:rPr>
              <a:t>request.getParamater</a:t>
            </a:r>
            <a:r>
              <a:rPr lang="en-US" altLang="ko-KR" sz="1000" dirty="0">
                <a:latin typeface="+mn-ea"/>
              </a:rPr>
              <a:t>(“</a:t>
            </a:r>
            <a:r>
              <a:rPr lang="en-US" altLang="ko-KR" sz="1000" dirty="0" err="1">
                <a:latin typeface="+mn-ea"/>
              </a:rPr>
              <a:t>sToken</a:t>
            </a:r>
            <a:r>
              <a:rPr lang="en-US" altLang="ko-KR" sz="1000" dirty="0">
                <a:latin typeface="+mn-ea"/>
              </a:rPr>
              <a:t>”);</a:t>
            </a:r>
          </a:p>
          <a:p>
            <a:pPr>
              <a:lnSpc>
                <a:spcPct val="120000"/>
              </a:lnSpc>
            </a:pPr>
            <a:r>
              <a:rPr lang="en-US" altLang="ko-KR" sz="1000" dirty="0">
                <a:latin typeface="+mn-ea"/>
              </a:rPr>
              <a:t>int </a:t>
            </a:r>
            <a:r>
              <a:rPr lang="en-US" altLang="ko-KR" sz="1000" dirty="0" err="1">
                <a:latin typeface="+mn-ea"/>
              </a:rPr>
              <a:t>nResult</a:t>
            </a:r>
            <a:r>
              <a:rPr lang="en-US" altLang="ko-KR" sz="1000" dirty="0">
                <a:latin typeface="+mn-ea"/>
              </a:rPr>
              <a:t> = -1;</a:t>
            </a:r>
          </a:p>
          <a:p>
            <a:pPr>
              <a:lnSpc>
                <a:spcPct val="120000"/>
              </a:lnSpc>
            </a:pPr>
            <a:endParaRPr lang="it-IT" altLang="ko-KR" sz="10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it-IT" altLang="ko-KR" sz="1000" b="1" dirty="0">
                <a:latin typeface="+mn-ea"/>
              </a:rPr>
              <a:t>SSO sso = new SSO();</a:t>
            </a: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if (</a:t>
            </a:r>
            <a:r>
              <a:rPr lang="en-US" altLang="ko-KR" sz="1000" dirty="0" err="1">
                <a:latin typeface="+mn-ea"/>
              </a:rPr>
              <a:t>sToken</a:t>
            </a:r>
            <a:r>
              <a:rPr lang="en-US" altLang="ko-KR" sz="1000" dirty="0">
                <a:latin typeface="+mn-ea"/>
              </a:rPr>
              <a:t> != null) {</a:t>
            </a:r>
          </a:p>
          <a:p>
            <a:pPr lvl="1"/>
            <a:r>
              <a:rPr lang="en-US" altLang="ko-KR" sz="1000" dirty="0" err="1">
                <a:latin typeface="+mn-ea"/>
              </a:rPr>
              <a:t>nResult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dirty="0" err="1">
                <a:latin typeface="+mn-ea"/>
              </a:rPr>
              <a:t>sso.</a:t>
            </a:r>
            <a:r>
              <a:rPr lang="en-US" altLang="ko-KR" sz="1000" b="1" dirty="0" err="1">
                <a:latin typeface="+mn-ea"/>
              </a:rPr>
              <a:t>verifyToken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sToken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request.getRemoteAddr</a:t>
            </a:r>
            <a:r>
              <a:rPr lang="en-US" altLang="ko-KR" sz="1000" dirty="0">
                <a:latin typeface="+mn-ea"/>
              </a:rPr>
              <a:t>());</a:t>
            </a:r>
          </a:p>
          <a:p>
            <a:pPr lvl="1"/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1"/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If(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nResult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&gt;= 0) {</a:t>
            </a:r>
          </a:p>
          <a:p>
            <a:pPr lvl="1"/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	String 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login_id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sso.</a:t>
            </a:r>
            <a:r>
              <a:rPr lang="en-US" altLang="ko-KR" sz="10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getValueUserID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(); //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로그인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ID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추출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1"/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	String 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rrn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sso.</a:t>
            </a:r>
            <a:r>
              <a:rPr lang="en-US" altLang="ko-KR" sz="10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getValue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(“RRN”); //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로그인 시 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putValue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한 값을 추출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1"/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} else {</a:t>
            </a:r>
          </a:p>
          <a:p>
            <a:pPr lvl="1"/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	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(“SSO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인증 실패 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error_cd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＂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nResult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);</a:t>
            </a:r>
          </a:p>
          <a:p>
            <a:pPr lvl="1"/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}</a:t>
            </a:r>
            <a:endParaRPr lang="en" altLang="ko-KR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}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5C018-F981-EC46-9649-6EAF29E9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0F0-CFF0-0D40-9C8C-F20E3D47AC18}" type="slidenum">
              <a:rPr kumimoji="1" lang="ko-KR" altLang="en-US" smtClean="0"/>
              <a:pPr/>
              <a:t>17</a:t>
            </a:fld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8F92A-633E-42DE-8071-7F02C86EFBFF}"/>
              </a:ext>
            </a:extLst>
          </p:cNvPr>
          <p:cNvSpPr txBox="1"/>
          <p:nvPr/>
        </p:nvSpPr>
        <p:spPr>
          <a:xfrm>
            <a:off x="230169" y="4253009"/>
            <a:ext cx="9376653" cy="1239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+mn-ea"/>
              </a:rPr>
              <a:t>에러코드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 err="1">
                <a:latin typeface="+mn-ea"/>
              </a:rPr>
              <a:t>nResult</a:t>
            </a:r>
            <a:r>
              <a:rPr lang="ko-KR" altLang="en-US" sz="900" dirty="0">
                <a:latin typeface="+mn-ea"/>
              </a:rPr>
              <a:t>값</a:t>
            </a:r>
            <a:r>
              <a:rPr lang="en-US" altLang="ko-KR" sz="900" dirty="0"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0 : </a:t>
            </a:r>
            <a:r>
              <a:rPr lang="ko-KR" altLang="en-US" sz="900" dirty="0">
                <a:latin typeface="+mn-ea"/>
              </a:rPr>
              <a:t>정상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-1205 : </a:t>
            </a:r>
            <a:r>
              <a:rPr lang="ko-KR" altLang="en-US" sz="900" dirty="0">
                <a:latin typeface="+mn-ea"/>
              </a:rPr>
              <a:t>잘못된 인증 토큰입니다</a:t>
            </a:r>
            <a:r>
              <a:rPr lang="en-US" altLang="ko-KR" sz="900" dirty="0">
                <a:latin typeface="+mn-ea"/>
              </a:rPr>
              <a:t>.(Bad Mac : </a:t>
            </a:r>
            <a:r>
              <a:rPr lang="en-US" altLang="ko-KR" sz="900" dirty="0" err="1">
                <a:latin typeface="+mn-ea"/>
              </a:rPr>
              <a:t>ApiKey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값이 다른 경우</a:t>
            </a:r>
            <a:r>
              <a:rPr lang="en-US" altLang="ko-KR" sz="900" dirty="0">
                <a:latin typeface="+mn-ea"/>
              </a:rPr>
              <a:t>, IP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not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match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:</a:t>
            </a:r>
            <a:r>
              <a:rPr lang="ko-KR" altLang="en-US" sz="900" dirty="0">
                <a:latin typeface="+mn-ea"/>
              </a:rPr>
              <a:t> 로그인 시 </a:t>
            </a:r>
            <a:r>
              <a:rPr lang="en-US" altLang="ko-KR" sz="900" dirty="0">
                <a:latin typeface="+mn-ea"/>
              </a:rPr>
              <a:t>IP</a:t>
            </a:r>
            <a:r>
              <a:rPr lang="ko-KR" altLang="en-US" sz="900" dirty="0">
                <a:latin typeface="+mn-ea"/>
              </a:rPr>
              <a:t>와 검증 시 </a:t>
            </a:r>
            <a:r>
              <a:rPr lang="en-US" altLang="ko-KR" sz="900" dirty="0">
                <a:latin typeface="+mn-ea"/>
              </a:rPr>
              <a:t>IP</a:t>
            </a:r>
            <a:r>
              <a:rPr lang="ko-KR" altLang="en-US" sz="900" dirty="0">
                <a:latin typeface="+mn-ea"/>
              </a:rPr>
              <a:t>가 </a:t>
            </a:r>
            <a:r>
              <a:rPr lang="ko-KR" altLang="en-US" sz="900" dirty="0" err="1">
                <a:latin typeface="+mn-ea"/>
              </a:rPr>
              <a:t>다른경우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 err="1">
                <a:latin typeface="+mn-ea"/>
              </a:rPr>
              <a:t>request.getRemoteAddr</a:t>
            </a:r>
            <a:r>
              <a:rPr lang="en-US" altLang="ko-KR" sz="900" dirty="0">
                <a:latin typeface="+mn-ea"/>
              </a:rPr>
              <a:t>()</a:t>
            </a:r>
            <a:r>
              <a:rPr lang="ko-KR" altLang="en-US" sz="900" dirty="0">
                <a:latin typeface="+mn-ea"/>
              </a:rPr>
              <a:t>함수 추출 값</a:t>
            </a:r>
            <a:r>
              <a:rPr lang="en-US" altLang="ko-KR" sz="900" dirty="0"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-9403 : </a:t>
            </a:r>
            <a:r>
              <a:rPr lang="ko-KR" altLang="en-US" sz="900" dirty="0">
                <a:latin typeface="+mn-ea"/>
              </a:rPr>
              <a:t>세션이 </a:t>
            </a:r>
            <a:r>
              <a:rPr lang="en-US" altLang="ko-KR" sz="900" dirty="0">
                <a:latin typeface="+mn-ea"/>
              </a:rPr>
              <a:t>null</a:t>
            </a:r>
            <a:r>
              <a:rPr lang="ko-KR" altLang="en-US" sz="900" dirty="0">
                <a:latin typeface="+mn-ea"/>
              </a:rPr>
              <a:t>이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-9404 : </a:t>
            </a:r>
            <a:r>
              <a:rPr lang="ko-KR" altLang="en-US" sz="900" dirty="0">
                <a:latin typeface="+mn-ea"/>
              </a:rPr>
              <a:t>중복로그인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-9405 : </a:t>
            </a:r>
            <a:r>
              <a:rPr lang="ko-KR" altLang="en-US" sz="900" dirty="0">
                <a:latin typeface="+mn-ea"/>
              </a:rPr>
              <a:t>세션시간이 만료 되었습니다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-9501 : </a:t>
            </a:r>
            <a:r>
              <a:rPr lang="ko-KR" altLang="en-US" sz="900" dirty="0">
                <a:latin typeface="+mn-ea"/>
              </a:rPr>
              <a:t>세션 검증 시 토큰에 세션</a:t>
            </a:r>
            <a:r>
              <a:rPr lang="en-US" altLang="ko-KR" sz="900" dirty="0">
                <a:latin typeface="+mn-ea"/>
              </a:rPr>
              <a:t>Random</a:t>
            </a:r>
            <a:r>
              <a:rPr lang="ko-KR" altLang="en-US" sz="900" dirty="0">
                <a:latin typeface="+mn-ea"/>
              </a:rPr>
              <a:t>값과 세션서버의 </a:t>
            </a:r>
            <a:r>
              <a:rPr lang="en-US" altLang="ko-KR" sz="900" dirty="0">
                <a:latin typeface="+mn-ea"/>
              </a:rPr>
              <a:t>Random</a:t>
            </a:r>
            <a:r>
              <a:rPr lang="ko-KR" altLang="en-US" sz="900" dirty="0">
                <a:latin typeface="+mn-ea"/>
              </a:rPr>
              <a:t>값이 다른 경우</a:t>
            </a: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050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D8C2243-A5F2-C34A-AF03-DCBE0884A4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2799" y="832574"/>
            <a:ext cx="2473201" cy="5190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2EFAB0-0B9E-8347-ABB0-EF5D58F764B7}"/>
              </a:ext>
            </a:extLst>
          </p:cNvPr>
          <p:cNvSpPr txBox="1"/>
          <p:nvPr/>
        </p:nvSpPr>
        <p:spPr>
          <a:xfrm>
            <a:off x="230334" y="197847"/>
            <a:ext cx="2045640" cy="49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1-5 API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권한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API</a:t>
            </a:r>
            <a:endParaRPr lang="ko-KR" altLang="en-US" sz="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E5586-A73C-B646-8EF9-942B19A93A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0DB712-2229-7948-9D2A-C470733AD5D7}"/>
              </a:ext>
            </a:extLst>
          </p:cNvPr>
          <p:cNvSpPr txBox="1"/>
          <p:nvPr/>
        </p:nvSpPr>
        <p:spPr>
          <a:xfrm>
            <a:off x="230169" y="842232"/>
            <a:ext cx="7580166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rgbClr val="FF8400"/>
                </a:solidFill>
                <a:latin typeface="+mn-ea"/>
              </a:rPr>
              <a:t>권한 </a:t>
            </a:r>
            <a:r>
              <a:rPr lang="en-US" altLang="ko-KR" sz="2000" b="1" dirty="0">
                <a:solidFill>
                  <a:srgbClr val="FF8400"/>
                </a:solidFill>
                <a:latin typeface="+mn-ea"/>
              </a:rPr>
              <a:t>API1 – </a:t>
            </a:r>
            <a:r>
              <a:rPr lang="ko-KR" altLang="en-US" sz="2000" b="1" dirty="0">
                <a:solidFill>
                  <a:srgbClr val="FF8400"/>
                </a:solidFill>
                <a:latin typeface="+mn-ea"/>
              </a:rPr>
              <a:t>특정 메뉴 및 화면에 대한 권한을 가져오는 경우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71AE2-3996-9742-904F-769934CEB9D9}"/>
              </a:ext>
            </a:extLst>
          </p:cNvPr>
          <p:cNvSpPr txBox="1"/>
          <p:nvPr/>
        </p:nvSpPr>
        <p:spPr>
          <a:xfrm>
            <a:off x="230169" y="1282554"/>
            <a:ext cx="937665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1" dirty="0">
                <a:latin typeface="+mn-ea"/>
              </a:rPr>
              <a:t>import </a:t>
            </a:r>
            <a:r>
              <a:rPr lang="en-US" altLang="ko-KR" sz="1000" b="1" dirty="0" err="1">
                <a:latin typeface="+mn-ea"/>
              </a:rPr>
              <a:t>WiseAccess</a:t>
            </a:r>
            <a:r>
              <a:rPr lang="en-US" altLang="ko-KR" sz="1000" b="1" dirty="0">
                <a:latin typeface="+mn-ea"/>
              </a:rPr>
              <a:t>.*;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dirty="0">
                <a:latin typeface="+mn-ea"/>
              </a:rPr>
              <a:t>String </a:t>
            </a:r>
            <a:r>
              <a:rPr lang="en-US" altLang="ko-KR" sz="1000" dirty="0" err="1">
                <a:latin typeface="+mn-ea"/>
              </a:rPr>
              <a:t>sToken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dirty="0" err="1">
                <a:latin typeface="+mn-ea"/>
              </a:rPr>
              <a:t>request.getParamater</a:t>
            </a:r>
            <a:r>
              <a:rPr lang="en-US" altLang="ko-KR" sz="1000" dirty="0">
                <a:latin typeface="+mn-ea"/>
              </a:rPr>
              <a:t>(“</a:t>
            </a:r>
            <a:r>
              <a:rPr lang="en-US" altLang="ko-KR" sz="1000" dirty="0" err="1">
                <a:latin typeface="+mn-ea"/>
              </a:rPr>
              <a:t>sToken</a:t>
            </a:r>
            <a:r>
              <a:rPr lang="en-US" altLang="ko-KR" sz="1000" dirty="0">
                <a:latin typeface="+mn-ea"/>
              </a:rPr>
              <a:t>”);</a:t>
            </a:r>
          </a:p>
          <a:p>
            <a:pPr>
              <a:lnSpc>
                <a:spcPct val="120000"/>
              </a:lnSpc>
            </a:pPr>
            <a:r>
              <a:rPr lang="en-US" altLang="ko-KR" sz="1000" dirty="0">
                <a:latin typeface="+mn-ea"/>
              </a:rPr>
              <a:t>int </a:t>
            </a:r>
            <a:r>
              <a:rPr lang="en-US" altLang="ko-KR" sz="1000" dirty="0" err="1">
                <a:latin typeface="+mn-ea"/>
              </a:rPr>
              <a:t>nResult</a:t>
            </a:r>
            <a:r>
              <a:rPr lang="en-US" altLang="ko-KR" sz="1000" dirty="0">
                <a:latin typeface="+mn-ea"/>
              </a:rPr>
              <a:t> = -1;</a:t>
            </a:r>
          </a:p>
          <a:p>
            <a:pPr>
              <a:lnSpc>
                <a:spcPct val="120000"/>
              </a:lnSpc>
            </a:pPr>
            <a:r>
              <a:rPr lang="en-US" altLang="ko-KR" sz="1000" dirty="0">
                <a:latin typeface="+mn-ea"/>
              </a:rPr>
              <a:t>String </a:t>
            </a:r>
            <a:r>
              <a:rPr lang="en-US" altLang="ko-KR" sz="1000" dirty="0" err="1">
                <a:latin typeface="+mn-ea"/>
              </a:rPr>
              <a:t>sResult</a:t>
            </a:r>
            <a:r>
              <a:rPr lang="en-US" altLang="ko-KR" sz="1000" dirty="0">
                <a:latin typeface="+mn-ea"/>
              </a:rPr>
              <a:t> = “”;</a:t>
            </a:r>
          </a:p>
          <a:p>
            <a:pPr>
              <a:lnSpc>
                <a:spcPct val="120000"/>
              </a:lnSpc>
            </a:pPr>
            <a:r>
              <a:rPr lang="en-US" altLang="ko-KR" sz="1000" dirty="0">
                <a:latin typeface="+mn-ea"/>
              </a:rPr>
              <a:t>String </a:t>
            </a:r>
            <a:r>
              <a:rPr lang="en-US" altLang="ko-KR" sz="1000" dirty="0" err="1">
                <a:latin typeface="+mn-ea"/>
              </a:rPr>
              <a:t>BaseDn</a:t>
            </a:r>
            <a:r>
              <a:rPr lang="en-US" altLang="ko-KR" sz="1000" dirty="0">
                <a:latin typeface="+mn-ea"/>
              </a:rPr>
              <a:t> = “/</a:t>
            </a:r>
            <a:r>
              <a:rPr lang="en-US" altLang="ko-KR" sz="1000" dirty="0" err="1">
                <a:latin typeface="+mn-ea"/>
              </a:rPr>
              <a:t>ServiceRoot</a:t>
            </a:r>
            <a:r>
              <a:rPr lang="en-US" altLang="ko-KR" sz="1000" dirty="0">
                <a:latin typeface="+mn-ea"/>
              </a:rPr>
              <a:t>/Menu/” or “</a:t>
            </a:r>
            <a:r>
              <a:rPr lang="en-US" altLang="ko-KR" sz="1000" dirty="0" err="1">
                <a:latin typeface="+mn-ea"/>
              </a:rPr>
              <a:t>ServiceID</a:t>
            </a:r>
            <a:r>
              <a:rPr lang="en-US" altLang="ko-KR" sz="1000" dirty="0">
                <a:latin typeface="+mn-ea"/>
              </a:rPr>
              <a:t>”;</a:t>
            </a:r>
          </a:p>
          <a:p>
            <a:pPr>
              <a:lnSpc>
                <a:spcPct val="120000"/>
              </a:lnSpc>
            </a:pPr>
            <a:endParaRPr lang="it-IT" altLang="ko-KR" sz="10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it-IT" altLang="ko-KR" sz="1000" b="1" dirty="0">
                <a:latin typeface="+mn-ea"/>
              </a:rPr>
              <a:t>SSO sso = new SSO();</a:t>
            </a: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If (</a:t>
            </a:r>
            <a:r>
              <a:rPr lang="en-US" altLang="ko-KR" sz="1000" dirty="0" err="1">
                <a:latin typeface="+mn-ea"/>
              </a:rPr>
              <a:t>sToken</a:t>
            </a:r>
            <a:r>
              <a:rPr lang="en-US" altLang="ko-KR" sz="1000" dirty="0">
                <a:latin typeface="+mn-ea"/>
              </a:rPr>
              <a:t> != null) {</a:t>
            </a:r>
          </a:p>
          <a:p>
            <a:pPr lvl="1"/>
            <a:r>
              <a:rPr lang="en-US" altLang="ko-KR" sz="1000" dirty="0" err="1">
                <a:latin typeface="+mn-ea"/>
              </a:rPr>
              <a:t>sResult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dirty="0" err="1">
                <a:latin typeface="+mn-ea"/>
              </a:rPr>
              <a:t>sso.</a:t>
            </a:r>
            <a:r>
              <a:rPr lang="en-US" altLang="ko-KR" sz="1000" b="1" dirty="0" err="1">
                <a:latin typeface="+mn-ea"/>
              </a:rPr>
              <a:t>getRolePermission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BaseDn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sToken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true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request.getRemoteAddr</a:t>
            </a:r>
            <a:r>
              <a:rPr lang="en-US" altLang="ko-KR" sz="1000" dirty="0">
                <a:latin typeface="+mn-ea"/>
              </a:rPr>
              <a:t>()); 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//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BaseDn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이 경로 형태이면 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true, ID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형태이면 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false</a:t>
            </a:r>
          </a:p>
          <a:p>
            <a:pPr lvl="1"/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nResult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=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sso.</a:t>
            </a:r>
            <a:r>
              <a:rPr lang="en-US" altLang="ko-KR" sz="1000" b="1" dirty="0" err="1">
                <a:latin typeface="+mn-ea"/>
              </a:rPr>
              <a:t>getLastError</a:t>
            </a:r>
            <a:r>
              <a:rPr lang="en-US" altLang="ko-KR" sz="1000" dirty="0">
                <a:latin typeface="+mn-ea"/>
              </a:rPr>
              <a:t>();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1"/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1"/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If(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nResult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&gt;= 0 &amp;&amp; 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sResult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!= null) {</a:t>
            </a:r>
          </a:p>
          <a:p>
            <a:pPr lvl="1"/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	</a:t>
            </a:r>
            <a:r>
              <a:rPr lang="en-US" altLang="ko-KR" sz="1000" b="1" dirty="0" err="1">
                <a:latin typeface="+mn-ea"/>
              </a:rPr>
              <a:t>SsoParser</a:t>
            </a:r>
            <a:r>
              <a:rPr lang="en-US" altLang="ko-KR" sz="1000" b="1" dirty="0">
                <a:latin typeface="+mn-ea"/>
              </a:rPr>
              <a:t> parser = new </a:t>
            </a:r>
            <a:r>
              <a:rPr lang="en-US" altLang="ko-KR" sz="1000" b="1" dirty="0" err="1">
                <a:latin typeface="+mn-ea"/>
              </a:rPr>
              <a:t>SsoParser</a:t>
            </a:r>
            <a:r>
              <a:rPr lang="en-US" altLang="ko-KR" sz="1000" b="1" dirty="0">
                <a:latin typeface="+mn-ea"/>
              </a:rPr>
              <a:t>();</a:t>
            </a:r>
          </a:p>
          <a:p>
            <a:pPr lvl="1"/>
            <a:r>
              <a:rPr lang="en-US" altLang="ko-KR" sz="1000" dirty="0">
                <a:latin typeface="+mn-ea"/>
              </a:rPr>
              <a:t>	</a:t>
            </a:r>
            <a:r>
              <a:rPr lang="en-US" altLang="ko-KR" sz="1000" dirty="0" err="1">
                <a:latin typeface="+mn-ea"/>
              </a:rPr>
              <a:t>parser.setQuery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sResult</a:t>
            </a:r>
            <a:r>
              <a:rPr lang="en-US" altLang="ko-KR" sz="1000" dirty="0">
                <a:latin typeface="+mn-ea"/>
              </a:rPr>
              <a:t>);</a:t>
            </a:r>
          </a:p>
          <a:p>
            <a:pPr lvl="1"/>
            <a:endParaRPr lang="ko-KR" altLang="en-US" sz="1000" dirty="0">
              <a:latin typeface="+mn-ea"/>
            </a:endParaRPr>
          </a:p>
          <a:p>
            <a:pPr lvl="1"/>
            <a:r>
              <a:rPr lang="en-US" altLang="ko-KR" sz="1000" dirty="0">
                <a:latin typeface="+mn-ea"/>
              </a:rPr>
              <a:t>	String perm = </a:t>
            </a:r>
            <a:r>
              <a:rPr lang="en-US" altLang="ko-KR" sz="1000" dirty="0" err="1">
                <a:latin typeface="+mn-ea"/>
              </a:rPr>
              <a:t>parser.find</a:t>
            </a:r>
            <a:r>
              <a:rPr lang="en-US" altLang="ko-KR" sz="1000" dirty="0">
                <a:latin typeface="+mn-ea"/>
              </a:rPr>
              <a:t>("ROLE"); //ROLE</a:t>
            </a:r>
            <a:r>
              <a:rPr lang="ko-KR" altLang="en-US" sz="1000" dirty="0">
                <a:latin typeface="+mn-ea"/>
              </a:rPr>
              <a:t>에 권한이 부여된 경우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사용자에 직접 권한이 부여된 경우는 </a:t>
            </a:r>
            <a:r>
              <a:rPr lang="en-US" altLang="ko-KR" sz="1000" dirty="0">
                <a:latin typeface="+mn-ea"/>
              </a:rPr>
              <a:t>“USER”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1"/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} else {</a:t>
            </a:r>
          </a:p>
          <a:p>
            <a:pPr lvl="2"/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(“SSO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권한이 없습니다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.”);</a:t>
            </a:r>
          </a:p>
          <a:p>
            <a:pPr lvl="1"/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}</a:t>
            </a:r>
            <a:endParaRPr lang="en" altLang="ko-KR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}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5C018-F981-EC46-9649-6EAF29E9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0F0-CFF0-0D40-9C8C-F20E3D47AC18}" type="slidenum">
              <a:rPr kumimoji="1" lang="ko-KR" altLang="en-US" smtClean="0"/>
              <a:pPr/>
              <a:t>18</a:t>
            </a:fld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E0A7F-3015-44DB-8FC6-02B093DAC457}"/>
              </a:ext>
            </a:extLst>
          </p:cNvPr>
          <p:cNvSpPr txBox="1"/>
          <p:nvPr/>
        </p:nvSpPr>
        <p:spPr>
          <a:xfrm>
            <a:off x="230168" y="5022792"/>
            <a:ext cx="9376653" cy="740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+mn-ea"/>
              </a:rPr>
              <a:t>에러코드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 err="1">
                <a:latin typeface="+mn-ea"/>
              </a:rPr>
              <a:t>nResult</a:t>
            </a:r>
            <a:r>
              <a:rPr lang="ko-KR" altLang="en-US" sz="900" dirty="0">
                <a:latin typeface="+mn-ea"/>
              </a:rPr>
              <a:t>값</a:t>
            </a:r>
            <a:r>
              <a:rPr lang="en-US" altLang="ko-KR" sz="900" dirty="0"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0 : </a:t>
            </a:r>
            <a:r>
              <a:rPr lang="ko-KR" altLang="en-US" sz="900" dirty="0">
                <a:latin typeface="+mn-ea"/>
              </a:rPr>
              <a:t>정상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3 : </a:t>
            </a:r>
            <a:r>
              <a:rPr lang="ko-KR" altLang="en-US" sz="900" dirty="0">
                <a:latin typeface="+mn-ea"/>
              </a:rPr>
              <a:t>권한 값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 err="1">
                <a:latin typeface="+mn-ea"/>
              </a:rPr>
              <a:t>sResult</a:t>
            </a:r>
            <a:r>
              <a:rPr lang="ko-KR" altLang="en-US" sz="900" dirty="0">
                <a:latin typeface="+mn-ea"/>
              </a:rPr>
              <a:t> 값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이 </a:t>
            </a:r>
            <a:r>
              <a:rPr lang="en-US" altLang="ko-KR" sz="900" dirty="0">
                <a:latin typeface="+mn-ea"/>
              </a:rPr>
              <a:t>null</a:t>
            </a:r>
            <a:r>
              <a:rPr lang="ko-KR" altLang="en-US" sz="900" dirty="0">
                <a:latin typeface="+mn-ea"/>
              </a:rPr>
              <a:t>인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-1205 : </a:t>
            </a:r>
            <a:r>
              <a:rPr lang="ko-KR" altLang="en-US" sz="900" dirty="0">
                <a:latin typeface="+mn-ea"/>
              </a:rPr>
              <a:t>잘못된 인증 토큰입니다</a:t>
            </a:r>
            <a:r>
              <a:rPr lang="en-US" altLang="ko-KR" sz="900" dirty="0">
                <a:latin typeface="+mn-ea"/>
              </a:rPr>
              <a:t>.(Bad Mac : </a:t>
            </a:r>
            <a:r>
              <a:rPr lang="en-US" altLang="ko-KR" sz="900" dirty="0" err="1">
                <a:latin typeface="+mn-ea"/>
              </a:rPr>
              <a:t>ApiKey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값이 다른 경우</a:t>
            </a:r>
            <a:r>
              <a:rPr lang="en-US" altLang="ko-KR" sz="900" dirty="0">
                <a:latin typeface="+mn-ea"/>
              </a:rPr>
              <a:t>, IP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not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match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:</a:t>
            </a:r>
            <a:r>
              <a:rPr lang="ko-KR" altLang="en-US" sz="900" dirty="0">
                <a:latin typeface="+mn-ea"/>
              </a:rPr>
              <a:t> 로그인 시 </a:t>
            </a:r>
            <a:r>
              <a:rPr lang="en-US" altLang="ko-KR" sz="900" dirty="0">
                <a:latin typeface="+mn-ea"/>
              </a:rPr>
              <a:t>IP</a:t>
            </a:r>
            <a:r>
              <a:rPr lang="ko-KR" altLang="en-US" sz="900" dirty="0">
                <a:latin typeface="+mn-ea"/>
              </a:rPr>
              <a:t>와 검증 시 </a:t>
            </a:r>
            <a:r>
              <a:rPr lang="en-US" altLang="ko-KR" sz="900" dirty="0">
                <a:latin typeface="+mn-ea"/>
              </a:rPr>
              <a:t>IP</a:t>
            </a:r>
            <a:r>
              <a:rPr lang="ko-KR" altLang="en-US" sz="900" dirty="0">
                <a:latin typeface="+mn-ea"/>
              </a:rPr>
              <a:t>가 다른 경우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 err="1">
                <a:latin typeface="+mn-ea"/>
              </a:rPr>
              <a:t>request.getRemoteAddr</a:t>
            </a:r>
            <a:r>
              <a:rPr lang="en-US" altLang="ko-KR" sz="900" dirty="0">
                <a:latin typeface="+mn-ea"/>
              </a:rPr>
              <a:t>()</a:t>
            </a:r>
            <a:r>
              <a:rPr lang="ko-KR" altLang="en-US" sz="900" dirty="0">
                <a:latin typeface="+mn-ea"/>
              </a:rPr>
              <a:t>함수 추출 값</a:t>
            </a:r>
            <a:r>
              <a:rPr lang="en-US" altLang="ko-KR" sz="9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649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D8C2243-A5F2-C34A-AF03-DCBE0884A4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2799" y="832574"/>
            <a:ext cx="2473201" cy="5190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2EFAB0-0B9E-8347-ABB0-EF5D58F764B7}"/>
              </a:ext>
            </a:extLst>
          </p:cNvPr>
          <p:cNvSpPr txBox="1"/>
          <p:nvPr/>
        </p:nvSpPr>
        <p:spPr>
          <a:xfrm>
            <a:off x="230334" y="197847"/>
            <a:ext cx="2045640" cy="49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1-5 API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권한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API</a:t>
            </a:r>
            <a:endParaRPr lang="ko-KR" altLang="en-US" sz="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E5586-A73C-B646-8EF9-942B19A93A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0DB712-2229-7948-9D2A-C470733AD5D7}"/>
              </a:ext>
            </a:extLst>
          </p:cNvPr>
          <p:cNvSpPr txBox="1"/>
          <p:nvPr/>
        </p:nvSpPr>
        <p:spPr>
          <a:xfrm>
            <a:off x="230169" y="875561"/>
            <a:ext cx="7580166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rgbClr val="FF8400"/>
                </a:solidFill>
                <a:latin typeface="+mn-ea"/>
              </a:rPr>
              <a:t>권한 </a:t>
            </a:r>
            <a:r>
              <a:rPr lang="en-US" altLang="ko-KR" sz="2000" b="1" dirty="0">
                <a:solidFill>
                  <a:srgbClr val="FF8400"/>
                </a:solidFill>
                <a:latin typeface="+mn-ea"/>
              </a:rPr>
              <a:t>API2 – </a:t>
            </a:r>
            <a:r>
              <a:rPr lang="ko-KR" altLang="en-US" sz="2000" b="1" dirty="0">
                <a:solidFill>
                  <a:srgbClr val="FF8400"/>
                </a:solidFill>
                <a:latin typeface="+mn-ea"/>
              </a:rPr>
              <a:t>특정 메뉴의 하위 권한리스트를 가져오는 경우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71AE2-3996-9742-904F-769934CEB9D9}"/>
              </a:ext>
            </a:extLst>
          </p:cNvPr>
          <p:cNvSpPr txBox="1"/>
          <p:nvPr/>
        </p:nvSpPr>
        <p:spPr>
          <a:xfrm>
            <a:off x="230334" y="1306225"/>
            <a:ext cx="9376653" cy="488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>
                <a:latin typeface="+mn-ea"/>
              </a:rPr>
              <a:t>import </a:t>
            </a:r>
            <a:r>
              <a:rPr lang="en-US" altLang="ko-KR" sz="900" b="1" dirty="0" err="1">
                <a:latin typeface="+mn-ea"/>
              </a:rPr>
              <a:t>WiseAccess</a:t>
            </a:r>
            <a:r>
              <a:rPr lang="en-US" altLang="ko-KR" sz="900" b="1" dirty="0">
                <a:latin typeface="+mn-ea"/>
              </a:rPr>
              <a:t>.*;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String </a:t>
            </a:r>
            <a:r>
              <a:rPr lang="en-US" altLang="ko-KR" sz="900" dirty="0" err="1">
                <a:latin typeface="+mn-ea"/>
              </a:rPr>
              <a:t>sToken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request.getParamater</a:t>
            </a:r>
            <a:r>
              <a:rPr lang="en-US" altLang="ko-KR" sz="900" dirty="0">
                <a:latin typeface="+mn-ea"/>
              </a:rPr>
              <a:t>(“</a:t>
            </a:r>
            <a:r>
              <a:rPr lang="en-US" altLang="ko-KR" sz="900" dirty="0" err="1">
                <a:latin typeface="+mn-ea"/>
              </a:rPr>
              <a:t>sToken</a:t>
            </a:r>
            <a:r>
              <a:rPr lang="en-US" altLang="ko-KR" sz="900" dirty="0">
                <a:latin typeface="+mn-ea"/>
              </a:rPr>
              <a:t>”);</a:t>
            </a: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int </a:t>
            </a:r>
            <a:r>
              <a:rPr lang="en-US" altLang="ko-KR" sz="900" dirty="0" err="1">
                <a:latin typeface="+mn-ea"/>
              </a:rPr>
              <a:t>nResult</a:t>
            </a:r>
            <a:r>
              <a:rPr lang="en-US" altLang="ko-KR" sz="900" dirty="0">
                <a:latin typeface="+mn-ea"/>
              </a:rPr>
              <a:t> = -1;</a:t>
            </a: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String </a:t>
            </a:r>
            <a:r>
              <a:rPr lang="en-US" altLang="ko-KR" sz="900" dirty="0" err="1">
                <a:latin typeface="+mn-ea"/>
              </a:rPr>
              <a:t>sResult</a:t>
            </a:r>
            <a:r>
              <a:rPr lang="en-US" altLang="ko-KR" sz="900" dirty="0">
                <a:latin typeface="+mn-ea"/>
              </a:rPr>
              <a:t> = “”;</a:t>
            </a: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String </a:t>
            </a:r>
            <a:r>
              <a:rPr lang="en-US" altLang="ko-KR" sz="900" dirty="0" err="1">
                <a:latin typeface="+mn-ea"/>
              </a:rPr>
              <a:t>BaseDn</a:t>
            </a:r>
            <a:r>
              <a:rPr lang="en-US" altLang="ko-KR" sz="900" dirty="0">
                <a:latin typeface="+mn-ea"/>
              </a:rPr>
              <a:t> = “/</a:t>
            </a:r>
            <a:r>
              <a:rPr lang="en-US" altLang="ko-KR" sz="900" dirty="0" err="1">
                <a:latin typeface="+mn-ea"/>
              </a:rPr>
              <a:t>ServiceRoot</a:t>
            </a:r>
            <a:r>
              <a:rPr lang="en-US" altLang="ko-KR" sz="900" dirty="0">
                <a:latin typeface="+mn-ea"/>
              </a:rPr>
              <a:t>/Menu/”;</a:t>
            </a:r>
          </a:p>
          <a:p>
            <a:pPr>
              <a:lnSpc>
                <a:spcPct val="120000"/>
              </a:lnSpc>
            </a:pPr>
            <a:endParaRPr lang="it-IT" altLang="ko-KR" sz="9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it-IT" altLang="ko-KR" sz="900" b="1" dirty="0">
                <a:latin typeface="+mn-ea"/>
              </a:rPr>
              <a:t>SSO sso = new SSO();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If (</a:t>
            </a:r>
            <a:r>
              <a:rPr lang="en-US" altLang="ko-KR" sz="900" dirty="0" err="1">
                <a:latin typeface="+mn-ea"/>
              </a:rPr>
              <a:t>sToken</a:t>
            </a:r>
            <a:r>
              <a:rPr lang="en-US" altLang="ko-KR" sz="900" dirty="0">
                <a:latin typeface="+mn-ea"/>
              </a:rPr>
              <a:t> != null) {</a:t>
            </a:r>
          </a:p>
          <a:p>
            <a:pPr lvl="1"/>
            <a:r>
              <a:rPr lang="en-US" altLang="ko-KR" sz="900" dirty="0" err="1">
                <a:latin typeface="+mn-ea"/>
              </a:rPr>
              <a:t>sResult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sso.</a:t>
            </a:r>
            <a:r>
              <a:rPr lang="en-US" altLang="ko-KR" sz="900" b="1" dirty="0" err="1">
                <a:latin typeface="+mn-ea"/>
              </a:rPr>
              <a:t>getRoleServiceList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 err="1">
                <a:latin typeface="+mn-ea"/>
              </a:rPr>
              <a:t>BaseDn</a:t>
            </a:r>
            <a:r>
              <a:rPr lang="en-US" altLang="ko-KR" sz="900" dirty="0">
                <a:latin typeface="+mn-ea"/>
              </a:rPr>
              <a:t>, "SUB", </a:t>
            </a:r>
            <a:r>
              <a:rPr lang="en-US" altLang="ko-KR" sz="900" dirty="0" err="1">
                <a:latin typeface="+mn-ea"/>
              </a:rPr>
              <a:t>sToken</a:t>
            </a:r>
            <a:r>
              <a:rPr lang="en-US" altLang="ko-KR" sz="900" dirty="0">
                <a:latin typeface="+mn-ea"/>
              </a:rPr>
              <a:t>, </a:t>
            </a:r>
            <a:r>
              <a:rPr lang="en-US" altLang="ko-KR" sz="900" b="1" dirty="0">
                <a:latin typeface="+mn-ea"/>
              </a:rPr>
              <a:t>null, </a:t>
            </a:r>
            <a:r>
              <a:rPr lang="en-US" altLang="ko-KR" sz="900" dirty="0" err="1">
                <a:latin typeface="+mn-ea"/>
              </a:rPr>
              <a:t>request.getRemoteAddr</a:t>
            </a:r>
            <a:r>
              <a:rPr lang="en-US" altLang="ko-KR" sz="900" dirty="0">
                <a:latin typeface="+mn-ea"/>
              </a:rPr>
              <a:t>()</a:t>
            </a:r>
            <a:r>
              <a:rPr lang="en-US" altLang="ko-KR" sz="900" b="1" dirty="0">
                <a:latin typeface="+mn-ea"/>
              </a:rPr>
              <a:t>);</a:t>
            </a:r>
            <a:endParaRPr lang="en-US" altLang="ko-KR" sz="900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nResult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=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sso.</a:t>
            </a:r>
            <a:r>
              <a:rPr lang="en-US" altLang="ko-KR" sz="900" b="1" dirty="0" err="1">
                <a:latin typeface="+mn-ea"/>
              </a:rPr>
              <a:t>getLastError</a:t>
            </a:r>
            <a:r>
              <a:rPr lang="en-US" altLang="ko-KR" sz="900" dirty="0">
                <a:latin typeface="+mn-ea"/>
              </a:rPr>
              <a:t>();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1"/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If(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nResult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&gt;= 0 &amp;&amp;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sResult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!= null) {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	</a:t>
            </a:r>
            <a:r>
              <a:rPr lang="en-US" altLang="ko-KR" sz="900" b="1" dirty="0" err="1">
                <a:latin typeface="+mn-ea"/>
              </a:rPr>
              <a:t>SsoParser</a:t>
            </a:r>
            <a:r>
              <a:rPr lang="en-US" altLang="ko-KR" sz="900" b="1" dirty="0">
                <a:latin typeface="+mn-ea"/>
              </a:rPr>
              <a:t> parser = new </a:t>
            </a:r>
            <a:r>
              <a:rPr lang="en-US" altLang="ko-KR" sz="900" b="1" dirty="0" err="1">
                <a:latin typeface="+mn-ea"/>
              </a:rPr>
              <a:t>SsoParser</a:t>
            </a:r>
            <a:r>
              <a:rPr lang="en-US" altLang="ko-KR" sz="900" b="1" dirty="0">
                <a:latin typeface="+mn-ea"/>
              </a:rPr>
              <a:t>();</a:t>
            </a:r>
          </a:p>
          <a:p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 err="1">
                <a:latin typeface="+mn-ea"/>
              </a:rPr>
              <a:t>parser.setQuery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 err="1">
                <a:latin typeface="+mn-ea"/>
              </a:rPr>
              <a:t>sResult</a:t>
            </a:r>
            <a:r>
              <a:rPr lang="en-US" altLang="ko-KR" sz="900" dirty="0">
                <a:latin typeface="+mn-ea"/>
              </a:rPr>
              <a:t>);</a:t>
            </a:r>
          </a:p>
          <a:p>
            <a:r>
              <a:rPr lang="en-US" altLang="ko-KR" sz="900" dirty="0">
                <a:latin typeface="+mn-ea"/>
              </a:rPr>
              <a:t>	int </a:t>
            </a:r>
            <a:r>
              <a:rPr lang="en-US" altLang="ko-KR" sz="900" dirty="0" err="1">
                <a:latin typeface="+mn-ea"/>
              </a:rPr>
              <a:t>snum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Integer.parseInt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 err="1">
                <a:latin typeface="+mn-ea"/>
              </a:rPr>
              <a:t>parser.find</a:t>
            </a:r>
            <a:r>
              <a:rPr lang="en-US" altLang="ko-KR" sz="900" dirty="0">
                <a:latin typeface="+mn-ea"/>
              </a:rPr>
              <a:t>("SNUM")); //</a:t>
            </a:r>
            <a:r>
              <a:rPr lang="ko-KR" altLang="en-US" sz="900" dirty="0">
                <a:latin typeface="+mn-ea"/>
              </a:rPr>
              <a:t>메뉴 개수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	int num = </a:t>
            </a:r>
            <a:r>
              <a:rPr lang="en-US" altLang="ko-KR" sz="900" dirty="0" err="1">
                <a:latin typeface="+mn-ea"/>
              </a:rPr>
              <a:t>Integer.parseInt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 err="1">
                <a:latin typeface="+mn-ea"/>
              </a:rPr>
              <a:t>parser.find</a:t>
            </a:r>
            <a:r>
              <a:rPr lang="en-US" altLang="ko-KR" sz="900" dirty="0">
                <a:latin typeface="+mn-ea"/>
              </a:rPr>
              <a:t>("NUM")); //</a:t>
            </a:r>
            <a:r>
              <a:rPr lang="ko-KR" altLang="en-US" sz="900" dirty="0">
                <a:latin typeface="+mn-ea"/>
              </a:rPr>
              <a:t>화면 개수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for(int j = 0; j &lt; </a:t>
            </a:r>
            <a:r>
              <a:rPr lang="en-US" altLang="ko-KR" sz="900" dirty="0" err="1">
                <a:latin typeface="+mn-ea"/>
              </a:rPr>
              <a:t>snum</a:t>
            </a:r>
            <a:r>
              <a:rPr lang="en-US" altLang="ko-KR" sz="900" dirty="0">
                <a:latin typeface="+mn-ea"/>
              </a:rPr>
              <a:t>; </a:t>
            </a:r>
            <a:r>
              <a:rPr lang="en-US" altLang="ko-KR" sz="900" dirty="0" err="1">
                <a:latin typeface="+mn-ea"/>
              </a:rPr>
              <a:t>j++</a:t>
            </a:r>
            <a:r>
              <a:rPr lang="en-US" altLang="ko-KR" sz="900" dirty="0">
                <a:latin typeface="+mn-ea"/>
              </a:rPr>
              <a:t>) {</a:t>
            </a:r>
          </a:p>
          <a:p>
            <a:pPr lvl="3"/>
            <a:r>
              <a:rPr lang="da-DK" altLang="ko-KR" sz="900" dirty="0">
                <a:latin typeface="+mn-ea"/>
              </a:rPr>
              <a:t>String sID = parser.find("SID", j);</a:t>
            </a:r>
          </a:p>
          <a:p>
            <a:pPr lvl="3"/>
            <a:r>
              <a:rPr lang="en-US" altLang="ko-KR" sz="900" dirty="0">
                <a:latin typeface="+mn-ea"/>
              </a:rPr>
              <a:t>String </a:t>
            </a:r>
            <a:r>
              <a:rPr lang="en-US" altLang="ko-KR" sz="900" dirty="0" err="1">
                <a:latin typeface="+mn-ea"/>
              </a:rPr>
              <a:t>sNAME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parser.find</a:t>
            </a:r>
            <a:r>
              <a:rPr lang="en-US" altLang="ko-KR" sz="900" dirty="0">
                <a:latin typeface="+mn-ea"/>
              </a:rPr>
              <a:t>("SNAME", j);</a:t>
            </a:r>
          </a:p>
          <a:p>
            <a:pPr lvl="3"/>
            <a:r>
              <a:rPr lang="da-DK" altLang="ko-KR" sz="900" dirty="0">
                <a:latin typeface="+mn-ea"/>
              </a:rPr>
              <a:t>String sPerm = parser.find("SPMS", j);</a:t>
            </a:r>
          </a:p>
          <a:p>
            <a:pPr lvl="2"/>
            <a:r>
              <a:rPr lang="en-US" altLang="ko-KR" sz="900" dirty="0">
                <a:latin typeface="+mn-ea"/>
              </a:rPr>
              <a:t>}</a:t>
            </a:r>
          </a:p>
          <a:p>
            <a:pPr lvl="2"/>
            <a:r>
              <a:rPr lang="nn-NO" altLang="ko-KR" sz="900" dirty="0">
                <a:latin typeface="+mn-ea"/>
              </a:rPr>
              <a:t>for(int i = 0; i &lt; num; i++) {</a:t>
            </a:r>
          </a:p>
          <a:p>
            <a:pPr lvl="3"/>
            <a:r>
              <a:rPr lang="da-DK" altLang="ko-KR" sz="900" dirty="0">
                <a:latin typeface="+mn-ea"/>
              </a:rPr>
              <a:t>String sID = parser.find("ID", i);</a:t>
            </a:r>
          </a:p>
          <a:p>
            <a:pPr lvl="3"/>
            <a:r>
              <a:rPr lang="en-US" altLang="ko-KR" sz="900" dirty="0">
                <a:latin typeface="+mn-ea"/>
              </a:rPr>
              <a:t>String </a:t>
            </a:r>
            <a:r>
              <a:rPr lang="en-US" altLang="ko-KR" sz="900" dirty="0" err="1">
                <a:latin typeface="+mn-ea"/>
              </a:rPr>
              <a:t>sNAME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parser.find</a:t>
            </a:r>
            <a:r>
              <a:rPr lang="en-US" altLang="ko-KR" sz="900" dirty="0">
                <a:latin typeface="+mn-ea"/>
              </a:rPr>
              <a:t>("NAME", </a:t>
            </a:r>
            <a:r>
              <a:rPr lang="en-US" altLang="ko-KR" sz="900" dirty="0" err="1">
                <a:latin typeface="+mn-ea"/>
              </a:rPr>
              <a:t>i</a:t>
            </a:r>
            <a:r>
              <a:rPr lang="en-US" altLang="ko-KR" sz="900" dirty="0">
                <a:latin typeface="+mn-ea"/>
              </a:rPr>
              <a:t>);</a:t>
            </a:r>
          </a:p>
          <a:p>
            <a:pPr lvl="3"/>
            <a:r>
              <a:rPr lang="da-DK" altLang="ko-KR" sz="900" dirty="0">
                <a:latin typeface="+mn-ea"/>
              </a:rPr>
              <a:t>String sPerm = parser.find("PMS", i);</a:t>
            </a:r>
          </a:p>
          <a:p>
            <a:pPr lvl="2"/>
            <a:r>
              <a:rPr lang="en-US" altLang="ko-KR" sz="900" dirty="0">
                <a:latin typeface="+mn-ea"/>
              </a:rPr>
              <a:t>}</a:t>
            </a:r>
            <a:endParaRPr lang="ko-KR" altLang="en-US" sz="900" dirty="0">
              <a:latin typeface="+mn-ea"/>
            </a:endParaRPr>
          </a:p>
          <a:p>
            <a:pPr lvl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} else {</a:t>
            </a:r>
          </a:p>
          <a:p>
            <a:pPr lvl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	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System.out.println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(“SSO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권한이 없습니다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.”);</a:t>
            </a:r>
          </a:p>
          <a:p>
            <a:pPr lvl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}</a:t>
            </a:r>
            <a:endParaRPr lang="en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}</a:t>
            </a:r>
            <a:endParaRPr lang="en-US" altLang="ko-KR" sz="900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5C018-F981-EC46-9649-6EAF29E9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0F0-CFF0-0D40-9C8C-F20E3D47AC18}" type="slidenum">
              <a:rPr kumimoji="1" lang="ko-KR" altLang="en-US" smtClean="0"/>
              <a:pPr/>
              <a:t>19</a:t>
            </a:fld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90162E-E58B-42C5-A7A3-8FB4D0FF6E52}"/>
              </a:ext>
            </a:extLst>
          </p:cNvPr>
          <p:cNvSpPr txBox="1"/>
          <p:nvPr/>
        </p:nvSpPr>
        <p:spPr>
          <a:xfrm>
            <a:off x="4248496" y="4967904"/>
            <a:ext cx="4618668" cy="906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+mn-ea"/>
              </a:rPr>
              <a:t>에러코드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 err="1">
                <a:latin typeface="+mn-ea"/>
              </a:rPr>
              <a:t>nResult</a:t>
            </a:r>
            <a:r>
              <a:rPr lang="ko-KR" altLang="en-US" sz="900" dirty="0">
                <a:latin typeface="+mn-ea"/>
              </a:rPr>
              <a:t>값</a:t>
            </a:r>
            <a:r>
              <a:rPr lang="en-US" altLang="ko-KR" sz="900" dirty="0"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0 : </a:t>
            </a:r>
            <a:r>
              <a:rPr lang="ko-KR" altLang="en-US" sz="900" dirty="0">
                <a:latin typeface="+mn-ea"/>
              </a:rPr>
              <a:t>정상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3 : </a:t>
            </a:r>
            <a:r>
              <a:rPr lang="ko-KR" altLang="en-US" sz="900" dirty="0">
                <a:latin typeface="+mn-ea"/>
              </a:rPr>
              <a:t>권한 값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 err="1">
                <a:latin typeface="+mn-ea"/>
              </a:rPr>
              <a:t>sResult</a:t>
            </a:r>
            <a:r>
              <a:rPr lang="ko-KR" altLang="en-US" sz="900" dirty="0">
                <a:latin typeface="+mn-ea"/>
              </a:rPr>
              <a:t> 값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이 </a:t>
            </a:r>
            <a:r>
              <a:rPr lang="en-US" altLang="ko-KR" sz="900" dirty="0">
                <a:latin typeface="+mn-ea"/>
              </a:rPr>
              <a:t>null</a:t>
            </a:r>
            <a:r>
              <a:rPr lang="ko-KR" altLang="en-US" sz="900" dirty="0">
                <a:latin typeface="+mn-ea"/>
              </a:rPr>
              <a:t>인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-1205 : </a:t>
            </a:r>
            <a:r>
              <a:rPr lang="ko-KR" altLang="en-US" sz="900" dirty="0">
                <a:latin typeface="+mn-ea"/>
              </a:rPr>
              <a:t>잘못된 인증 토큰입니다</a:t>
            </a:r>
            <a:r>
              <a:rPr lang="en-US" altLang="ko-KR" sz="900" dirty="0">
                <a:latin typeface="+mn-ea"/>
              </a:rPr>
              <a:t>.(Bad Mac : </a:t>
            </a:r>
            <a:r>
              <a:rPr lang="en-US" altLang="ko-KR" sz="900" dirty="0" err="1">
                <a:latin typeface="+mn-ea"/>
              </a:rPr>
              <a:t>ApiKey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값이 다른 경우</a:t>
            </a:r>
            <a:r>
              <a:rPr lang="en-US" altLang="ko-KR" sz="900" dirty="0">
                <a:latin typeface="+mn-ea"/>
              </a:rPr>
              <a:t>, IP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not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match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:</a:t>
            </a:r>
            <a:r>
              <a:rPr lang="ko-KR" altLang="en-US" sz="900" dirty="0">
                <a:latin typeface="+mn-ea"/>
              </a:rPr>
              <a:t> 로그인 시 </a:t>
            </a:r>
            <a:r>
              <a:rPr lang="en-US" altLang="ko-KR" sz="900" dirty="0">
                <a:latin typeface="+mn-ea"/>
              </a:rPr>
              <a:t>IP</a:t>
            </a:r>
            <a:r>
              <a:rPr lang="ko-KR" altLang="en-US" sz="900" dirty="0">
                <a:latin typeface="+mn-ea"/>
              </a:rPr>
              <a:t>와 검증 시 </a:t>
            </a:r>
            <a:r>
              <a:rPr lang="en-US" altLang="ko-KR" sz="900" dirty="0">
                <a:latin typeface="+mn-ea"/>
              </a:rPr>
              <a:t>IP</a:t>
            </a:r>
            <a:r>
              <a:rPr lang="ko-KR" altLang="en-US" sz="900" dirty="0">
                <a:latin typeface="+mn-ea"/>
              </a:rPr>
              <a:t>가 다른 경우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 err="1">
                <a:latin typeface="+mn-ea"/>
              </a:rPr>
              <a:t>request.getRemoteAddr</a:t>
            </a:r>
            <a:r>
              <a:rPr lang="en-US" altLang="ko-KR" sz="900" dirty="0">
                <a:latin typeface="+mn-ea"/>
              </a:rPr>
              <a:t>()</a:t>
            </a:r>
            <a:r>
              <a:rPr lang="ko-KR" altLang="en-US" sz="900" dirty="0">
                <a:latin typeface="+mn-ea"/>
              </a:rPr>
              <a:t>함수 추출 값</a:t>
            </a:r>
            <a:r>
              <a:rPr lang="en-US" altLang="ko-KR" sz="9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043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80D557-A46D-F148-9147-B97BF2079778}"/>
              </a:ext>
            </a:extLst>
          </p:cNvPr>
          <p:cNvSpPr txBox="1"/>
          <p:nvPr/>
        </p:nvSpPr>
        <p:spPr>
          <a:xfrm>
            <a:off x="729876" y="2356252"/>
            <a:ext cx="164019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800" b="1" dirty="0">
                <a:solidFill>
                  <a:srgbClr val="F9B11D"/>
                </a:solidFill>
                <a:latin typeface="+mn-ea"/>
              </a:rPr>
              <a:t>01</a:t>
            </a:r>
            <a:endParaRPr kumimoji="1" lang="en-US" altLang="ko-KR" sz="6000" b="1" dirty="0">
              <a:solidFill>
                <a:srgbClr val="F9B11D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0AB1B-D4B8-B045-B267-1CB1AC4D2895}"/>
              </a:ext>
            </a:extLst>
          </p:cNvPr>
          <p:cNvSpPr txBox="1"/>
          <p:nvPr/>
        </p:nvSpPr>
        <p:spPr>
          <a:xfrm>
            <a:off x="2472661" y="2900017"/>
            <a:ext cx="505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SSO/EAM </a:t>
            </a:r>
            <a:r>
              <a:rPr kumimoji="1" lang="ko-KR" altLang="en-US" sz="48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가이드</a:t>
            </a:r>
            <a:endParaRPr kumimoji="1" lang="en-US" altLang="ko-KR" sz="48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B0582-00E3-1F40-8923-5AE7C7BC1A34}"/>
              </a:ext>
            </a:extLst>
          </p:cNvPr>
          <p:cNvSpPr txBox="1"/>
          <p:nvPr/>
        </p:nvSpPr>
        <p:spPr>
          <a:xfrm>
            <a:off x="4050175" y="4227117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1-1.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개요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4B961-FB7B-EB47-A78C-67EBC2FD8A98}"/>
              </a:ext>
            </a:extLst>
          </p:cNvPr>
          <p:cNvSpPr txBox="1"/>
          <p:nvPr/>
        </p:nvSpPr>
        <p:spPr>
          <a:xfrm>
            <a:off x="4050176" y="4501432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1-2.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구성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72A04-C80D-8540-B338-ECE091284347}"/>
              </a:ext>
            </a:extLst>
          </p:cNvPr>
          <p:cNvSpPr txBox="1"/>
          <p:nvPr/>
        </p:nvSpPr>
        <p:spPr>
          <a:xfrm>
            <a:off x="4050176" y="4775748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1-3.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권한 관리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9CEBD7-38A2-E648-B6C5-1C055D7C30B2}"/>
              </a:ext>
            </a:extLst>
          </p:cNvPr>
          <p:cNvSpPr txBox="1"/>
          <p:nvPr/>
        </p:nvSpPr>
        <p:spPr>
          <a:xfrm>
            <a:off x="4050176" y="5050063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1-4.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통합 관리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5341A-F2AF-4B41-AC02-FC8D8996B5F9}"/>
              </a:ext>
            </a:extLst>
          </p:cNvPr>
          <p:cNvSpPr txBox="1"/>
          <p:nvPr/>
        </p:nvSpPr>
        <p:spPr>
          <a:xfrm>
            <a:off x="4050176" y="5324378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1-5.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API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구성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1159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D8C2243-A5F2-C34A-AF03-DCBE0884A4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2799" y="832574"/>
            <a:ext cx="2473201" cy="5190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2EFAB0-0B9E-8347-ABB0-EF5D58F764B7}"/>
              </a:ext>
            </a:extLst>
          </p:cNvPr>
          <p:cNvSpPr txBox="1"/>
          <p:nvPr/>
        </p:nvSpPr>
        <p:spPr>
          <a:xfrm>
            <a:off x="230334" y="197847"/>
            <a:ext cx="2045640" cy="49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1-5 API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사용자관리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API</a:t>
            </a:r>
            <a:endParaRPr lang="ko-KR" altLang="en-US" sz="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E5586-A73C-B646-8EF9-942B19A93A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0DB712-2229-7948-9D2A-C470733AD5D7}"/>
              </a:ext>
            </a:extLst>
          </p:cNvPr>
          <p:cNvSpPr txBox="1"/>
          <p:nvPr/>
        </p:nvSpPr>
        <p:spPr>
          <a:xfrm>
            <a:off x="230169" y="842232"/>
            <a:ext cx="7580166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rgbClr val="FF8400"/>
                </a:solidFill>
                <a:latin typeface="+mn-ea"/>
              </a:rPr>
              <a:t>사용자추가 </a:t>
            </a:r>
            <a:r>
              <a:rPr lang="en-US" altLang="ko-KR" sz="2000" b="1" dirty="0">
                <a:solidFill>
                  <a:srgbClr val="FF8400"/>
                </a:solidFill>
                <a:latin typeface="+mn-ea"/>
              </a:rPr>
              <a:t>API</a:t>
            </a:r>
            <a:endParaRPr lang="ko-KR" altLang="en-US" sz="2000" b="1" dirty="0">
              <a:solidFill>
                <a:srgbClr val="FF8400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71AE2-3996-9742-904F-769934CEB9D9}"/>
              </a:ext>
            </a:extLst>
          </p:cNvPr>
          <p:cNvSpPr txBox="1"/>
          <p:nvPr/>
        </p:nvSpPr>
        <p:spPr>
          <a:xfrm>
            <a:off x="230169" y="1282554"/>
            <a:ext cx="93766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1" dirty="0">
                <a:latin typeface="+mn-ea"/>
              </a:rPr>
              <a:t>import </a:t>
            </a:r>
            <a:r>
              <a:rPr lang="en-US" altLang="ko-KR" sz="1000" b="1" dirty="0" err="1">
                <a:latin typeface="+mn-ea"/>
              </a:rPr>
              <a:t>WiseAccess</a:t>
            </a:r>
            <a:r>
              <a:rPr lang="en-US" altLang="ko-KR" sz="1000" b="1" dirty="0">
                <a:latin typeface="+mn-ea"/>
              </a:rPr>
              <a:t>.*;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int </a:t>
            </a:r>
            <a:r>
              <a:rPr lang="en-US" altLang="ko-KR" sz="1000" dirty="0" err="1">
                <a:latin typeface="+mn-ea"/>
              </a:rPr>
              <a:t>nResult</a:t>
            </a:r>
            <a:r>
              <a:rPr lang="en-US" altLang="ko-KR" sz="1000" dirty="0">
                <a:latin typeface="+mn-ea"/>
              </a:rPr>
              <a:t> = -1;</a:t>
            </a:r>
          </a:p>
          <a:p>
            <a:r>
              <a:rPr lang="en-US" altLang="ko-KR" sz="1000" dirty="0">
                <a:latin typeface="+mn-ea"/>
              </a:rPr>
              <a:t>String </a:t>
            </a:r>
            <a:r>
              <a:rPr lang="en-US" altLang="ko-KR" sz="1000" dirty="0" err="1">
                <a:latin typeface="+mn-ea"/>
              </a:rPr>
              <a:t>sApiKey</a:t>
            </a:r>
            <a:r>
              <a:rPr lang="en-US" altLang="ko-KR" sz="1000" dirty="0">
                <a:latin typeface="+mn-ea"/>
              </a:rPr>
              <a:t> = "368B184727E89AB69FAF";</a:t>
            </a:r>
          </a:p>
          <a:p>
            <a:endParaRPr lang="ko-KR" altLang="en-US" sz="1000" dirty="0">
              <a:latin typeface="+mn-ea"/>
            </a:endParaRPr>
          </a:p>
          <a:p>
            <a:r>
              <a:rPr lang="it-IT" altLang="ko-KR" sz="1000" b="1" dirty="0">
                <a:latin typeface="+mn-ea"/>
              </a:rPr>
              <a:t>SSO sso = new SSO(sApiKey);</a:t>
            </a:r>
          </a:p>
          <a:p>
            <a:endParaRPr lang="ko-KR" altLang="en-US" sz="1000" dirty="0">
              <a:latin typeface="+mn-ea"/>
            </a:endParaRPr>
          </a:p>
          <a:p>
            <a:r>
              <a:rPr lang="en-US" altLang="ko-KR" sz="1000" b="1" dirty="0" err="1">
                <a:latin typeface="+mn-ea"/>
              </a:rPr>
              <a:t>SsoAuthInfo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err="1">
                <a:latin typeface="+mn-ea"/>
              </a:rPr>
              <a:t>authinfo</a:t>
            </a:r>
            <a:r>
              <a:rPr lang="en-US" altLang="ko-KR" sz="1000" b="1" dirty="0">
                <a:latin typeface="+mn-ea"/>
              </a:rPr>
              <a:t> = new </a:t>
            </a:r>
            <a:r>
              <a:rPr lang="en-US" altLang="ko-KR" sz="1000" b="1" dirty="0" err="1">
                <a:latin typeface="+mn-ea"/>
              </a:rPr>
              <a:t>SsoAuthInfo</a:t>
            </a:r>
            <a:r>
              <a:rPr lang="en-US" altLang="ko-KR" sz="1000" b="1" dirty="0">
                <a:latin typeface="+mn-ea"/>
              </a:rPr>
              <a:t>();</a:t>
            </a:r>
          </a:p>
          <a:p>
            <a:endParaRPr lang="ko-KR" altLang="en-US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authinfo.setUserId</a:t>
            </a:r>
            <a:r>
              <a:rPr lang="en-US" altLang="ko-KR" sz="1000" dirty="0">
                <a:latin typeface="+mn-ea"/>
              </a:rPr>
              <a:t>(id); //</a:t>
            </a:r>
            <a:r>
              <a:rPr lang="ko-KR" altLang="en-US" sz="1000" dirty="0">
                <a:latin typeface="+mn-ea"/>
              </a:rPr>
              <a:t>사용자 아이디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authinfo.setPassword</a:t>
            </a:r>
            <a:r>
              <a:rPr lang="en-US" altLang="ko-KR" sz="1000" dirty="0">
                <a:latin typeface="+mn-ea"/>
              </a:rPr>
              <a:t>(password); //</a:t>
            </a:r>
            <a:r>
              <a:rPr lang="ko-KR" altLang="en-US" sz="1000" dirty="0">
                <a:latin typeface="+mn-ea"/>
              </a:rPr>
              <a:t>사용자 패스워드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authinfo.setUserName</a:t>
            </a:r>
            <a:r>
              <a:rPr lang="en-US" altLang="ko-KR" sz="1000" dirty="0">
                <a:latin typeface="+mn-ea"/>
              </a:rPr>
              <a:t>(name); //</a:t>
            </a:r>
            <a:r>
              <a:rPr lang="ko-KR" altLang="en-US" sz="1000" dirty="0">
                <a:latin typeface="+mn-ea"/>
              </a:rPr>
              <a:t>사용자 이름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authinfo.setOus</a:t>
            </a:r>
            <a:r>
              <a:rPr lang="en-US" altLang="ko-KR" sz="1000" dirty="0">
                <a:latin typeface="+mn-ea"/>
              </a:rPr>
              <a:t>(org); //</a:t>
            </a:r>
            <a:r>
              <a:rPr lang="ko-KR" altLang="en-US" sz="1000" dirty="0">
                <a:latin typeface="+mn-ea"/>
              </a:rPr>
              <a:t>사용자 소속 조직 구분</a:t>
            </a:r>
            <a:r>
              <a:rPr lang="en-US" altLang="ko-KR" sz="1000" dirty="0">
                <a:latin typeface="+mn-ea"/>
              </a:rPr>
              <a:t>+</a:t>
            </a:r>
            <a:r>
              <a:rPr lang="ko-KR" altLang="en-US" sz="1000" dirty="0">
                <a:latin typeface="+mn-ea"/>
              </a:rPr>
              <a:t>공백</a:t>
            </a:r>
            <a:r>
              <a:rPr lang="en-US" altLang="ko-KR" sz="1000" dirty="0">
                <a:latin typeface="+mn-ea"/>
              </a:rPr>
              <a:t>+</a:t>
            </a:r>
            <a:r>
              <a:rPr lang="ko-KR" altLang="en-US" sz="1000" dirty="0">
                <a:latin typeface="+mn-ea"/>
              </a:rPr>
              <a:t>조직 순으로 입력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예</a:t>
            </a:r>
            <a:r>
              <a:rPr lang="en-US" altLang="ko-KR" sz="1000" dirty="0">
                <a:latin typeface="+mn-ea"/>
              </a:rPr>
              <a:t>: “DEPT Org”)</a:t>
            </a:r>
          </a:p>
          <a:p>
            <a:r>
              <a:rPr lang="en-US" altLang="ko-KR" sz="1000" dirty="0" err="1">
                <a:latin typeface="+mn-ea"/>
              </a:rPr>
              <a:t>authinfo.setPrivateDn</a:t>
            </a:r>
            <a:r>
              <a:rPr lang="en-US" altLang="ko-KR" sz="1000" dirty="0">
                <a:latin typeface="+mn-ea"/>
              </a:rPr>
              <a:t>("</a:t>
            </a:r>
            <a:r>
              <a:rPr lang="en-US" altLang="ko-KR" sz="1000" dirty="0" err="1">
                <a:latin typeface="+mn-ea"/>
              </a:rPr>
              <a:t>cn</a:t>
            </a:r>
            <a:r>
              <a:rPr lang="en-US" altLang="ko-KR" sz="1000" dirty="0">
                <a:latin typeface="+mn-ea"/>
              </a:rPr>
              <a:t>=1234"); //</a:t>
            </a:r>
            <a:r>
              <a:rPr lang="ko-KR" altLang="en-US" sz="1000" dirty="0">
                <a:latin typeface="+mn-ea"/>
              </a:rPr>
              <a:t>인증서</a:t>
            </a:r>
            <a:r>
              <a:rPr lang="en-US" altLang="ko-KR" sz="1000" dirty="0">
                <a:latin typeface="+mn-ea"/>
              </a:rPr>
              <a:t>DN</a:t>
            </a:r>
            <a:r>
              <a:rPr lang="ko-KR" altLang="en-US" sz="1000" dirty="0">
                <a:latin typeface="+mn-ea"/>
              </a:rPr>
              <a:t>값을 이미 알고 있으면 추가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필수</a:t>
            </a:r>
            <a:r>
              <a:rPr lang="en-US" altLang="ko-KR" sz="1000" dirty="0">
                <a:latin typeface="+mn-ea"/>
              </a:rPr>
              <a:t>X)</a:t>
            </a:r>
          </a:p>
          <a:p>
            <a:endParaRPr lang="ko-KR" altLang="en-US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nResult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dirty="0" err="1">
                <a:latin typeface="+mn-ea"/>
              </a:rPr>
              <a:t>sso.</a:t>
            </a:r>
            <a:r>
              <a:rPr lang="en-US" altLang="ko-KR" sz="1000" b="1" dirty="0" err="1">
                <a:latin typeface="+mn-ea"/>
              </a:rPr>
              <a:t>userAdd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authinfo</a:t>
            </a:r>
            <a:r>
              <a:rPr lang="en-US" altLang="ko-KR" sz="1000" dirty="0">
                <a:latin typeface="+mn-ea"/>
              </a:rPr>
              <a:t>);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If(</a:t>
            </a:r>
            <a:r>
              <a:rPr lang="en-US" altLang="ko-KR" sz="1000" dirty="0" err="1">
                <a:latin typeface="+mn-ea"/>
              </a:rPr>
              <a:t>nResult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&gt;=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0)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{</a:t>
            </a:r>
          </a:p>
          <a:p>
            <a:r>
              <a:rPr lang="en-US" altLang="ko-KR" sz="1000" dirty="0">
                <a:latin typeface="+mn-ea"/>
              </a:rPr>
              <a:t>	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(“</a:t>
            </a:r>
            <a:r>
              <a:rPr lang="ko-KR" altLang="en-US" sz="1000" dirty="0">
                <a:latin typeface="+mn-ea"/>
              </a:rPr>
              <a:t>사용자 추가 성공＂</a:t>
            </a:r>
            <a:r>
              <a:rPr lang="en-US" altLang="ko-KR" sz="1000" dirty="0">
                <a:latin typeface="+mn-ea"/>
              </a:rPr>
              <a:t>);</a:t>
            </a:r>
          </a:p>
          <a:p>
            <a:r>
              <a:rPr lang="en-US" altLang="ko-KR" sz="1000" dirty="0">
                <a:latin typeface="+mn-ea"/>
              </a:rPr>
              <a:t>} else {</a:t>
            </a:r>
          </a:p>
          <a:p>
            <a:r>
              <a:rPr lang="en-US" altLang="ko-KR" sz="1000" dirty="0">
                <a:latin typeface="+mn-ea"/>
              </a:rPr>
              <a:t>	 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(“</a:t>
            </a:r>
            <a:r>
              <a:rPr lang="ko-KR" altLang="en-US" sz="1000" dirty="0">
                <a:latin typeface="+mn-ea"/>
              </a:rPr>
              <a:t>사용자 추가 실패＂</a:t>
            </a:r>
            <a:r>
              <a:rPr lang="en-US" altLang="ko-KR" sz="1000" dirty="0">
                <a:latin typeface="+mn-ea"/>
              </a:rPr>
              <a:t>);</a:t>
            </a:r>
          </a:p>
          <a:p>
            <a:r>
              <a:rPr lang="en-US" altLang="ko-KR" sz="1000" dirty="0">
                <a:latin typeface="+mn-ea"/>
              </a:rPr>
              <a:t>} 	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5C018-F981-EC46-9649-6EAF29E9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0F0-CFF0-0D40-9C8C-F20E3D47AC18}" type="slidenum">
              <a:rPr kumimoji="1" lang="ko-KR" altLang="en-US" smtClean="0"/>
              <a:pPr/>
              <a:t>20</a:t>
            </a:fld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E0A7F-3015-44DB-8FC6-02B093DAC457}"/>
              </a:ext>
            </a:extLst>
          </p:cNvPr>
          <p:cNvSpPr txBox="1"/>
          <p:nvPr/>
        </p:nvSpPr>
        <p:spPr>
          <a:xfrm>
            <a:off x="5431685" y="323891"/>
            <a:ext cx="4243981" cy="5228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+mn-ea"/>
              </a:rPr>
              <a:t>에러코드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 err="1">
                <a:latin typeface="+mn-ea"/>
              </a:rPr>
              <a:t>nResult</a:t>
            </a:r>
            <a:r>
              <a:rPr lang="ko-KR" altLang="en-US" sz="900" dirty="0">
                <a:latin typeface="+mn-ea"/>
              </a:rPr>
              <a:t>값</a:t>
            </a:r>
            <a:r>
              <a:rPr lang="en-US" altLang="ko-KR" sz="900" dirty="0"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0 : </a:t>
            </a:r>
            <a:r>
              <a:rPr lang="ko-KR" altLang="en-US" sz="900" dirty="0">
                <a:latin typeface="+mn-ea"/>
              </a:rPr>
              <a:t>정상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-1 : </a:t>
            </a:r>
            <a:r>
              <a:rPr lang="ko-KR" altLang="en-US" sz="900" dirty="0">
                <a:latin typeface="+mn-ea"/>
              </a:rPr>
              <a:t>사용자가 이미 추가된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>
                <a:latin typeface="+mn-ea"/>
              </a:rPr>
              <a:t>아이디 정책 에러코드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-2502 : </a:t>
            </a:r>
            <a:r>
              <a:rPr lang="ko-KR" altLang="en-US" sz="900" dirty="0">
                <a:latin typeface="+mn-ea"/>
              </a:rPr>
              <a:t>아이디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길이가 최소값보다 작음</a:t>
            </a:r>
            <a:r>
              <a:rPr lang="en-US" altLang="ko-KR" sz="900" dirty="0">
                <a:latin typeface="+mn-ea"/>
              </a:rPr>
              <a:t>.</a:t>
            </a:r>
            <a:br>
              <a:rPr lang="ko-KR" altLang="en-US" sz="900" dirty="0">
                <a:latin typeface="+mn-ea"/>
              </a:rPr>
            </a:br>
            <a:r>
              <a:rPr lang="en-US" altLang="ko-KR" sz="900" dirty="0">
                <a:latin typeface="+mn-ea"/>
              </a:rPr>
              <a:t>-2503 : </a:t>
            </a:r>
            <a:r>
              <a:rPr lang="ko-KR" altLang="en-US" sz="900" dirty="0">
                <a:latin typeface="+mn-ea"/>
              </a:rPr>
              <a:t>아이디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길이가 최대값보다 큼</a:t>
            </a:r>
            <a:r>
              <a:rPr lang="en-US" altLang="ko-KR" sz="900" dirty="0">
                <a:latin typeface="+mn-ea"/>
              </a:rPr>
              <a:t>.</a:t>
            </a:r>
            <a:br>
              <a:rPr lang="ko-KR" altLang="en-US" sz="900" dirty="0">
                <a:latin typeface="+mn-ea"/>
              </a:rPr>
            </a:br>
            <a:r>
              <a:rPr lang="en-US" altLang="ko-KR" sz="900" dirty="0">
                <a:latin typeface="+mn-ea"/>
              </a:rPr>
              <a:t>-2504 : </a:t>
            </a:r>
            <a:r>
              <a:rPr lang="ko-KR" altLang="en-US" sz="900" dirty="0">
                <a:latin typeface="+mn-ea"/>
              </a:rPr>
              <a:t>아이디는 알파벳만 사용가능</a:t>
            </a:r>
            <a:r>
              <a:rPr lang="en-US" altLang="ko-KR" sz="900" dirty="0">
                <a:latin typeface="+mn-ea"/>
              </a:rPr>
              <a:t>.</a:t>
            </a:r>
            <a:br>
              <a:rPr lang="ko-KR" altLang="en-US" sz="900" dirty="0">
                <a:latin typeface="+mn-ea"/>
              </a:rPr>
            </a:br>
            <a:r>
              <a:rPr lang="en-US" altLang="ko-KR" sz="900" dirty="0">
                <a:latin typeface="+mn-ea"/>
              </a:rPr>
              <a:t>-2505 : </a:t>
            </a:r>
            <a:r>
              <a:rPr lang="ko-KR" altLang="en-US" sz="900" dirty="0">
                <a:latin typeface="+mn-ea"/>
              </a:rPr>
              <a:t>아이디는 숫자만 사용가능</a:t>
            </a:r>
            <a:r>
              <a:rPr lang="en-US" altLang="ko-KR" sz="900" dirty="0">
                <a:latin typeface="+mn-ea"/>
              </a:rPr>
              <a:t>.</a:t>
            </a:r>
            <a:br>
              <a:rPr lang="ko-KR" altLang="en-US" sz="900" dirty="0">
                <a:latin typeface="+mn-ea"/>
              </a:rPr>
            </a:br>
            <a:r>
              <a:rPr lang="en-US" altLang="ko-KR" sz="900" dirty="0">
                <a:latin typeface="+mn-ea"/>
              </a:rPr>
              <a:t>-2506 : </a:t>
            </a:r>
            <a:r>
              <a:rPr lang="ko-KR" altLang="en-US" sz="900" dirty="0">
                <a:latin typeface="+mn-ea"/>
              </a:rPr>
              <a:t>아이디는 알파벳 또는 숫자만 사용가능</a:t>
            </a:r>
            <a:r>
              <a:rPr lang="en-US" altLang="ko-KR" sz="900" dirty="0">
                <a:latin typeface="+mn-ea"/>
              </a:rPr>
              <a:t>.</a:t>
            </a:r>
            <a:br>
              <a:rPr lang="ko-KR" altLang="en-US" sz="900" dirty="0">
                <a:latin typeface="+mn-ea"/>
              </a:rPr>
            </a:br>
            <a:r>
              <a:rPr lang="en-US" altLang="ko-KR" sz="900" dirty="0">
                <a:latin typeface="+mn-ea"/>
              </a:rPr>
              <a:t>-2507 : </a:t>
            </a:r>
            <a:r>
              <a:rPr lang="ko-KR" altLang="en-US" sz="900" dirty="0">
                <a:latin typeface="+mn-ea"/>
              </a:rPr>
              <a:t>아이디에 사용할 수 없는 문자가 포함됨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특수문자는 </a:t>
            </a:r>
            <a:r>
              <a:rPr lang="en-US" altLang="ko-KR" sz="900" dirty="0">
                <a:latin typeface="+mn-ea"/>
              </a:rPr>
              <a:t>"-","_" </a:t>
            </a:r>
            <a:r>
              <a:rPr lang="ko-KR" altLang="en-US" sz="900" dirty="0">
                <a:latin typeface="+mn-ea"/>
              </a:rPr>
              <a:t>만 사용가능</a:t>
            </a:r>
            <a:r>
              <a:rPr lang="en-US" altLang="ko-KR" sz="900" dirty="0">
                <a:latin typeface="+mn-ea"/>
              </a:rPr>
              <a:t>)</a:t>
            </a:r>
            <a:br>
              <a:rPr lang="ko-KR" altLang="en-US" sz="900" dirty="0">
                <a:latin typeface="+mn-ea"/>
              </a:rPr>
            </a:br>
            <a:r>
              <a:rPr lang="en-US" altLang="ko-KR" sz="900" dirty="0">
                <a:latin typeface="+mn-ea"/>
              </a:rPr>
              <a:t>-2508 : </a:t>
            </a:r>
            <a:r>
              <a:rPr lang="ko-KR" altLang="en-US" sz="900" dirty="0">
                <a:latin typeface="+mn-ea"/>
              </a:rPr>
              <a:t>아이디는 첫 자리는 알파벳만 가능</a:t>
            </a:r>
            <a:r>
              <a:rPr lang="en-US" altLang="ko-KR" sz="900" dirty="0">
                <a:latin typeface="+mn-ea"/>
              </a:rPr>
              <a:t>.</a:t>
            </a:r>
            <a:br>
              <a:rPr lang="ko-KR" altLang="en-US" sz="900" dirty="0">
                <a:latin typeface="+mn-ea"/>
              </a:rPr>
            </a:br>
            <a:r>
              <a:rPr lang="en-US" altLang="ko-KR" sz="900" dirty="0">
                <a:latin typeface="+mn-ea"/>
              </a:rPr>
              <a:t>-2509 : </a:t>
            </a:r>
            <a:r>
              <a:rPr lang="ko-KR" altLang="en-US" sz="900" dirty="0">
                <a:latin typeface="+mn-ea"/>
              </a:rPr>
              <a:t>아이디는 첫 자리는 숫자만 가능</a:t>
            </a:r>
            <a:r>
              <a:rPr lang="en-US" altLang="ko-KR" sz="900" dirty="0">
                <a:latin typeface="+mn-ea"/>
              </a:rPr>
              <a:t>.</a:t>
            </a:r>
            <a:br>
              <a:rPr lang="ko-KR" altLang="en-US" sz="900" dirty="0">
                <a:latin typeface="+mn-ea"/>
              </a:rPr>
            </a:br>
            <a:r>
              <a:rPr lang="en-US" altLang="ko-KR" sz="900" dirty="0">
                <a:latin typeface="+mn-ea"/>
              </a:rPr>
              <a:t>-2510 : </a:t>
            </a:r>
            <a:r>
              <a:rPr lang="ko-KR" altLang="en-US" sz="900" dirty="0">
                <a:latin typeface="+mn-ea"/>
              </a:rPr>
              <a:t>아이디에 예외문자가 포함되어 있음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>
                <a:latin typeface="+mn-ea"/>
              </a:rPr>
              <a:t>패스워드 정책 에러코드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-2521 : </a:t>
            </a:r>
            <a:r>
              <a:rPr lang="ko-KR" altLang="en-US" sz="900" dirty="0">
                <a:latin typeface="+mn-ea"/>
              </a:rPr>
              <a:t>패스워드가 </a:t>
            </a:r>
            <a:r>
              <a:rPr lang="en-US" altLang="ko-KR" sz="900" dirty="0">
                <a:latin typeface="+mn-ea"/>
              </a:rPr>
              <a:t>256</a:t>
            </a:r>
            <a:r>
              <a:rPr lang="ko-KR" altLang="en-US" sz="900" dirty="0">
                <a:latin typeface="+mn-ea"/>
              </a:rPr>
              <a:t>자를 초과해서 발생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-2523 : </a:t>
            </a:r>
            <a:r>
              <a:rPr lang="ko-KR" altLang="en-US" sz="900" dirty="0">
                <a:latin typeface="+mn-ea"/>
              </a:rPr>
              <a:t>패스워드 정책에 따라 길이가 만족하지 못하는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-2524 : </a:t>
            </a:r>
            <a:r>
              <a:rPr lang="ko-KR" altLang="en-US" sz="900" dirty="0">
                <a:latin typeface="+mn-ea"/>
              </a:rPr>
              <a:t>패스워드 정책이 영문자로 설정되어 있으나 영문자가 아닌 다른 형태의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-2525 : </a:t>
            </a:r>
            <a:r>
              <a:rPr lang="ko-KR" altLang="en-US" sz="900" dirty="0">
                <a:latin typeface="+mn-ea"/>
              </a:rPr>
              <a:t>패스워드 정책이 숫자로 설정되어 있으나 숫자가 아닌 다른 형태의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-2526 : </a:t>
            </a:r>
            <a:r>
              <a:rPr lang="ko-KR" altLang="en-US" sz="900" dirty="0">
                <a:latin typeface="+mn-ea"/>
              </a:rPr>
              <a:t>패스워드가 </a:t>
            </a:r>
            <a:r>
              <a:rPr lang="en-US" altLang="ko-KR" sz="900" dirty="0">
                <a:latin typeface="+mn-ea"/>
              </a:rPr>
              <a:t>null</a:t>
            </a:r>
            <a:r>
              <a:rPr lang="ko-KR" altLang="en-US" sz="900" dirty="0">
                <a:latin typeface="+mn-ea"/>
              </a:rPr>
              <a:t>은 아니지만 </a:t>
            </a:r>
            <a:r>
              <a:rPr lang="en-US" altLang="ko-KR" sz="900" dirty="0">
                <a:latin typeface="+mn-ea"/>
              </a:rPr>
              <a:t>empty string</a:t>
            </a:r>
            <a:r>
              <a:rPr lang="ko-KR" altLang="en-US" sz="900" dirty="0">
                <a:latin typeface="+mn-ea"/>
              </a:rPr>
              <a:t>인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-2528 : </a:t>
            </a:r>
            <a:r>
              <a:rPr lang="ko-KR" altLang="en-US" sz="900" dirty="0">
                <a:latin typeface="+mn-ea"/>
              </a:rPr>
              <a:t>패스워드가 </a:t>
            </a:r>
            <a:r>
              <a:rPr lang="en-US" altLang="ko-KR" sz="900" dirty="0">
                <a:latin typeface="+mn-ea"/>
              </a:rPr>
              <a:t>null</a:t>
            </a:r>
            <a:r>
              <a:rPr lang="ko-KR" altLang="en-US" sz="900" dirty="0">
                <a:latin typeface="+mn-ea"/>
              </a:rPr>
              <a:t>인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-3200 : </a:t>
            </a:r>
            <a:r>
              <a:rPr lang="ko-KR" altLang="en-US" sz="900" dirty="0">
                <a:latin typeface="+mn-ea"/>
              </a:rPr>
              <a:t>패스워드 생성규칙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 err="1">
                <a:latin typeface="+mn-ea"/>
              </a:rPr>
              <a:t>영소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영대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숫자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특수문자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의 포함여부가 만족하지 않는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-3204 : </a:t>
            </a:r>
            <a:r>
              <a:rPr lang="ko-KR" altLang="en-US" sz="900" dirty="0">
                <a:latin typeface="+mn-ea"/>
              </a:rPr>
              <a:t>패스워드 정책에 따라 사용자의 아이디가 포함된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-3205 : </a:t>
            </a:r>
            <a:r>
              <a:rPr lang="ko-KR" altLang="en-US" sz="900" dirty="0">
                <a:latin typeface="+mn-ea"/>
              </a:rPr>
              <a:t>패스워드 정책에 따라 사용자의 주민등록번호가 포함된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-3206 : </a:t>
            </a:r>
            <a:r>
              <a:rPr lang="ko-KR" altLang="en-US" sz="900" dirty="0">
                <a:latin typeface="+mn-ea"/>
              </a:rPr>
              <a:t>패스워드 정책에 따라 같은 문자가 연속으로 지정된 횟수 이상으로 포함된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-3207 : </a:t>
            </a:r>
            <a:r>
              <a:rPr lang="ko-KR" altLang="en-US" sz="900" dirty="0">
                <a:latin typeface="+mn-ea"/>
              </a:rPr>
              <a:t>패스워드 정책에 따라 연속된 문자열의 길이가 지정된 횟수 이상 경우</a:t>
            </a: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0181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D8C2243-A5F2-C34A-AF03-DCBE0884A4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2799" y="832574"/>
            <a:ext cx="2473201" cy="5190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2EFAB0-0B9E-8347-ABB0-EF5D58F764B7}"/>
              </a:ext>
            </a:extLst>
          </p:cNvPr>
          <p:cNvSpPr txBox="1"/>
          <p:nvPr/>
        </p:nvSpPr>
        <p:spPr>
          <a:xfrm>
            <a:off x="230334" y="197847"/>
            <a:ext cx="2045640" cy="49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1-5 API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사용자관리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API</a:t>
            </a:r>
            <a:endParaRPr lang="ko-KR" altLang="en-US" sz="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E5586-A73C-B646-8EF9-942B19A93A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0DB712-2229-7948-9D2A-C470733AD5D7}"/>
              </a:ext>
            </a:extLst>
          </p:cNvPr>
          <p:cNvSpPr txBox="1"/>
          <p:nvPr/>
        </p:nvSpPr>
        <p:spPr>
          <a:xfrm>
            <a:off x="230169" y="842232"/>
            <a:ext cx="7580166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rgbClr val="FF8400"/>
                </a:solidFill>
                <a:latin typeface="+mn-ea"/>
              </a:rPr>
              <a:t>사용자수정 </a:t>
            </a:r>
            <a:r>
              <a:rPr lang="en-US" altLang="ko-KR" sz="2000" b="1" dirty="0">
                <a:solidFill>
                  <a:srgbClr val="FF8400"/>
                </a:solidFill>
                <a:latin typeface="+mn-ea"/>
              </a:rPr>
              <a:t>API</a:t>
            </a:r>
            <a:endParaRPr lang="ko-KR" altLang="en-US" sz="2000" b="1" dirty="0">
              <a:solidFill>
                <a:srgbClr val="FF8400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71AE2-3996-9742-904F-769934CEB9D9}"/>
              </a:ext>
            </a:extLst>
          </p:cNvPr>
          <p:cNvSpPr txBox="1"/>
          <p:nvPr/>
        </p:nvSpPr>
        <p:spPr>
          <a:xfrm>
            <a:off x="230169" y="1282554"/>
            <a:ext cx="937665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1" dirty="0">
                <a:latin typeface="+mn-ea"/>
              </a:rPr>
              <a:t>import </a:t>
            </a:r>
            <a:r>
              <a:rPr lang="en-US" altLang="ko-KR" sz="1000" b="1" dirty="0" err="1">
                <a:latin typeface="+mn-ea"/>
              </a:rPr>
              <a:t>WiseAccess</a:t>
            </a:r>
            <a:r>
              <a:rPr lang="en-US" altLang="ko-KR" sz="1000" b="1" dirty="0">
                <a:latin typeface="+mn-ea"/>
              </a:rPr>
              <a:t>.*;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int </a:t>
            </a:r>
            <a:r>
              <a:rPr lang="en-US" altLang="ko-KR" sz="1000" dirty="0" err="1">
                <a:latin typeface="+mn-ea"/>
              </a:rPr>
              <a:t>nResult</a:t>
            </a:r>
            <a:r>
              <a:rPr lang="en-US" altLang="ko-KR" sz="1000" dirty="0">
                <a:latin typeface="+mn-ea"/>
              </a:rPr>
              <a:t> = -1;</a:t>
            </a:r>
          </a:p>
          <a:p>
            <a:r>
              <a:rPr lang="en-US" altLang="ko-KR" sz="1000" dirty="0">
                <a:latin typeface="+mn-ea"/>
              </a:rPr>
              <a:t>String </a:t>
            </a:r>
            <a:r>
              <a:rPr lang="en-US" altLang="ko-KR" sz="1000" dirty="0" err="1">
                <a:latin typeface="+mn-ea"/>
              </a:rPr>
              <a:t>sApiKey</a:t>
            </a:r>
            <a:r>
              <a:rPr lang="en-US" altLang="ko-KR" sz="1000" dirty="0">
                <a:latin typeface="+mn-ea"/>
              </a:rPr>
              <a:t> = "368B184727E89AB69FAF";</a:t>
            </a:r>
          </a:p>
          <a:p>
            <a:endParaRPr lang="ko-KR" altLang="en-US" sz="1000" dirty="0">
              <a:latin typeface="+mn-ea"/>
            </a:endParaRPr>
          </a:p>
          <a:p>
            <a:r>
              <a:rPr lang="it-IT" altLang="ko-KR" sz="1000" b="1" dirty="0">
                <a:latin typeface="+mn-ea"/>
              </a:rPr>
              <a:t>SSO sso = new SSO(sApiKey);</a:t>
            </a:r>
          </a:p>
          <a:p>
            <a:endParaRPr lang="ko-KR" altLang="en-US" sz="1000" dirty="0">
              <a:latin typeface="+mn-ea"/>
            </a:endParaRPr>
          </a:p>
          <a:p>
            <a:r>
              <a:rPr lang="en-US" altLang="ko-KR" sz="1000" b="1" dirty="0" err="1">
                <a:latin typeface="+mn-ea"/>
              </a:rPr>
              <a:t>SsoAuthInfo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err="1">
                <a:latin typeface="+mn-ea"/>
              </a:rPr>
              <a:t>authinfo</a:t>
            </a:r>
            <a:r>
              <a:rPr lang="en-US" altLang="ko-KR" sz="1000" b="1" dirty="0">
                <a:latin typeface="+mn-ea"/>
              </a:rPr>
              <a:t> = new </a:t>
            </a:r>
            <a:r>
              <a:rPr lang="en-US" altLang="ko-KR" sz="1000" b="1" dirty="0" err="1">
                <a:latin typeface="+mn-ea"/>
              </a:rPr>
              <a:t>SsoAuthInfo</a:t>
            </a:r>
            <a:r>
              <a:rPr lang="en-US" altLang="ko-KR" sz="1000" b="1" dirty="0">
                <a:latin typeface="+mn-ea"/>
              </a:rPr>
              <a:t>();</a:t>
            </a:r>
          </a:p>
          <a:p>
            <a:endParaRPr lang="en-US" altLang="ko-KR" sz="1000" b="1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authinfo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dirty="0" err="1">
                <a:latin typeface="+mn-ea"/>
              </a:rPr>
              <a:t>sso.</a:t>
            </a:r>
            <a:r>
              <a:rPr lang="en-US" altLang="ko-KR" sz="1000" b="1" dirty="0" err="1">
                <a:latin typeface="+mn-ea"/>
              </a:rPr>
              <a:t>authID</a:t>
            </a:r>
            <a:r>
              <a:rPr lang="en-US" altLang="ko-KR" sz="1000" dirty="0">
                <a:latin typeface="+mn-ea"/>
              </a:rPr>
              <a:t>(id, </a:t>
            </a:r>
            <a:r>
              <a:rPr lang="en-US" altLang="ko-KR" sz="1000" dirty="0" err="1">
                <a:latin typeface="+mn-ea"/>
              </a:rPr>
              <a:t>pwd</a:t>
            </a:r>
            <a:r>
              <a:rPr lang="en-US" altLang="ko-KR" sz="1000" dirty="0">
                <a:latin typeface="+mn-ea"/>
              </a:rPr>
              <a:t>, true, </a:t>
            </a:r>
            <a:r>
              <a:rPr lang="en-US" altLang="ko-KR" sz="1000" dirty="0" err="1">
                <a:latin typeface="+mn-ea"/>
              </a:rPr>
              <a:t>request.getRemoteAddr</a:t>
            </a:r>
            <a:r>
              <a:rPr lang="en-US" altLang="ko-KR" sz="1000" dirty="0">
                <a:latin typeface="+mn-ea"/>
              </a:rPr>
              <a:t>());</a:t>
            </a:r>
          </a:p>
          <a:p>
            <a:r>
              <a:rPr lang="en-US" altLang="ko-KR" sz="1000" b="1" dirty="0" err="1">
                <a:latin typeface="+mn-ea"/>
              </a:rPr>
              <a:t>nResult</a:t>
            </a:r>
            <a:r>
              <a:rPr lang="en-US" altLang="ko-KR" sz="1000" b="1" dirty="0">
                <a:latin typeface="+mn-ea"/>
              </a:rPr>
              <a:t> = </a:t>
            </a:r>
            <a:r>
              <a:rPr lang="en-US" altLang="ko-KR" sz="1000" b="1" dirty="0" err="1">
                <a:latin typeface="+mn-ea"/>
              </a:rPr>
              <a:t>sso.getLastError</a:t>
            </a:r>
            <a:r>
              <a:rPr lang="en-US" altLang="ko-KR" sz="1000" b="1" dirty="0">
                <a:latin typeface="+mn-ea"/>
              </a:rPr>
              <a:t>();</a:t>
            </a:r>
          </a:p>
          <a:p>
            <a:endParaRPr lang="en-US" altLang="ko-KR" sz="1000" b="1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If(</a:t>
            </a:r>
            <a:r>
              <a:rPr lang="en-US" altLang="ko-KR" sz="1000" b="1" dirty="0" err="1">
                <a:latin typeface="+mn-ea"/>
              </a:rPr>
              <a:t>nResult</a:t>
            </a:r>
            <a:r>
              <a:rPr lang="en-US" altLang="ko-KR" sz="1000" b="1" dirty="0">
                <a:latin typeface="+mn-ea"/>
              </a:rPr>
              <a:t> &gt;= 0){</a:t>
            </a:r>
            <a:endParaRPr lang="ko-KR" altLang="en-US" sz="1000" dirty="0">
              <a:latin typeface="+mn-ea"/>
            </a:endParaRPr>
          </a:p>
          <a:p>
            <a:pPr lvl="1"/>
            <a:r>
              <a:rPr lang="en-US" altLang="ko-KR" sz="1000" dirty="0" err="1">
                <a:latin typeface="+mn-ea"/>
              </a:rPr>
              <a:t>authinfo.setUserName</a:t>
            </a:r>
            <a:r>
              <a:rPr lang="en-US" altLang="ko-KR" sz="1000" dirty="0">
                <a:latin typeface="+mn-ea"/>
              </a:rPr>
              <a:t>(name); //</a:t>
            </a:r>
            <a:r>
              <a:rPr lang="ko-KR" altLang="en-US" sz="1000" dirty="0">
                <a:latin typeface="+mn-ea"/>
              </a:rPr>
              <a:t>사용자 이름</a:t>
            </a:r>
            <a:endParaRPr lang="en-US" altLang="ko-KR" sz="1000" dirty="0">
              <a:latin typeface="+mn-ea"/>
            </a:endParaRPr>
          </a:p>
          <a:p>
            <a:pPr lvl="1"/>
            <a:r>
              <a:rPr lang="en-US" altLang="ko-KR" sz="1000" dirty="0" err="1">
                <a:latin typeface="+mn-ea"/>
              </a:rPr>
              <a:t>authinfo.setOus</a:t>
            </a:r>
            <a:r>
              <a:rPr lang="en-US" altLang="ko-KR" sz="1000" dirty="0">
                <a:latin typeface="+mn-ea"/>
              </a:rPr>
              <a:t>(org); //</a:t>
            </a:r>
            <a:r>
              <a:rPr lang="ko-KR" altLang="en-US" sz="1000" dirty="0">
                <a:latin typeface="+mn-ea"/>
              </a:rPr>
              <a:t>사용자 소속 조직 구분</a:t>
            </a:r>
            <a:r>
              <a:rPr lang="en-US" altLang="ko-KR" sz="1000" dirty="0">
                <a:latin typeface="+mn-ea"/>
              </a:rPr>
              <a:t>+</a:t>
            </a:r>
            <a:r>
              <a:rPr lang="ko-KR" altLang="en-US" sz="1000" dirty="0">
                <a:latin typeface="+mn-ea"/>
              </a:rPr>
              <a:t>공백</a:t>
            </a:r>
            <a:r>
              <a:rPr lang="en-US" altLang="ko-KR" sz="1000" dirty="0">
                <a:latin typeface="+mn-ea"/>
              </a:rPr>
              <a:t>+</a:t>
            </a:r>
            <a:r>
              <a:rPr lang="ko-KR" altLang="en-US" sz="1000" dirty="0">
                <a:latin typeface="+mn-ea"/>
              </a:rPr>
              <a:t>조직 순으로 입력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예</a:t>
            </a:r>
            <a:r>
              <a:rPr lang="en-US" altLang="ko-KR" sz="1000" dirty="0">
                <a:latin typeface="+mn-ea"/>
              </a:rPr>
              <a:t>: “DEPT Org”)</a:t>
            </a:r>
          </a:p>
          <a:p>
            <a:pPr lvl="1"/>
            <a:r>
              <a:rPr lang="en-US" altLang="ko-KR" sz="1000" dirty="0" err="1">
                <a:latin typeface="+mn-ea"/>
              </a:rPr>
              <a:t>authinfo.setPrivateDn</a:t>
            </a:r>
            <a:r>
              <a:rPr lang="en-US" altLang="ko-KR" sz="1000" dirty="0">
                <a:latin typeface="+mn-ea"/>
              </a:rPr>
              <a:t>("</a:t>
            </a:r>
            <a:r>
              <a:rPr lang="en-US" altLang="ko-KR" sz="1000" dirty="0" err="1">
                <a:latin typeface="+mn-ea"/>
              </a:rPr>
              <a:t>cn</a:t>
            </a:r>
            <a:r>
              <a:rPr lang="en-US" altLang="ko-KR" sz="1000" dirty="0">
                <a:latin typeface="+mn-ea"/>
              </a:rPr>
              <a:t>=1234"); //</a:t>
            </a:r>
            <a:r>
              <a:rPr lang="ko-KR" altLang="en-US" sz="1000" dirty="0">
                <a:latin typeface="+mn-ea"/>
              </a:rPr>
              <a:t>인증서</a:t>
            </a:r>
            <a:r>
              <a:rPr lang="en-US" altLang="ko-KR" sz="1000" dirty="0">
                <a:latin typeface="+mn-ea"/>
              </a:rPr>
              <a:t>DN</a:t>
            </a:r>
            <a:r>
              <a:rPr lang="ko-KR" altLang="en-US" sz="1000" dirty="0">
                <a:latin typeface="+mn-ea"/>
              </a:rPr>
              <a:t>값을 이미 알고 있으면 추가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필수</a:t>
            </a:r>
            <a:r>
              <a:rPr lang="en-US" altLang="ko-KR" sz="1000" dirty="0">
                <a:latin typeface="+mn-ea"/>
              </a:rPr>
              <a:t>X)</a:t>
            </a:r>
          </a:p>
          <a:p>
            <a:pPr lvl="1"/>
            <a:r>
              <a:rPr lang="en-US" altLang="ko-KR" sz="1000" dirty="0" err="1">
                <a:latin typeface="+mn-ea"/>
              </a:rPr>
              <a:t>authinfo.setEmailAddress</a:t>
            </a:r>
            <a:r>
              <a:rPr lang="en-US" altLang="ko-KR" sz="1000" dirty="0">
                <a:latin typeface="+mn-ea"/>
              </a:rPr>
              <a:t>(test@test.com); //</a:t>
            </a:r>
            <a:r>
              <a:rPr lang="ko-KR" altLang="en-US" sz="1000" dirty="0" err="1">
                <a:latin typeface="+mn-ea"/>
              </a:rPr>
              <a:t>이메일주소</a:t>
            </a:r>
            <a:endParaRPr lang="en-US" altLang="ko-KR" sz="1000" dirty="0">
              <a:latin typeface="+mn-ea"/>
            </a:endParaRPr>
          </a:p>
          <a:p>
            <a:pPr lvl="1"/>
            <a:r>
              <a:rPr lang="en-US" altLang="ko-KR" sz="1000" dirty="0" err="1">
                <a:latin typeface="+mn-ea"/>
              </a:rPr>
              <a:t>authinfo.setRrn</a:t>
            </a:r>
            <a:r>
              <a:rPr lang="en-US" altLang="ko-KR" sz="1000" dirty="0">
                <a:latin typeface="+mn-ea"/>
              </a:rPr>
              <a:t>(“200424”); //</a:t>
            </a:r>
            <a:r>
              <a:rPr lang="ko-KR" altLang="en-US" sz="1000" dirty="0">
                <a:latin typeface="+mn-ea"/>
              </a:rPr>
              <a:t>주민번호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r>
              <a:rPr lang="en-US" altLang="ko-KR" sz="1000" dirty="0" err="1">
                <a:latin typeface="+mn-ea"/>
              </a:rPr>
              <a:t>nResult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dirty="0" err="1">
                <a:latin typeface="+mn-ea"/>
              </a:rPr>
              <a:t>sso.</a:t>
            </a:r>
            <a:r>
              <a:rPr lang="en-US" altLang="ko-KR" sz="1000" b="1" dirty="0" err="1">
                <a:latin typeface="+mn-ea"/>
              </a:rPr>
              <a:t>userModify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authinfo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request.getRemoteAddr</a:t>
            </a:r>
            <a:r>
              <a:rPr lang="en-US" altLang="ko-KR" sz="1000" dirty="0">
                <a:latin typeface="+mn-ea"/>
              </a:rPr>
              <a:t>());</a:t>
            </a:r>
          </a:p>
          <a:p>
            <a:endParaRPr lang="en-US" altLang="ko-KR" sz="1000" dirty="0">
              <a:latin typeface="+mn-ea"/>
            </a:endParaRPr>
          </a:p>
          <a:p>
            <a:pPr lvl="1"/>
            <a:r>
              <a:rPr lang="en-US" altLang="ko-KR" sz="1000" dirty="0">
                <a:latin typeface="+mn-ea"/>
              </a:rPr>
              <a:t>If(</a:t>
            </a:r>
            <a:r>
              <a:rPr lang="en-US" altLang="ko-KR" sz="1000" dirty="0" err="1">
                <a:latin typeface="+mn-ea"/>
              </a:rPr>
              <a:t>nResult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&gt;=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0)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{</a:t>
            </a:r>
          </a:p>
          <a:p>
            <a:pPr lvl="1"/>
            <a:r>
              <a:rPr lang="en-US" altLang="ko-KR" sz="1000" dirty="0">
                <a:latin typeface="+mn-ea"/>
              </a:rPr>
              <a:t>	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(“</a:t>
            </a:r>
            <a:r>
              <a:rPr lang="ko-KR" altLang="en-US" sz="1000" dirty="0">
                <a:latin typeface="+mn-ea"/>
              </a:rPr>
              <a:t>사용자 수정 성공＂</a:t>
            </a:r>
            <a:r>
              <a:rPr lang="en-US" altLang="ko-KR" sz="1000" dirty="0">
                <a:latin typeface="+mn-ea"/>
              </a:rPr>
              <a:t>);</a:t>
            </a:r>
          </a:p>
          <a:p>
            <a:pPr lvl="1"/>
            <a:r>
              <a:rPr lang="en-US" altLang="ko-KR" sz="1000" dirty="0">
                <a:latin typeface="+mn-ea"/>
              </a:rPr>
              <a:t>} else {</a:t>
            </a:r>
          </a:p>
          <a:p>
            <a:pPr lvl="1"/>
            <a:r>
              <a:rPr lang="en-US" altLang="ko-KR" sz="1000" dirty="0">
                <a:latin typeface="+mn-ea"/>
              </a:rPr>
              <a:t>	 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(“</a:t>
            </a:r>
            <a:r>
              <a:rPr lang="ko-KR" altLang="en-US" sz="1000" dirty="0">
                <a:latin typeface="+mn-ea"/>
              </a:rPr>
              <a:t>사용자 수정 실패＂</a:t>
            </a:r>
            <a:r>
              <a:rPr lang="en-US" altLang="ko-KR" sz="1000" dirty="0">
                <a:latin typeface="+mn-ea"/>
              </a:rPr>
              <a:t>);</a:t>
            </a:r>
          </a:p>
          <a:p>
            <a:pPr lvl="1"/>
            <a:r>
              <a:rPr lang="en-US" altLang="ko-KR" sz="1000" dirty="0">
                <a:latin typeface="+mn-ea"/>
              </a:rPr>
              <a:t>}</a:t>
            </a:r>
          </a:p>
          <a:p>
            <a:r>
              <a:rPr lang="en-US" altLang="ko-KR" sz="1000" dirty="0">
                <a:latin typeface="+mn-ea"/>
              </a:rPr>
              <a:t>} else {</a:t>
            </a:r>
          </a:p>
          <a:p>
            <a:pPr lvl="1"/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(“</a:t>
            </a:r>
            <a:r>
              <a:rPr lang="ko-KR" altLang="en-US" sz="1000" dirty="0">
                <a:latin typeface="+mn-ea"/>
              </a:rPr>
              <a:t>로그인 실패＂</a:t>
            </a:r>
            <a:r>
              <a:rPr lang="en-US" altLang="ko-KR" sz="1000" dirty="0">
                <a:latin typeface="+mn-ea"/>
              </a:rPr>
              <a:t>);</a:t>
            </a:r>
          </a:p>
          <a:p>
            <a:r>
              <a:rPr lang="en-US" altLang="ko-KR" sz="1000" dirty="0"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  <a:p>
            <a:pPr lvl="1"/>
            <a:r>
              <a:rPr lang="en-US" altLang="ko-KR" sz="1000" dirty="0">
                <a:latin typeface="+mn-ea"/>
              </a:rPr>
              <a:t>	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5C018-F981-EC46-9649-6EAF29E9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0F0-CFF0-0D40-9C8C-F20E3D47AC18}" type="slidenum">
              <a:rPr kumimoji="1" lang="ko-KR" altLang="en-US" smtClean="0"/>
              <a:pPr/>
              <a:t>21</a:t>
            </a:fld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4E16E-8AFA-45EA-8080-CA7F0147656A}"/>
              </a:ext>
            </a:extLst>
          </p:cNvPr>
          <p:cNvSpPr txBox="1"/>
          <p:nvPr/>
        </p:nvSpPr>
        <p:spPr>
          <a:xfrm>
            <a:off x="4468121" y="3932501"/>
            <a:ext cx="5207710" cy="2236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+mn-ea"/>
              </a:rPr>
              <a:t>에러코드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 err="1">
                <a:latin typeface="+mn-ea"/>
              </a:rPr>
              <a:t>nResult</a:t>
            </a:r>
            <a:r>
              <a:rPr lang="ko-KR" altLang="en-US" sz="900" dirty="0">
                <a:latin typeface="+mn-ea"/>
              </a:rPr>
              <a:t>값</a:t>
            </a:r>
            <a:r>
              <a:rPr lang="en-US" altLang="ko-KR" sz="900" dirty="0"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0 : </a:t>
            </a:r>
            <a:r>
              <a:rPr lang="ko-KR" altLang="en-US" sz="900" dirty="0">
                <a:latin typeface="+mn-ea"/>
              </a:rPr>
              <a:t>정상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-1205 : </a:t>
            </a:r>
            <a:r>
              <a:rPr lang="ko-KR" altLang="en-US" sz="900" dirty="0">
                <a:latin typeface="+mn-ea"/>
              </a:rPr>
              <a:t>잘못된 인증 토큰입니다</a:t>
            </a:r>
            <a:r>
              <a:rPr lang="en-US" altLang="ko-KR" sz="900" dirty="0">
                <a:latin typeface="+mn-ea"/>
              </a:rPr>
              <a:t>.(Bad Mac : </a:t>
            </a:r>
            <a:r>
              <a:rPr lang="en-US" altLang="ko-KR" sz="900" dirty="0" err="1">
                <a:latin typeface="+mn-ea"/>
              </a:rPr>
              <a:t>ApiKey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값이 다른 경우</a:t>
            </a:r>
            <a:r>
              <a:rPr lang="en-US" altLang="ko-KR" sz="900" dirty="0">
                <a:latin typeface="+mn-ea"/>
              </a:rPr>
              <a:t>, IP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not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match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:</a:t>
            </a:r>
            <a:r>
              <a:rPr lang="ko-KR" altLang="en-US" sz="900" dirty="0">
                <a:latin typeface="+mn-ea"/>
              </a:rPr>
              <a:t> 로그인 시 </a:t>
            </a:r>
            <a:r>
              <a:rPr lang="en-US" altLang="ko-KR" sz="900" dirty="0">
                <a:latin typeface="+mn-ea"/>
              </a:rPr>
              <a:t>IP</a:t>
            </a:r>
            <a:r>
              <a:rPr lang="ko-KR" altLang="en-US" sz="900" dirty="0">
                <a:latin typeface="+mn-ea"/>
              </a:rPr>
              <a:t>와 검증 시 </a:t>
            </a:r>
            <a:r>
              <a:rPr lang="en-US" altLang="ko-KR" sz="900" dirty="0">
                <a:latin typeface="+mn-ea"/>
              </a:rPr>
              <a:t>IP</a:t>
            </a:r>
            <a:r>
              <a:rPr lang="ko-KR" altLang="en-US" sz="900" dirty="0">
                <a:latin typeface="+mn-ea"/>
              </a:rPr>
              <a:t>가 </a:t>
            </a:r>
            <a:r>
              <a:rPr lang="ko-KR" altLang="en-US" sz="900" dirty="0" err="1">
                <a:latin typeface="+mn-ea"/>
              </a:rPr>
              <a:t>다른경우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 err="1">
                <a:latin typeface="+mn-ea"/>
              </a:rPr>
              <a:t>request.getRemoteAddr</a:t>
            </a:r>
            <a:r>
              <a:rPr lang="en-US" altLang="ko-KR" sz="900" dirty="0">
                <a:latin typeface="+mn-ea"/>
              </a:rPr>
              <a:t>()</a:t>
            </a:r>
            <a:r>
              <a:rPr lang="ko-KR" altLang="en-US" sz="900" dirty="0">
                <a:latin typeface="+mn-ea"/>
              </a:rPr>
              <a:t>함수 추출 값</a:t>
            </a:r>
            <a:r>
              <a:rPr lang="en-US" altLang="ko-KR" sz="900" dirty="0"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-3034 : </a:t>
            </a:r>
            <a:r>
              <a:rPr lang="ko-KR" altLang="en-US" sz="900" dirty="0">
                <a:latin typeface="+mn-ea"/>
              </a:rPr>
              <a:t>등록되지 않은 사용자 입니다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-2441 : </a:t>
            </a:r>
            <a:r>
              <a:rPr lang="ko-KR" altLang="en-US" sz="900" dirty="0">
                <a:latin typeface="+mn-ea"/>
              </a:rPr>
              <a:t>패스워드를 반복해서 일정시간 동안 틀릴 경우 계정이 잠긴 상태입니다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-2443 : </a:t>
            </a:r>
            <a:r>
              <a:rPr lang="ko-KR" altLang="en-US" sz="900" dirty="0">
                <a:latin typeface="+mn-ea"/>
              </a:rPr>
              <a:t>패스워드 사용기간이 만료되었거나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관리자에 의해 패스워드가 초기화 되었습니다</a:t>
            </a:r>
            <a:r>
              <a:rPr lang="en-US" altLang="ko-KR" sz="900" dirty="0">
                <a:latin typeface="+mn-ea"/>
              </a:rPr>
              <a:t>.(SSO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API</a:t>
            </a:r>
            <a:r>
              <a:rPr lang="ko-KR" altLang="en-US" sz="900" dirty="0">
                <a:latin typeface="+mn-ea"/>
              </a:rPr>
              <a:t>를 사용하여 패스워드 변경 시 정상 로그인 가능</a:t>
            </a:r>
            <a:r>
              <a:rPr lang="en-US" altLang="ko-KR" sz="900" dirty="0"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-2500 : </a:t>
            </a:r>
            <a:r>
              <a:rPr lang="ko-KR" altLang="en-US" sz="900" dirty="0">
                <a:latin typeface="+mn-ea"/>
              </a:rPr>
              <a:t>사용자</a:t>
            </a:r>
            <a:r>
              <a:rPr lang="en-US" altLang="ko-KR" sz="900" dirty="0">
                <a:latin typeface="+mn-ea"/>
              </a:rPr>
              <a:t> ID</a:t>
            </a:r>
            <a:r>
              <a:rPr lang="ko-KR" altLang="en-US" sz="900" dirty="0">
                <a:latin typeface="+mn-ea"/>
              </a:rPr>
              <a:t>가 </a:t>
            </a:r>
            <a:r>
              <a:rPr lang="en-US" altLang="ko-KR" sz="900" dirty="0">
                <a:latin typeface="+mn-ea"/>
              </a:rPr>
              <a:t>null</a:t>
            </a:r>
            <a:r>
              <a:rPr lang="ko-KR" altLang="en-US" sz="900" dirty="0">
                <a:latin typeface="+mn-ea"/>
              </a:rPr>
              <a:t>인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-2501 : </a:t>
            </a:r>
            <a:r>
              <a:rPr lang="ko-KR" altLang="en-US" sz="900" dirty="0">
                <a:latin typeface="+mn-ea"/>
              </a:rPr>
              <a:t>사용자 </a:t>
            </a:r>
            <a:r>
              <a:rPr lang="en-US" altLang="ko-KR" sz="900" dirty="0">
                <a:latin typeface="+mn-ea"/>
              </a:rPr>
              <a:t>ID</a:t>
            </a:r>
            <a:r>
              <a:rPr lang="ko-KR" altLang="en-US" sz="900" dirty="0">
                <a:latin typeface="+mn-ea"/>
              </a:rPr>
              <a:t>가 </a:t>
            </a:r>
            <a:r>
              <a:rPr lang="en-US" altLang="ko-KR" sz="900" dirty="0">
                <a:latin typeface="+mn-ea"/>
              </a:rPr>
              <a:t>null</a:t>
            </a:r>
            <a:r>
              <a:rPr lang="ko-KR" altLang="en-US" sz="900" dirty="0">
                <a:latin typeface="+mn-ea"/>
              </a:rPr>
              <a:t>은 아니지만 </a:t>
            </a:r>
            <a:r>
              <a:rPr lang="en-US" altLang="ko-KR" sz="900" dirty="0">
                <a:latin typeface="+mn-ea"/>
              </a:rPr>
              <a:t>empty string</a:t>
            </a:r>
            <a:r>
              <a:rPr lang="ko-KR" altLang="en-US" sz="900" dirty="0">
                <a:latin typeface="+mn-ea"/>
              </a:rPr>
              <a:t>인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-2526 : </a:t>
            </a:r>
            <a:r>
              <a:rPr lang="ko-KR" altLang="en-US" sz="900" dirty="0">
                <a:latin typeface="+mn-ea"/>
              </a:rPr>
              <a:t>패스워드가 </a:t>
            </a:r>
            <a:r>
              <a:rPr lang="en-US" altLang="ko-KR" sz="900" dirty="0">
                <a:latin typeface="+mn-ea"/>
              </a:rPr>
              <a:t>null</a:t>
            </a:r>
            <a:r>
              <a:rPr lang="ko-KR" altLang="en-US" sz="900" dirty="0">
                <a:latin typeface="+mn-ea"/>
              </a:rPr>
              <a:t>은 아니지만 </a:t>
            </a:r>
            <a:r>
              <a:rPr lang="en-US" altLang="ko-KR" sz="900" dirty="0">
                <a:latin typeface="+mn-ea"/>
              </a:rPr>
              <a:t>empty string</a:t>
            </a:r>
            <a:r>
              <a:rPr lang="ko-KR" altLang="en-US" sz="900" dirty="0">
                <a:latin typeface="+mn-ea"/>
              </a:rPr>
              <a:t>인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-2528 : </a:t>
            </a:r>
            <a:r>
              <a:rPr lang="ko-KR" altLang="en-US" sz="900" dirty="0">
                <a:latin typeface="+mn-ea"/>
              </a:rPr>
              <a:t>패스워드가 </a:t>
            </a:r>
            <a:r>
              <a:rPr lang="en-US" altLang="ko-KR" sz="900" dirty="0">
                <a:latin typeface="+mn-ea"/>
              </a:rPr>
              <a:t>null</a:t>
            </a:r>
            <a:r>
              <a:rPr lang="ko-KR" altLang="en-US" sz="900" dirty="0">
                <a:latin typeface="+mn-ea"/>
              </a:rPr>
              <a:t>인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-2580 : </a:t>
            </a:r>
            <a:r>
              <a:rPr lang="ko-KR" altLang="en-US" sz="900" dirty="0">
                <a:latin typeface="+mn-ea"/>
              </a:rPr>
              <a:t>계정이 잠긴 사용자 입니다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1554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D8C2243-A5F2-C34A-AF03-DCBE0884A4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2799" y="832574"/>
            <a:ext cx="2473201" cy="5190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2EFAB0-0B9E-8347-ABB0-EF5D58F764B7}"/>
              </a:ext>
            </a:extLst>
          </p:cNvPr>
          <p:cNvSpPr txBox="1"/>
          <p:nvPr/>
        </p:nvSpPr>
        <p:spPr>
          <a:xfrm>
            <a:off x="230334" y="197847"/>
            <a:ext cx="2045640" cy="49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1-5 API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사용자관리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API</a:t>
            </a:r>
            <a:endParaRPr lang="ko-KR" altLang="en-US" sz="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E5586-A73C-B646-8EF9-942B19A93A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0DB712-2229-7948-9D2A-C470733AD5D7}"/>
              </a:ext>
            </a:extLst>
          </p:cNvPr>
          <p:cNvSpPr txBox="1"/>
          <p:nvPr/>
        </p:nvSpPr>
        <p:spPr>
          <a:xfrm>
            <a:off x="230169" y="842232"/>
            <a:ext cx="7580166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rgbClr val="FF8400"/>
                </a:solidFill>
                <a:latin typeface="+mn-ea"/>
              </a:rPr>
              <a:t>패스워드 변경 </a:t>
            </a:r>
            <a:r>
              <a:rPr lang="en-US" altLang="ko-KR" sz="2000" b="1" dirty="0">
                <a:solidFill>
                  <a:srgbClr val="FF8400"/>
                </a:solidFill>
                <a:latin typeface="+mn-ea"/>
              </a:rPr>
              <a:t>API – </a:t>
            </a:r>
            <a:r>
              <a:rPr lang="ko-KR" altLang="en-US" sz="2000" b="1" dirty="0">
                <a:solidFill>
                  <a:srgbClr val="FF8400"/>
                </a:solidFill>
                <a:latin typeface="+mn-ea"/>
              </a:rPr>
              <a:t>로그인 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71AE2-3996-9742-904F-769934CEB9D9}"/>
              </a:ext>
            </a:extLst>
          </p:cNvPr>
          <p:cNvSpPr txBox="1"/>
          <p:nvPr/>
        </p:nvSpPr>
        <p:spPr>
          <a:xfrm>
            <a:off x="230169" y="1282554"/>
            <a:ext cx="93766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1" dirty="0">
                <a:latin typeface="+mn-ea"/>
              </a:rPr>
              <a:t>import </a:t>
            </a:r>
            <a:r>
              <a:rPr lang="en-US" altLang="ko-KR" sz="1000" b="1" dirty="0" err="1">
                <a:latin typeface="+mn-ea"/>
              </a:rPr>
              <a:t>WiseAccess</a:t>
            </a:r>
            <a:r>
              <a:rPr lang="en-US" altLang="ko-KR" sz="1000" b="1" dirty="0">
                <a:latin typeface="+mn-ea"/>
              </a:rPr>
              <a:t>.*;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String </a:t>
            </a:r>
            <a:r>
              <a:rPr lang="en-US" altLang="ko-KR" sz="1000" dirty="0" err="1">
                <a:latin typeface="+mn-ea"/>
              </a:rPr>
              <a:t>sToken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dirty="0" err="1">
                <a:latin typeface="+mn-ea"/>
              </a:rPr>
              <a:t>request.getParamater</a:t>
            </a:r>
            <a:r>
              <a:rPr lang="en-US" altLang="ko-KR" sz="1000" dirty="0">
                <a:latin typeface="+mn-ea"/>
              </a:rPr>
              <a:t>(“</a:t>
            </a:r>
            <a:r>
              <a:rPr lang="en-US" altLang="ko-KR" sz="1000" dirty="0" err="1">
                <a:latin typeface="+mn-ea"/>
              </a:rPr>
              <a:t>sToken</a:t>
            </a:r>
            <a:r>
              <a:rPr lang="en-US" altLang="ko-KR" sz="1000" dirty="0">
                <a:latin typeface="+mn-ea"/>
              </a:rPr>
              <a:t>”);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int </a:t>
            </a:r>
            <a:r>
              <a:rPr lang="en-US" altLang="ko-KR" sz="1000" dirty="0" err="1">
                <a:latin typeface="+mn-ea"/>
              </a:rPr>
              <a:t>nResult</a:t>
            </a:r>
            <a:r>
              <a:rPr lang="en-US" altLang="ko-KR" sz="1000" dirty="0">
                <a:latin typeface="+mn-ea"/>
              </a:rPr>
              <a:t> = -1;</a:t>
            </a:r>
          </a:p>
          <a:p>
            <a:endParaRPr lang="it-IT" altLang="ko-KR" sz="1000" b="1" dirty="0">
              <a:latin typeface="+mn-ea"/>
            </a:endParaRPr>
          </a:p>
          <a:p>
            <a:r>
              <a:rPr lang="it-IT" altLang="ko-KR" sz="1000" b="1" dirty="0">
                <a:latin typeface="+mn-ea"/>
              </a:rPr>
              <a:t>SSO sso = new SSO();</a:t>
            </a:r>
          </a:p>
          <a:p>
            <a:endParaRPr lang="ko-KR" altLang="en-US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nResult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dirty="0" err="1">
                <a:latin typeface="+mn-ea"/>
              </a:rPr>
              <a:t>sso.</a:t>
            </a:r>
            <a:r>
              <a:rPr lang="en-US" altLang="ko-KR" sz="1000" b="1" dirty="0" err="1">
                <a:latin typeface="+mn-ea"/>
              </a:rPr>
              <a:t>userModifyPwd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sToken</a:t>
            </a:r>
            <a:r>
              <a:rPr lang="en-US" altLang="ko-KR" sz="1000" dirty="0">
                <a:latin typeface="+mn-ea"/>
              </a:rPr>
              <a:t>, “</a:t>
            </a:r>
            <a:r>
              <a:rPr lang="ko-KR" altLang="en-US" sz="1000" dirty="0">
                <a:latin typeface="+mn-ea"/>
              </a:rPr>
              <a:t>기존 패스워드</a:t>
            </a:r>
            <a:r>
              <a:rPr lang="en-US" altLang="ko-KR" sz="1000" dirty="0">
                <a:latin typeface="+mn-ea"/>
              </a:rPr>
              <a:t>”, “</a:t>
            </a:r>
            <a:r>
              <a:rPr lang="ko-KR" altLang="en-US" sz="1000" dirty="0">
                <a:latin typeface="+mn-ea"/>
              </a:rPr>
              <a:t>변경 패스워드“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request.getRemoteAddr</a:t>
            </a:r>
            <a:r>
              <a:rPr lang="en-US" altLang="ko-KR" sz="1000" dirty="0">
                <a:latin typeface="+mn-ea"/>
              </a:rPr>
              <a:t>());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If(</a:t>
            </a:r>
            <a:r>
              <a:rPr lang="en-US" altLang="ko-KR" sz="1000" dirty="0" err="1">
                <a:latin typeface="+mn-ea"/>
              </a:rPr>
              <a:t>nResult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&gt;=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0)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{</a:t>
            </a:r>
          </a:p>
          <a:p>
            <a:r>
              <a:rPr lang="en-US" altLang="ko-KR" sz="1000" dirty="0">
                <a:latin typeface="+mn-ea"/>
              </a:rPr>
              <a:t>	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(“</a:t>
            </a:r>
            <a:r>
              <a:rPr lang="ko-KR" altLang="en-US" sz="1000" dirty="0">
                <a:latin typeface="+mn-ea"/>
              </a:rPr>
              <a:t>변경 성공＂</a:t>
            </a:r>
            <a:r>
              <a:rPr lang="en-US" altLang="ko-KR" sz="1000" dirty="0">
                <a:latin typeface="+mn-ea"/>
              </a:rPr>
              <a:t>);</a:t>
            </a:r>
          </a:p>
          <a:p>
            <a:r>
              <a:rPr lang="en-US" altLang="ko-KR" sz="1000" dirty="0">
                <a:latin typeface="+mn-ea"/>
              </a:rPr>
              <a:t>} else {</a:t>
            </a:r>
          </a:p>
          <a:p>
            <a:r>
              <a:rPr lang="en-US" altLang="ko-KR" sz="1000" dirty="0">
                <a:latin typeface="+mn-ea"/>
              </a:rPr>
              <a:t>	 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(“</a:t>
            </a:r>
            <a:r>
              <a:rPr lang="ko-KR" altLang="en-US" sz="1000" dirty="0">
                <a:latin typeface="+mn-ea"/>
              </a:rPr>
              <a:t>변경 실패＂</a:t>
            </a:r>
            <a:r>
              <a:rPr lang="en-US" altLang="ko-KR" sz="1000" dirty="0">
                <a:latin typeface="+mn-ea"/>
              </a:rPr>
              <a:t>);</a:t>
            </a:r>
          </a:p>
          <a:p>
            <a:r>
              <a:rPr lang="en-US" altLang="ko-KR" sz="1000" dirty="0">
                <a:latin typeface="+mn-ea"/>
              </a:rPr>
              <a:t>} 	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5C018-F981-EC46-9649-6EAF29E9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0F0-CFF0-0D40-9C8C-F20E3D47AC18}" type="slidenum">
              <a:rPr kumimoji="1" lang="ko-KR" altLang="en-US" smtClean="0"/>
              <a:pPr/>
              <a:t>22</a:t>
            </a:fld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E0A7F-3015-44DB-8FC6-02B093DAC457}"/>
              </a:ext>
            </a:extLst>
          </p:cNvPr>
          <p:cNvSpPr txBox="1"/>
          <p:nvPr/>
        </p:nvSpPr>
        <p:spPr>
          <a:xfrm>
            <a:off x="337028" y="3806398"/>
            <a:ext cx="9269794" cy="2402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+mn-ea"/>
              </a:rPr>
              <a:t>에러코드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 err="1">
                <a:latin typeface="+mn-ea"/>
              </a:rPr>
              <a:t>nResult</a:t>
            </a:r>
            <a:r>
              <a:rPr lang="ko-KR" altLang="en-US" sz="900" dirty="0">
                <a:latin typeface="+mn-ea"/>
              </a:rPr>
              <a:t>값</a:t>
            </a:r>
            <a:r>
              <a:rPr lang="en-US" altLang="ko-KR" sz="900" dirty="0"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0 : </a:t>
            </a:r>
            <a:r>
              <a:rPr lang="ko-KR" altLang="en-US" sz="900" dirty="0">
                <a:latin typeface="+mn-ea"/>
              </a:rPr>
              <a:t>정상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-2434 : </a:t>
            </a:r>
            <a:r>
              <a:rPr lang="ko-KR" altLang="en-US" sz="900" dirty="0">
                <a:latin typeface="+mn-ea"/>
              </a:rPr>
              <a:t>기존 패스워드 불일치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-2521 : </a:t>
            </a:r>
            <a:r>
              <a:rPr lang="ko-KR" altLang="en-US" sz="900" dirty="0">
                <a:latin typeface="+mn-ea"/>
              </a:rPr>
              <a:t>패스워드가 </a:t>
            </a:r>
            <a:r>
              <a:rPr lang="en-US" altLang="ko-KR" sz="900" dirty="0">
                <a:latin typeface="+mn-ea"/>
              </a:rPr>
              <a:t>256</a:t>
            </a:r>
            <a:r>
              <a:rPr lang="ko-KR" altLang="en-US" sz="900" dirty="0">
                <a:latin typeface="+mn-ea"/>
              </a:rPr>
              <a:t>자를 초과해서 발생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-2523 : </a:t>
            </a:r>
            <a:r>
              <a:rPr lang="ko-KR" altLang="en-US" sz="900" dirty="0">
                <a:latin typeface="+mn-ea"/>
              </a:rPr>
              <a:t>패스워드 정책에 따라 길이가 만족하지 못하는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-2524 : </a:t>
            </a:r>
            <a:r>
              <a:rPr lang="ko-KR" altLang="en-US" sz="900" dirty="0">
                <a:latin typeface="+mn-ea"/>
              </a:rPr>
              <a:t>패스워드 정책이 영문자로 설정되어 있으나 영문자가 아닌 다른 형태의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-2525 : </a:t>
            </a:r>
            <a:r>
              <a:rPr lang="ko-KR" altLang="en-US" sz="900" dirty="0">
                <a:latin typeface="+mn-ea"/>
              </a:rPr>
              <a:t>패스워드 정책이 숫자로 설정되어 있으나 숫자가 아닌 다른 형태의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-2526 : </a:t>
            </a:r>
            <a:r>
              <a:rPr lang="ko-KR" altLang="en-US" sz="900" dirty="0">
                <a:latin typeface="+mn-ea"/>
              </a:rPr>
              <a:t>패스워드가 </a:t>
            </a:r>
            <a:r>
              <a:rPr lang="en-US" altLang="ko-KR" sz="900" dirty="0">
                <a:latin typeface="+mn-ea"/>
              </a:rPr>
              <a:t>null</a:t>
            </a:r>
            <a:r>
              <a:rPr lang="ko-KR" altLang="en-US" sz="900" dirty="0">
                <a:latin typeface="+mn-ea"/>
              </a:rPr>
              <a:t>은 아니지만 </a:t>
            </a:r>
            <a:r>
              <a:rPr lang="en-US" altLang="ko-KR" sz="900" dirty="0">
                <a:latin typeface="+mn-ea"/>
              </a:rPr>
              <a:t>empty string</a:t>
            </a:r>
            <a:r>
              <a:rPr lang="ko-KR" altLang="en-US" sz="900" dirty="0">
                <a:latin typeface="+mn-ea"/>
              </a:rPr>
              <a:t>인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-2528 : </a:t>
            </a:r>
            <a:r>
              <a:rPr lang="ko-KR" altLang="en-US" sz="900" dirty="0">
                <a:latin typeface="+mn-ea"/>
              </a:rPr>
              <a:t>패스워드가 </a:t>
            </a:r>
            <a:r>
              <a:rPr lang="en-US" altLang="ko-KR" sz="900" dirty="0">
                <a:latin typeface="+mn-ea"/>
              </a:rPr>
              <a:t>null</a:t>
            </a:r>
            <a:r>
              <a:rPr lang="ko-KR" altLang="en-US" sz="900" dirty="0">
                <a:latin typeface="+mn-ea"/>
              </a:rPr>
              <a:t>인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-3200 : </a:t>
            </a:r>
            <a:r>
              <a:rPr lang="ko-KR" altLang="en-US" sz="900" dirty="0">
                <a:latin typeface="+mn-ea"/>
              </a:rPr>
              <a:t>패스워드 생성규칙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 err="1">
                <a:latin typeface="+mn-ea"/>
              </a:rPr>
              <a:t>영소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영대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숫자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특수문자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의 포함여부가 만족하지 않는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-3204 : </a:t>
            </a:r>
            <a:r>
              <a:rPr lang="ko-KR" altLang="en-US" sz="900" dirty="0">
                <a:latin typeface="+mn-ea"/>
              </a:rPr>
              <a:t>패스워드 정책에 따라 사용자의 아이디가 포함된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-3205 : </a:t>
            </a:r>
            <a:r>
              <a:rPr lang="ko-KR" altLang="en-US" sz="900" dirty="0">
                <a:latin typeface="+mn-ea"/>
              </a:rPr>
              <a:t>패스워드 정책에 따라 사용자의 주민등록번호가 포함된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-3206 : </a:t>
            </a:r>
            <a:r>
              <a:rPr lang="ko-KR" altLang="en-US" sz="900" dirty="0">
                <a:latin typeface="+mn-ea"/>
              </a:rPr>
              <a:t>패스워드 정책에 따라 같은 문자가 연속으로 지정된 횟수 이상으로 포함된 경우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latin typeface="+mn-ea"/>
              </a:rPr>
              <a:t>-3207 : </a:t>
            </a:r>
            <a:r>
              <a:rPr lang="ko-KR" altLang="en-US" sz="900" dirty="0">
                <a:latin typeface="+mn-ea"/>
              </a:rPr>
              <a:t>패스워드 정책에 따라 연속된 문자열의 길이가 지정된 횟수 이상 경우</a:t>
            </a: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8565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E855C4E-28D9-5643-BAA5-40B1BF47C3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906001" cy="694481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13657A-A05D-BE41-BB3E-CB245966170A}"/>
              </a:ext>
            </a:extLst>
          </p:cNvPr>
          <p:cNvSpPr/>
          <p:nvPr/>
        </p:nvSpPr>
        <p:spPr>
          <a:xfrm>
            <a:off x="0" y="1"/>
            <a:ext cx="9906000" cy="3085190"/>
          </a:xfrm>
          <a:prstGeom prst="rect">
            <a:avLst/>
          </a:prstGeom>
          <a:solidFill>
            <a:srgbClr val="FF84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>
              <a:solidFill>
                <a:srgbClr val="FF8846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DD2D49-6929-5746-BF65-7C6DEFB80B76}"/>
              </a:ext>
            </a:extLst>
          </p:cNvPr>
          <p:cNvSpPr/>
          <p:nvPr/>
        </p:nvSpPr>
        <p:spPr>
          <a:xfrm>
            <a:off x="0" y="3085188"/>
            <a:ext cx="9906000" cy="3859622"/>
          </a:xfrm>
          <a:prstGeom prst="rect">
            <a:avLst/>
          </a:prstGeom>
          <a:solidFill>
            <a:schemeClr val="bg2">
              <a:lumMod val="2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>
              <a:solidFill>
                <a:srgbClr val="FF8846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EDD4B1-95BE-9149-A550-F7ED9C9F0F7E}"/>
              </a:ext>
            </a:extLst>
          </p:cNvPr>
          <p:cNvSpPr txBox="1"/>
          <p:nvPr/>
        </p:nvSpPr>
        <p:spPr>
          <a:xfrm>
            <a:off x="2911927" y="2209847"/>
            <a:ext cx="4082143" cy="68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400" b="1" dirty="0">
                <a:solidFill>
                  <a:schemeClr val="bg1"/>
                </a:solidFill>
                <a:latin typeface="+mn-ea"/>
              </a:rPr>
              <a:t>감사합니다</a:t>
            </a:r>
            <a:r>
              <a:rPr lang="en-US" altLang="ko-KR" sz="3400" b="1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3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2304BB-3609-384A-B5E4-3231C0755D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0568" y="6356715"/>
            <a:ext cx="688603" cy="3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9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EFAB0-0B9E-8347-ABB0-EF5D58F764B7}"/>
              </a:ext>
            </a:extLst>
          </p:cNvPr>
          <p:cNvSpPr txBox="1"/>
          <p:nvPr/>
        </p:nvSpPr>
        <p:spPr>
          <a:xfrm>
            <a:off x="230333" y="197847"/>
            <a:ext cx="2353475" cy="49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1-1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개요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TouchEn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wiseaccess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개요</a:t>
            </a:r>
            <a:endParaRPr lang="ko-KR" altLang="en-US" sz="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E5586-A73C-B646-8EF9-942B19A93A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2F9A5498-4842-1B45-B069-48CE22DC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0169" y="6503670"/>
            <a:ext cx="2228850" cy="365125"/>
          </a:xfrm>
        </p:spPr>
        <p:txBody>
          <a:bodyPr/>
          <a:lstStyle/>
          <a:p>
            <a:fld id="{FD0A10F0-CFF0-0D40-9C8C-F20E3D47AC18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4AE13C0-846E-4828-A505-C713B7BB7B92}"/>
              </a:ext>
            </a:extLst>
          </p:cNvPr>
          <p:cNvGrpSpPr/>
          <p:nvPr/>
        </p:nvGrpSpPr>
        <p:grpSpPr>
          <a:xfrm>
            <a:off x="1077870" y="1057867"/>
            <a:ext cx="7813948" cy="922339"/>
            <a:chOff x="1517187" y="2280950"/>
            <a:chExt cx="8490411" cy="118756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11DC0E1-274F-4804-BBA8-C3382EE195E8}"/>
                </a:ext>
              </a:extLst>
            </p:cNvPr>
            <p:cNvGrpSpPr/>
            <p:nvPr/>
          </p:nvGrpSpPr>
          <p:grpSpPr>
            <a:xfrm>
              <a:off x="1517187" y="2280950"/>
              <a:ext cx="514813" cy="1187561"/>
              <a:chOff x="1517187" y="2281685"/>
              <a:chExt cx="514813" cy="1187561"/>
            </a:xfrm>
          </p:grpSpPr>
          <p:sp>
            <p:nvSpPr>
              <p:cNvPr id="19" name="L 도형 18">
                <a:extLst>
                  <a:ext uri="{FF2B5EF4-FFF2-40B4-BE49-F238E27FC236}">
                    <a16:creationId xmlns:a16="http://schemas.microsoft.com/office/drawing/2014/main" id="{E1AD3FBB-5C62-4FD5-A010-84101A75D5A7}"/>
                  </a:ext>
                </a:extLst>
              </p:cNvPr>
              <p:cNvSpPr/>
              <p:nvPr/>
            </p:nvSpPr>
            <p:spPr>
              <a:xfrm>
                <a:off x="1517188" y="2481943"/>
                <a:ext cx="514812" cy="987303"/>
              </a:xfrm>
              <a:prstGeom prst="corner">
                <a:avLst>
                  <a:gd name="adj1" fmla="val 16853"/>
                  <a:gd name="adj2" fmla="val 16216"/>
                </a:avLst>
              </a:prstGeom>
              <a:solidFill>
                <a:srgbClr val="FF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20" name="L 도형 19">
                <a:extLst>
                  <a:ext uri="{FF2B5EF4-FFF2-40B4-BE49-F238E27FC236}">
                    <a16:creationId xmlns:a16="http://schemas.microsoft.com/office/drawing/2014/main" id="{3F37747F-876E-49D6-ACC0-02E75388CE5D}"/>
                  </a:ext>
                </a:extLst>
              </p:cNvPr>
              <p:cNvSpPr/>
              <p:nvPr/>
            </p:nvSpPr>
            <p:spPr>
              <a:xfrm rot="5400000">
                <a:off x="1385952" y="2412920"/>
                <a:ext cx="777282" cy="514811"/>
              </a:xfrm>
              <a:prstGeom prst="corner">
                <a:avLst>
                  <a:gd name="adj1" fmla="val 16853"/>
                  <a:gd name="adj2" fmla="val 16216"/>
                </a:avLst>
              </a:prstGeom>
              <a:solidFill>
                <a:srgbClr val="FF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 dirty="0">
                  <a:latin typeface="+mn-ea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C03BA2A-1B01-441F-8DBC-2260F7380BE7}"/>
                </a:ext>
              </a:extLst>
            </p:cNvPr>
            <p:cNvGrpSpPr/>
            <p:nvPr/>
          </p:nvGrpSpPr>
          <p:grpSpPr>
            <a:xfrm flipH="1">
              <a:off x="9492785" y="2280950"/>
              <a:ext cx="514813" cy="1187561"/>
              <a:chOff x="1517187" y="2281685"/>
              <a:chExt cx="514813" cy="1187561"/>
            </a:xfrm>
          </p:grpSpPr>
          <p:sp>
            <p:nvSpPr>
              <p:cNvPr id="17" name="L 도형 16">
                <a:extLst>
                  <a:ext uri="{FF2B5EF4-FFF2-40B4-BE49-F238E27FC236}">
                    <a16:creationId xmlns:a16="http://schemas.microsoft.com/office/drawing/2014/main" id="{4A642E58-6A5D-42D3-B965-4C715E28A9F9}"/>
                  </a:ext>
                </a:extLst>
              </p:cNvPr>
              <p:cNvSpPr/>
              <p:nvPr/>
            </p:nvSpPr>
            <p:spPr>
              <a:xfrm>
                <a:off x="1517188" y="2481943"/>
                <a:ext cx="514812" cy="987303"/>
              </a:xfrm>
              <a:prstGeom prst="corner">
                <a:avLst>
                  <a:gd name="adj1" fmla="val 16853"/>
                  <a:gd name="adj2" fmla="val 16216"/>
                </a:avLst>
              </a:prstGeom>
              <a:solidFill>
                <a:srgbClr val="FF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8" name="L 도형 17">
                <a:extLst>
                  <a:ext uri="{FF2B5EF4-FFF2-40B4-BE49-F238E27FC236}">
                    <a16:creationId xmlns:a16="http://schemas.microsoft.com/office/drawing/2014/main" id="{7A4E0BC3-1DBC-49D7-A0DC-500CD93F78EA}"/>
                  </a:ext>
                </a:extLst>
              </p:cNvPr>
              <p:cNvSpPr/>
              <p:nvPr/>
            </p:nvSpPr>
            <p:spPr>
              <a:xfrm rot="5400000">
                <a:off x="1385952" y="2412920"/>
                <a:ext cx="777282" cy="514811"/>
              </a:xfrm>
              <a:prstGeom prst="corner">
                <a:avLst>
                  <a:gd name="adj1" fmla="val 16853"/>
                  <a:gd name="adj2" fmla="val 16216"/>
                </a:avLst>
              </a:prstGeom>
              <a:solidFill>
                <a:srgbClr val="FF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9EC1065-533E-4A7A-B80A-BFAF6277E9B3}"/>
                </a:ext>
              </a:extLst>
            </p:cNvPr>
            <p:cNvSpPr/>
            <p:nvPr/>
          </p:nvSpPr>
          <p:spPr>
            <a:xfrm>
              <a:off x="1587955" y="2331013"/>
              <a:ext cx="8332557" cy="1087434"/>
            </a:xfrm>
            <a:prstGeom prst="rect">
              <a:avLst/>
            </a:prstGeom>
            <a:noFill/>
            <a:ln>
              <a:solidFill>
                <a:srgbClr val="FF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 dirty="0"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1A0F5B-EDE0-4682-A687-F50F555A9B28}"/>
              </a:ext>
            </a:extLst>
          </p:cNvPr>
          <p:cNvSpPr txBox="1"/>
          <p:nvPr/>
        </p:nvSpPr>
        <p:spPr>
          <a:xfrm>
            <a:off x="1105638" y="1274333"/>
            <a:ext cx="796692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2C3F50"/>
                </a:solidFill>
                <a:latin typeface="+mn-ea"/>
              </a:rPr>
              <a:t>통합인증</a:t>
            </a:r>
            <a:r>
              <a:rPr lang="en-US" altLang="ko-KR" sz="1400" dirty="0">
                <a:solidFill>
                  <a:srgbClr val="2C3F50"/>
                </a:solidFill>
                <a:latin typeface="+mn-ea"/>
              </a:rPr>
              <a:t>(SSO), </a:t>
            </a:r>
            <a:r>
              <a:rPr lang="ko-KR" altLang="en-US" sz="1400" dirty="0">
                <a:solidFill>
                  <a:srgbClr val="2C3F50"/>
                </a:solidFill>
                <a:latin typeface="+mn-ea"/>
              </a:rPr>
              <a:t>권한관리</a:t>
            </a:r>
            <a:r>
              <a:rPr lang="en-US" altLang="ko-KR" sz="1400" dirty="0">
                <a:solidFill>
                  <a:srgbClr val="2C3F50"/>
                </a:solidFill>
                <a:latin typeface="+mn-ea"/>
              </a:rPr>
              <a:t>(EAM) </a:t>
            </a:r>
            <a:r>
              <a:rPr lang="ko-KR" altLang="en-US" sz="1400" dirty="0">
                <a:solidFill>
                  <a:srgbClr val="2C3F50"/>
                </a:solidFill>
                <a:latin typeface="+mn-ea"/>
              </a:rPr>
              <a:t>적용은 단일 인증 체계를 통한 업무의 효율성을 증대하고</a:t>
            </a:r>
            <a:r>
              <a:rPr lang="en-US" altLang="ko-KR" sz="1400" dirty="0">
                <a:solidFill>
                  <a:srgbClr val="2C3F50"/>
                </a:solidFill>
                <a:latin typeface="+mn-ea"/>
              </a:rPr>
              <a:t>, </a:t>
            </a:r>
          </a:p>
          <a:p>
            <a:pPr algn="ctr"/>
            <a:r>
              <a:rPr lang="ko-KR" altLang="en-US" sz="1400" dirty="0">
                <a:solidFill>
                  <a:srgbClr val="2C3F50"/>
                </a:solidFill>
                <a:latin typeface="+mn-ea"/>
              </a:rPr>
              <a:t>업무 시스템의 분산된 권한관리를 일원화하여 전사적인 계정관리 체계를 확립합니다</a:t>
            </a:r>
            <a:r>
              <a:rPr lang="en-US" altLang="ko-KR" sz="1400" dirty="0">
                <a:solidFill>
                  <a:srgbClr val="2C3F50"/>
                </a:solidFill>
                <a:latin typeface="+mn-ea"/>
              </a:rPr>
              <a:t>.</a:t>
            </a:r>
          </a:p>
          <a:p>
            <a:endParaRPr lang="ko-KR" altLang="en-US" dirty="0">
              <a:latin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218DF90-3F81-400C-8D75-DD08AFECEC70}"/>
              </a:ext>
            </a:extLst>
          </p:cNvPr>
          <p:cNvGrpSpPr>
            <a:grpSpLocks noChangeAspect="1"/>
          </p:cNvGrpSpPr>
          <p:nvPr/>
        </p:nvGrpSpPr>
        <p:grpSpPr>
          <a:xfrm>
            <a:off x="5543816" y="2011357"/>
            <a:ext cx="703698" cy="853995"/>
            <a:chOff x="3918075" y="1715128"/>
            <a:chExt cx="746893" cy="906415"/>
          </a:xfrm>
        </p:grpSpPr>
        <p:grpSp>
          <p:nvGrpSpPr>
            <p:cNvPr id="22" name="Group 6">
              <a:extLst>
                <a:ext uri="{FF2B5EF4-FFF2-40B4-BE49-F238E27FC236}">
                  <a16:creationId xmlns:a16="http://schemas.microsoft.com/office/drawing/2014/main" id="{C0F16F19-B3FA-4A75-8640-9E670FD6EC4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18075" y="1715128"/>
              <a:ext cx="596326" cy="906415"/>
              <a:chOff x="4934" y="1570"/>
              <a:chExt cx="413" cy="653"/>
            </a:xfrm>
          </p:grpSpPr>
          <p:pic>
            <p:nvPicPr>
              <p:cNvPr id="24" name="Picture 7" descr="j0428969">
                <a:extLst>
                  <a:ext uri="{FF2B5EF4-FFF2-40B4-BE49-F238E27FC236}">
                    <a16:creationId xmlns:a16="http://schemas.microsoft.com/office/drawing/2014/main" id="{A9A35D19-61A7-44A8-845D-77B81BEE85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34" y="1570"/>
                <a:ext cx="413" cy="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8" descr="j0431594">
                <a:extLst>
                  <a:ext uri="{FF2B5EF4-FFF2-40B4-BE49-F238E27FC236}">
                    <a16:creationId xmlns:a16="http://schemas.microsoft.com/office/drawing/2014/main" id="{31776EB9-6EDD-4E67-9E2F-9059347F28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26" y="1979"/>
                <a:ext cx="244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3" name="Picture 5" descr="D:\001 업무 - 제안서\9998 쏘시자체 이미지\아이콘\business-icon-21_38.png">
              <a:extLst>
                <a:ext uri="{FF2B5EF4-FFF2-40B4-BE49-F238E27FC236}">
                  <a16:creationId xmlns:a16="http://schemas.microsoft.com/office/drawing/2014/main" id="{BCBD9435-1861-47D6-9C89-DE2D3102C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725" y="2040467"/>
              <a:ext cx="344243" cy="291459"/>
            </a:xfrm>
            <a:prstGeom prst="rect">
              <a:avLst/>
            </a:prstGeom>
            <a:noFill/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59636A-AFFE-42E2-A714-0592787C4BCE}"/>
              </a:ext>
            </a:extLst>
          </p:cNvPr>
          <p:cNvGrpSpPr>
            <a:grpSpLocks noChangeAspect="1"/>
          </p:cNvGrpSpPr>
          <p:nvPr/>
        </p:nvGrpSpPr>
        <p:grpSpPr>
          <a:xfrm>
            <a:off x="5544984" y="2876856"/>
            <a:ext cx="703698" cy="853995"/>
            <a:chOff x="3918075" y="1715128"/>
            <a:chExt cx="746893" cy="906415"/>
          </a:xfrm>
        </p:grpSpPr>
        <p:grpSp>
          <p:nvGrpSpPr>
            <p:cNvPr id="27" name="Group 6">
              <a:extLst>
                <a:ext uri="{FF2B5EF4-FFF2-40B4-BE49-F238E27FC236}">
                  <a16:creationId xmlns:a16="http://schemas.microsoft.com/office/drawing/2014/main" id="{73C38499-51D0-4FEA-A905-E953B6A2BA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18075" y="1715128"/>
              <a:ext cx="596326" cy="906415"/>
              <a:chOff x="4934" y="1570"/>
              <a:chExt cx="413" cy="653"/>
            </a:xfrm>
          </p:grpSpPr>
          <p:pic>
            <p:nvPicPr>
              <p:cNvPr id="29" name="Picture 7" descr="j0428969">
                <a:extLst>
                  <a:ext uri="{FF2B5EF4-FFF2-40B4-BE49-F238E27FC236}">
                    <a16:creationId xmlns:a16="http://schemas.microsoft.com/office/drawing/2014/main" id="{03100F3A-DBDB-4DA2-BB26-36D611F961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34" y="1570"/>
                <a:ext cx="413" cy="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8" descr="j0431594">
                <a:extLst>
                  <a:ext uri="{FF2B5EF4-FFF2-40B4-BE49-F238E27FC236}">
                    <a16:creationId xmlns:a16="http://schemas.microsoft.com/office/drawing/2014/main" id="{0B41A811-0DAD-41B8-A5A9-732A1CEDB3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26" y="1979"/>
                <a:ext cx="244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8" name="Picture 5" descr="D:\001 업무 - 제안서\9998 쏘시자체 이미지\아이콘\business-icon-21_38.png">
              <a:extLst>
                <a:ext uri="{FF2B5EF4-FFF2-40B4-BE49-F238E27FC236}">
                  <a16:creationId xmlns:a16="http://schemas.microsoft.com/office/drawing/2014/main" id="{55FEF3B6-2E08-4C70-AE3A-8AF9E7FEE8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725" y="2040467"/>
              <a:ext cx="344243" cy="291459"/>
            </a:xfrm>
            <a:prstGeom prst="rect">
              <a:avLst/>
            </a:prstGeom>
            <a:noFill/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98673BC-2182-4ED4-85C3-84C6A6AA2869}"/>
              </a:ext>
            </a:extLst>
          </p:cNvPr>
          <p:cNvGrpSpPr>
            <a:grpSpLocks noChangeAspect="1"/>
          </p:cNvGrpSpPr>
          <p:nvPr/>
        </p:nvGrpSpPr>
        <p:grpSpPr>
          <a:xfrm>
            <a:off x="5543816" y="3753192"/>
            <a:ext cx="703698" cy="853995"/>
            <a:chOff x="3918075" y="1715128"/>
            <a:chExt cx="746893" cy="906415"/>
          </a:xfrm>
        </p:grpSpPr>
        <p:grpSp>
          <p:nvGrpSpPr>
            <p:cNvPr id="32" name="Group 6">
              <a:extLst>
                <a:ext uri="{FF2B5EF4-FFF2-40B4-BE49-F238E27FC236}">
                  <a16:creationId xmlns:a16="http://schemas.microsoft.com/office/drawing/2014/main" id="{04816303-230B-4977-89C8-D131264625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18075" y="1715128"/>
              <a:ext cx="596326" cy="906415"/>
              <a:chOff x="4934" y="1570"/>
              <a:chExt cx="413" cy="653"/>
            </a:xfrm>
          </p:grpSpPr>
          <p:pic>
            <p:nvPicPr>
              <p:cNvPr id="34" name="Picture 7" descr="j0428969">
                <a:extLst>
                  <a:ext uri="{FF2B5EF4-FFF2-40B4-BE49-F238E27FC236}">
                    <a16:creationId xmlns:a16="http://schemas.microsoft.com/office/drawing/2014/main" id="{0067E139-385E-4D23-AAF5-404CA32E64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34" y="1570"/>
                <a:ext cx="413" cy="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8" descr="j0431594">
                <a:extLst>
                  <a:ext uri="{FF2B5EF4-FFF2-40B4-BE49-F238E27FC236}">
                    <a16:creationId xmlns:a16="http://schemas.microsoft.com/office/drawing/2014/main" id="{413DD6E6-F64C-458D-9634-D1BA5BD944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26" y="1979"/>
                <a:ext cx="244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3" name="Picture 5" descr="D:\001 업무 - 제안서\9998 쏘시자체 이미지\아이콘\business-icon-21_38.png">
              <a:extLst>
                <a:ext uri="{FF2B5EF4-FFF2-40B4-BE49-F238E27FC236}">
                  <a16:creationId xmlns:a16="http://schemas.microsoft.com/office/drawing/2014/main" id="{2E880647-9D31-4868-A7C4-4E7C44BEFA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725" y="2040467"/>
              <a:ext cx="344243" cy="291459"/>
            </a:xfrm>
            <a:prstGeom prst="rect">
              <a:avLst/>
            </a:prstGeom>
            <a:noFill/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61C82D1-A101-411D-8D46-8B3D85A7FA64}"/>
              </a:ext>
            </a:extLst>
          </p:cNvPr>
          <p:cNvGrpSpPr>
            <a:grpSpLocks noChangeAspect="1"/>
          </p:cNvGrpSpPr>
          <p:nvPr/>
        </p:nvGrpSpPr>
        <p:grpSpPr>
          <a:xfrm>
            <a:off x="7776064" y="2637171"/>
            <a:ext cx="1376030" cy="1693030"/>
            <a:chOff x="6947972" y="2528900"/>
            <a:chExt cx="1173380" cy="1443695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AA6CA1CB-0B33-4149-87FD-23C3E3AAF37D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47972" y="2528900"/>
              <a:ext cx="1173380" cy="1160173"/>
            </a:xfrm>
            <a:prstGeom prst="rect">
              <a:avLst/>
            </a:prstGeom>
          </p:spPr>
        </p:pic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970A47F-7332-4D1E-9504-A9CD7A56D1DC}"/>
                </a:ext>
              </a:extLst>
            </p:cNvPr>
            <p:cNvCxnSpPr/>
            <p:nvPr/>
          </p:nvCxnSpPr>
          <p:spPr>
            <a:xfrm>
              <a:off x="7527870" y="3537012"/>
              <a:ext cx="0" cy="216024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1" descr="디비2">
              <a:extLst>
                <a:ext uri="{FF2B5EF4-FFF2-40B4-BE49-F238E27FC236}">
                  <a16:creationId xmlns:a16="http://schemas.microsoft.com/office/drawing/2014/main" id="{3140164A-3B0D-4FEE-82E4-C0B3A5123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321476" y="3685110"/>
              <a:ext cx="425951" cy="28748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2A453B-1428-4D99-BE0F-AB8E64849881}"/>
              </a:ext>
            </a:extLst>
          </p:cNvPr>
          <p:cNvSpPr/>
          <p:nvPr/>
        </p:nvSpPr>
        <p:spPr>
          <a:xfrm>
            <a:off x="7939104" y="4300806"/>
            <a:ext cx="1093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[</a:t>
            </a:r>
            <a:r>
              <a:rPr lang="ko-KR" altLang="en-US" sz="900" b="1" dirty="0">
                <a:latin typeface="+mn-ea"/>
              </a:rPr>
              <a:t>통합인증시스템</a:t>
            </a:r>
            <a:r>
              <a:rPr lang="en-US" altLang="ko-KR" sz="900" b="1" dirty="0">
                <a:latin typeface="+mn-ea"/>
              </a:rPr>
              <a:t>]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CD68A9-6E6F-40ED-A3B9-614FD1BC8039}"/>
              </a:ext>
            </a:extLst>
          </p:cNvPr>
          <p:cNvSpPr/>
          <p:nvPr/>
        </p:nvSpPr>
        <p:spPr>
          <a:xfrm>
            <a:off x="5404978" y="4656233"/>
            <a:ext cx="859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[</a:t>
            </a:r>
            <a:r>
              <a:rPr lang="ko-KR" altLang="en-US" sz="900" b="1" dirty="0">
                <a:latin typeface="+mn-ea"/>
              </a:rPr>
              <a:t>업무시스템</a:t>
            </a:r>
            <a:r>
              <a:rPr lang="en-US" altLang="ko-KR" sz="900" b="1" dirty="0">
                <a:latin typeface="+mn-ea"/>
              </a:rPr>
              <a:t>]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EE4441C-A062-4F52-8158-1BF9D5B83463}"/>
              </a:ext>
            </a:extLst>
          </p:cNvPr>
          <p:cNvSpPr/>
          <p:nvPr/>
        </p:nvSpPr>
        <p:spPr>
          <a:xfrm>
            <a:off x="823798" y="3569466"/>
            <a:ext cx="7679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spc="-150" dirty="0">
                <a:latin typeface="+mn-ea"/>
              </a:rPr>
              <a:t>시스템 접근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E0009E3-CAE3-4B21-A0D8-7A8FA851D9B7}"/>
              </a:ext>
            </a:extLst>
          </p:cNvPr>
          <p:cNvSpPr/>
          <p:nvPr/>
        </p:nvSpPr>
        <p:spPr>
          <a:xfrm>
            <a:off x="2881125" y="3643682"/>
            <a:ext cx="9016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spc="-15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통합인증 </a:t>
            </a:r>
            <a:r>
              <a:rPr lang="en-US" altLang="ko-KR" sz="1000" b="1" spc="-15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(SSO)</a:t>
            </a:r>
            <a:endParaRPr lang="ko-KR" altLang="en-US" sz="1000" b="1" spc="-15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4" name="모서리가 둥근 직사각형 284">
            <a:extLst>
              <a:ext uri="{FF2B5EF4-FFF2-40B4-BE49-F238E27FC236}">
                <a16:creationId xmlns:a16="http://schemas.microsoft.com/office/drawing/2014/main" id="{5AEAF52A-7CC8-4758-A671-E98B44722648}"/>
              </a:ext>
            </a:extLst>
          </p:cNvPr>
          <p:cNvSpPr/>
          <p:nvPr/>
        </p:nvSpPr>
        <p:spPr>
          <a:xfrm>
            <a:off x="7914422" y="2443406"/>
            <a:ext cx="1090113" cy="111035"/>
          </a:xfrm>
          <a:prstGeom prst="roundRect">
            <a:avLst>
              <a:gd name="adj" fmla="val 50000"/>
            </a:avLst>
          </a:prstGeom>
          <a:solidFill>
            <a:srgbClr val="FF8400"/>
          </a:solidFill>
          <a:ln w="12700" cap="flat">
            <a:solidFill>
              <a:srgbClr val="FF8400"/>
            </a:solidFill>
            <a:miter lim="400000"/>
          </a:ln>
          <a:effectLst/>
        </p:spPr>
        <p:txBody>
          <a:bodyPr wrap="none" lIns="0" tIns="0" rIns="0" bIns="0" numCol="1" anchor="ctr" anchorCtr="0">
            <a:noAutofit/>
          </a:bodyPr>
          <a:lstStyle/>
          <a:p>
            <a:pPr algn="ctr"/>
            <a:r>
              <a:rPr lang="ko-KR" altLang="en-US" sz="1000" b="1" spc="-150" dirty="0">
                <a:solidFill>
                  <a:schemeClr val="bg1"/>
                </a:solidFill>
                <a:latin typeface="+mn-ea"/>
              </a:rPr>
              <a:t>인증</a:t>
            </a:r>
            <a:r>
              <a:rPr lang="en-US" altLang="ko-KR" sz="1000" b="1" spc="-15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b="1" spc="-150" dirty="0">
                <a:solidFill>
                  <a:schemeClr val="bg1"/>
                </a:solidFill>
                <a:latin typeface="+mn-ea"/>
              </a:rPr>
              <a:t>권한 정책관리</a:t>
            </a:r>
          </a:p>
        </p:txBody>
      </p:sp>
      <p:sp>
        <p:nvSpPr>
          <p:cNvPr id="55" name="모서리가 둥근 직사각형 287">
            <a:extLst>
              <a:ext uri="{FF2B5EF4-FFF2-40B4-BE49-F238E27FC236}">
                <a16:creationId xmlns:a16="http://schemas.microsoft.com/office/drawing/2014/main" id="{9FC1AA66-CAA0-43F7-8D5A-4B46691B0CDF}"/>
              </a:ext>
            </a:extLst>
          </p:cNvPr>
          <p:cNvSpPr/>
          <p:nvPr/>
        </p:nvSpPr>
        <p:spPr>
          <a:xfrm>
            <a:off x="632521" y="5445456"/>
            <a:ext cx="2599026" cy="856898"/>
          </a:xfrm>
          <a:prstGeom prst="roundRect">
            <a:avLst>
              <a:gd name="adj" fmla="val 782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88000" bIns="288000" rtlCol="0" anchor="t" anchorCtr="0"/>
          <a:lstStyle/>
          <a:p>
            <a:pPr algn="ctr"/>
            <a:endParaRPr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6" name="모서리가 둥근 직사각형 288">
            <a:extLst>
              <a:ext uri="{FF2B5EF4-FFF2-40B4-BE49-F238E27FC236}">
                <a16:creationId xmlns:a16="http://schemas.microsoft.com/office/drawing/2014/main" id="{2C6148E5-0F3D-482A-9EF3-BF3E70ABA6B4}"/>
              </a:ext>
            </a:extLst>
          </p:cNvPr>
          <p:cNvSpPr/>
          <p:nvPr/>
        </p:nvSpPr>
        <p:spPr>
          <a:xfrm>
            <a:off x="632519" y="5132645"/>
            <a:ext cx="2599027" cy="346453"/>
          </a:xfrm>
          <a:prstGeom prst="roundRect">
            <a:avLst>
              <a:gd name="adj" fmla="val 17352"/>
            </a:avLst>
          </a:prstGeom>
          <a:solidFill>
            <a:srgbClr val="FF8400"/>
          </a:solidFill>
          <a:ln w="12700" cap="flat">
            <a:solidFill>
              <a:srgbClr val="FF8400"/>
            </a:solidFill>
            <a:miter lim="400000"/>
          </a:ln>
          <a:effectLst/>
        </p:spPr>
        <p:txBody>
          <a:bodyPr wrap="none" lIns="72000" tIns="90000" rIns="72000" bIns="34289" numCol="1" anchor="t" anchorCtr="1">
            <a:noAutofit/>
          </a:bodyPr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통합인증 </a:t>
            </a:r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(SSO)</a:t>
            </a:r>
            <a:endParaRPr lang="ko-KR" altLang="en-US" sz="12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7" name="모서리가 둥근 직사각형 289">
            <a:extLst>
              <a:ext uri="{FF2B5EF4-FFF2-40B4-BE49-F238E27FC236}">
                <a16:creationId xmlns:a16="http://schemas.microsoft.com/office/drawing/2014/main" id="{9963128E-ABE2-421C-B911-82209A82E16A}"/>
              </a:ext>
            </a:extLst>
          </p:cNvPr>
          <p:cNvSpPr/>
          <p:nvPr/>
        </p:nvSpPr>
        <p:spPr>
          <a:xfrm>
            <a:off x="3656857" y="5445456"/>
            <a:ext cx="2599026" cy="856898"/>
          </a:xfrm>
          <a:prstGeom prst="roundRect">
            <a:avLst>
              <a:gd name="adj" fmla="val 782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88000" bIns="288000" rtlCol="0" anchor="t" anchorCtr="0"/>
          <a:lstStyle/>
          <a:p>
            <a:pPr algn="ctr"/>
            <a:endParaRPr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8" name="모서리가 둥근 직사각형 290">
            <a:extLst>
              <a:ext uri="{FF2B5EF4-FFF2-40B4-BE49-F238E27FC236}">
                <a16:creationId xmlns:a16="http://schemas.microsoft.com/office/drawing/2014/main" id="{88061969-2DCC-4E4F-A043-34E8FC601936}"/>
              </a:ext>
            </a:extLst>
          </p:cNvPr>
          <p:cNvSpPr/>
          <p:nvPr/>
        </p:nvSpPr>
        <p:spPr>
          <a:xfrm>
            <a:off x="3656855" y="5118172"/>
            <a:ext cx="2599027" cy="360926"/>
          </a:xfrm>
          <a:prstGeom prst="roundRect">
            <a:avLst>
              <a:gd name="adj" fmla="val 17352"/>
            </a:avLst>
          </a:prstGeom>
          <a:solidFill>
            <a:srgbClr val="FF8400"/>
          </a:solidFill>
          <a:ln w="12700" cap="flat">
            <a:solidFill>
              <a:srgbClr val="FF8400"/>
            </a:solidFill>
            <a:miter lim="400000"/>
          </a:ln>
          <a:effectLst/>
        </p:spPr>
        <p:txBody>
          <a:bodyPr wrap="none" lIns="72000" tIns="90000" rIns="72000" bIns="34289" numCol="1" anchor="t" anchorCtr="1">
            <a:noAutofit/>
          </a:bodyPr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권한관리 </a:t>
            </a:r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(EAM)</a:t>
            </a:r>
            <a:endParaRPr lang="ko-KR" altLang="en-US" sz="12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9" name="모서리가 둥근 직사각형 291">
            <a:extLst>
              <a:ext uri="{FF2B5EF4-FFF2-40B4-BE49-F238E27FC236}">
                <a16:creationId xmlns:a16="http://schemas.microsoft.com/office/drawing/2014/main" id="{6C4C2729-E4A5-4C67-8650-F5FEC19EFAE2}"/>
              </a:ext>
            </a:extLst>
          </p:cNvPr>
          <p:cNvSpPr/>
          <p:nvPr/>
        </p:nvSpPr>
        <p:spPr>
          <a:xfrm>
            <a:off x="6717197" y="5445456"/>
            <a:ext cx="2599026" cy="856898"/>
          </a:xfrm>
          <a:prstGeom prst="roundRect">
            <a:avLst>
              <a:gd name="adj" fmla="val 782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88000" bIns="288000" rtlCol="0" anchor="t" anchorCtr="0"/>
          <a:lstStyle/>
          <a:p>
            <a:pPr algn="ctr"/>
            <a:endParaRPr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60" name="모서리가 둥근 직사각형 292">
            <a:extLst>
              <a:ext uri="{FF2B5EF4-FFF2-40B4-BE49-F238E27FC236}">
                <a16:creationId xmlns:a16="http://schemas.microsoft.com/office/drawing/2014/main" id="{62794C2B-57DD-47B9-862B-DFA2FB674047}"/>
              </a:ext>
            </a:extLst>
          </p:cNvPr>
          <p:cNvSpPr/>
          <p:nvPr/>
        </p:nvSpPr>
        <p:spPr>
          <a:xfrm>
            <a:off x="6717195" y="5118172"/>
            <a:ext cx="2599027" cy="360926"/>
          </a:xfrm>
          <a:prstGeom prst="roundRect">
            <a:avLst>
              <a:gd name="adj" fmla="val 17352"/>
            </a:avLst>
          </a:prstGeom>
          <a:solidFill>
            <a:srgbClr val="FF8400"/>
          </a:solidFill>
          <a:ln w="12700" cap="flat">
            <a:solidFill>
              <a:srgbClr val="FF8400"/>
            </a:solidFill>
            <a:miter lim="400000"/>
          </a:ln>
          <a:effectLst/>
        </p:spPr>
        <p:txBody>
          <a:bodyPr wrap="none" lIns="72000" tIns="90000" rIns="72000" bIns="34289" numCol="1" anchor="t" anchorCtr="1">
            <a:noAutofit/>
          </a:bodyPr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인증</a:t>
            </a:r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권한 정책관리</a:t>
            </a:r>
          </a:p>
        </p:txBody>
      </p:sp>
      <p:sp>
        <p:nvSpPr>
          <p:cNvPr id="61" name="Text Box 45">
            <a:extLst>
              <a:ext uri="{FF2B5EF4-FFF2-40B4-BE49-F238E27FC236}">
                <a16:creationId xmlns:a16="http://schemas.microsoft.com/office/drawing/2014/main" id="{A3BED8EF-4422-49B8-8E46-6ED7D8F42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4" y="5487656"/>
            <a:ext cx="2569015" cy="7550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14300" indent="-114300" eaLnBrk="0" latinLnBrk="0" hangingPunct="0">
              <a:lnSpc>
                <a:spcPct val="150000"/>
              </a:lnSpc>
              <a:buFontTx/>
              <a:buChar char="•"/>
            </a:pPr>
            <a:r>
              <a:rPr lang="ko-KR" altLang="en-US" sz="1000" spc="-150" dirty="0">
                <a:latin typeface="+mn-ea"/>
              </a:rPr>
              <a:t>사용자 </a:t>
            </a:r>
            <a:r>
              <a:rPr lang="en-US" altLang="ko-KR" sz="1000" spc="-150" dirty="0">
                <a:latin typeface="+mn-ea"/>
              </a:rPr>
              <a:t>Single Sign On </a:t>
            </a:r>
            <a:r>
              <a:rPr lang="ko-KR" altLang="en-US" sz="1000" spc="-150" dirty="0">
                <a:latin typeface="+mn-ea"/>
              </a:rPr>
              <a:t>인증</a:t>
            </a:r>
            <a:endParaRPr lang="en-US" altLang="ko-KR" sz="1000" spc="-150" dirty="0">
              <a:latin typeface="+mn-ea"/>
            </a:endParaRPr>
          </a:p>
          <a:p>
            <a:pPr marL="114300" indent="-114300" eaLnBrk="0" latinLnBrk="0" hangingPunct="0">
              <a:lnSpc>
                <a:spcPct val="150000"/>
              </a:lnSpc>
              <a:buFontTx/>
              <a:buChar char="•"/>
            </a:pPr>
            <a:r>
              <a:rPr lang="en-US" altLang="ko-KR" sz="1000" spc="-150" dirty="0">
                <a:latin typeface="+mn-ea"/>
              </a:rPr>
              <a:t>SSO </a:t>
            </a:r>
            <a:r>
              <a:rPr lang="ko-KR" altLang="en-US" sz="1000" spc="-150" dirty="0">
                <a:latin typeface="+mn-ea"/>
              </a:rPr>
              <a:t>인증세션 관리</a:t>
            </a:r>
            <a:endParaRPr lang="en-US" altLang="ko-KR" sz="1000" spc="-150" dirty="0">
              <a:latin typeface="+mn-ea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en-US" altLang="ko-KR" sz="1000" spc="-150" dirty="0">
                <a:latin typeface="+mn-ea"/>
              </a:rPr>
              <a:t>  - </a:t>
            </a:r>
            <a:r>
              <a:rPr lang="ko-KR" altLang="en-US" sz="1000" spc="-150" dirty="0">
                <a:latin typeface="+mn-ea"/>
              </a:rPr>
              <a:t>중복 로그인 방지</a:t>
            </a:r>
            <a:r>
              <a:rPr lang="en-US" altLang="ko-KR" sz="1000" spc="-150" dirty="0">
                <a:latin typeface="+mn-ea"/>
              </a:rPr>
              <a:t>, </a:t>
            </a:r>
            <a:r>
              <a:rPr lang="ko-KR" altLang="en-US" sz="1000" spc="-150" dirty="0">
                <a:latin typeface="+mn-ea"/>
              </a:rPr>
              <a:t>인증 유휴시간 관리 등</a:t>
            </a:r>
          </a:p>
        </p:txBody>
      </p:sp>
      <p:sp>
        <p:nvSpPr>
          <p:cNvPr id="62" name="Text Box 45">
            <a:extLst>
              <a:ext uri="{FF2B5EF4-FFF2-40B4-BE49-F238E27FC236}">
                <a16:creationId xmlns:a16="http://schemas.microsoft.com/office/drawing/2014/main" id="{B86BD52B-118E-4B79-BD00-BB3F7B1D6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402" y="5479098"/>
            <a:ext cx="2569015" cy="7550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14300" indent="-114300" eaLnBrk="0" latinLnBrk="0" hangingPunct="0">
              <a:lnSpc>
                <a:spcPct val="150000"/>
              </a:lnSpc>
              <a:buFontTx/>
              <a:buChar char="•"/>
            </a:pPr>
            <a:r>
              <a:rPr lang="ko-KR" altLang="en-US" sz="1000" spc="-150" dirty="0">
                <a:latin typeface="+mn-ea"/>
              </a:rPr>
              <a:t>사용자에 대한 다양한 권한 정책 설정으로 개인화된 서비스 화면 제공 및 접근 통제</a:t>
            </a:r>
            <a:endParaRPr lang="en-US" altLang="ko-KR" sz="1000" spc="-150" dirty="0">
              <a:latin typeface="+mn-ea"/>
            </a:endParaRPr>
          </a:p>
          <a:p>
            <a:pPr marL="114300" indent="-114300" eaLnBrk="0" latinLnBrk="0" hangingPunct="0">
              <a:lnSpc>
                <a:spcPct val="150000"/>
              </a:lnSpc>
              <a:buFontTx/>
              <a:buChar char="•"/>
            </a:pPr>
            <a:r>
              <a:rPr lang="en-US" altLang="ko-KR" sz="1000" spc="-150" dirty="0">
                <a:latin typeface="+mn-ea"/>
              </a:rPr>
              <a:t>Hybrid (RBAC+UACL) </a:t>
            </a:r>
            <a:r>
              <a:rPr lang="ko-KR" altLang="en-US" sz="1000" spc="-150" dirty="0">
                <a:latin typeface="+mn-ea"/>
              </a:rPr>
              <a:t>권한제어</a:t>
            </a:r>
          </a:p>
        </p:txBody>
      </p:sp>
      <p:sp>
        <p:nvSpPr>
          <p:cNvPr id="63" name="Text Box 45">
            <a:extLst>
              <a:ext uri="{FF2B5EF4-FFF2-40B4-BE49-F238E27FC236}">
                <a16:creationId xmlns:a16="http://schemas.microsoft.com/office/drawing/2014/main" id="{F8C716C6-B91B-412A-A448-C5F4D71B9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199" y="5485168"/>
            <a:ext cx="2569015" cy="7550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14300" indent="-114300" eaLnBrk="0" latinLnBrk="0" hangingPunct="0">
              <a:lnSpc>
                <a:spcPct val="150000"/>
              </a:lnSpc>
              <a:buFontTx/>
              <a:buChar char="•"/>
            </a:pPr>
            <a:r>
              <a:rPr lang="ko-KR" altLang="en-US" sz="1000" spc="-150" dirty="0">
                <a:latin typeface="+mn-ea"/>
              </a:rPr>
              <a:t>통합인증시스템을 통한 업무시스템 중앙관리 </a:t>
            </a:r>
            <a:endParaRPr lang="en-US" altLang="ko-KR" sz="1000" spc="-150" dirty="0">
              <a:latin typeface="+mn-ea"/>
            </a:endParaRPr>
          </a:p>
          <a:p>
            <a:pPr marL="114300" indent="-114300" eaLnBrk="0" latinLnBrk="0" hangingPunct="0">
              <a:lnSpc>
                <a:spcPct val="150000"/>
              </a:lnSpc>
              <a:buFontTx/>
              <a:buChar char="•"/>
            </a:pPr>
            <a:r>
              <a:rPr lang="ko-KR" altLang="en-US" sz="1000" spc="-150" dirty="0">
                <a:latin typeface="+mn-ea"/>
              </a:rPr>
              <a:t>사용자 인증</a:t>
            </a:r>
            <a:r>
              <a:rPr lang="en-US" altLang="ko-KR" sz="1000" spc="-150" dirty="0">
                <a:latin typeface="+mn-ea"/>
              </a:rPr>
              <a:t>/</a:t>
            </a:r>
            <a:r>
              <a:rPr lang="ko-KR" altLang="en-US" sz="1000" spc="-150" dirty="0">
                <a:latin typeface="+mn-ea"/>
              </a:rPr>
              <a:t>권한 정책에 대한 설정 및 관리</a:t>
            </a:r>
            <a:endParaRPr lang="en-US" altLang="ko-KR" sz="1000" spc="-150" dirty="0">
              <a:latin typeface="+mn-ea"/>
            </a:endParaRPr>
          </a:p>
          <a:p>
            <a:pPr marL="114300" indent="-114300" eaLnBrk="0" latinLnBrk="0" hangingPunct="0">
              <a:lnSpc>
                <a:spcPct val="150000"/>
              </a:lnSpc>
              <a:buFontTx/>
              <a:buChar char="•"/>
            </a:pPr>
            <a:r>
              <a:rPr lang="ko-KR" altLang="en-US" sz="1000" spc="-150" dirty="0">
                <a:latin typeface="+mn-ea"/>
              </a:rPr>
              <a:t>로그</a:t>
            </a:r>
            <a:r>
              <a:rPr lang="en-US" altLang="ko-KR" sz="1000" spc="-150" dirty="0">
                <a:latin typeface="+mn-ea"/>
              </a:rPr>
              <a:t>, </a:t>
            </a:r>
            <a:r>
              <a:rPr lang="ko-KR" altLang="en-US" sz="1000" spc="-150" dirty="0">
                <a:latin typeface="+mn-ea"/>
              </a:rPr>
              <a:t>통계 및 </a:t>
            </a:r>
            <a:r>
              <a:rPr lang="ko-KR" altLang="en-US" sz="1000" spc="-150" dirty="0" err="1">
                <a:latin typeface="+mn-ea"/>
              </a:rPr>
              <a:t>리포팅</a:t>
            </a:r>
            <a:r>
              <a:rPr lang="ko-KR" altLang="en-US" sz="1000" spc="-150" dirty="0">
                <a:latin typeface="+mn-ea"/>
              </a:rPr>
              <a:t> 지원으로 감사에 활용</a:t>
            </a:r>
          </a:p>
        </p:txBody>
      </p:sp>
      <p:pic>
        <p:nvPicPr>
          <p:cNvPr id="64" name="Picture 2" descr="id password png에 대한 이미지 검색결과">
            <a:hlinkClick r:id="rId10"/>
            <a:extLst>
              <a:ext uri="{FF2B5EF4-FFF2-40B4-BE49-F238E27FC236}">
                <a16:creationId xmlns:a16="http://schemas.microsoft.com/office/drawing/2014/main" id="{82148857-412D-4D34-B66F-19B35DE1B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325" y="2896230"/>
            <a:ext cx="1120994" cy="76482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00" descr="client_gray">
            <a:extLst>
              <a:ext uri="{FF2B5EF4-FFF2-40B4-BE49-F238E27FC236}">
                <a16:creationId xmlns:a16="http://schemas.microsoft.com/office/drawing/2014/main" id="{796C6CD2-8946-4207-B8DE-45557CBBE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3008790"/>
            <a:ext cx="660144" cy="55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00F88A5-4457-4763-AC3A-74CE8D91A19A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247514" y="2455183"/>
            <a:ext cx="1495043" cy="760318"/>
          </a:xfrm>
          <a:prstGeom prst="straightConnector1">
            <a:avLst/>
          </a:prstGeom>
          <a:ln>
            <a:solidFill>
              <a:srgbClr val="FF84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3B9AB1E-1DF0-44CF-85A9-3125415B57BD}"/>
              </a:ext>
            </a:extLst>
          </p:cNvPr>
          <p:cNvCxnSpPr>
            <a:cxnSpLocks/>
            <a:stCxn id="28" idx="3"/>
            <a:endCxn id="37" idx="1"/>
          </p:cNvCxnSpPr>
          <p:nvPr/>
        </p:nvCxnSpPr>
        <p:spPr>
          <a:xfrm flipV="1">
            <a:off x="6248682" y="3317442"/>
            <a:ext cx="1527382" cy="3240"/>
          </a:xfrm>
          <a:prstGeom prst="straightConnector1">
            <a:avLst/>
          </a:prstGeom>
          <a:ln>
            <a:solidFill>
              <a:srgbClr val="FF84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BEDACDB-5905-4460-ABC2-49D99C7067E2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6247514" y="3429000"/>
            <a:ext cx="1512621" cy="768018"/>
          </a:xfrm>
          <a:prstGeom prst="straightConnector1">
            <a:avLst/>
          </a:prstGeom>
          <a:ln>
            <a:solidFill>
              <a:srgbClr val="FF84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2257292-EDDF-490A-A37F-E5F0C0B24315}"/>
              </a:ext>
            </a:extLst>
          </p:cNvPr>
          <p:cNvCxnSpPr>
            <a:stCxn id="64" idx="3"/>
            <a:endCxn id="24" idx="1"/>
          </p:cNvCxnSpPr>
          <p:nvPr/>
        </p:nvCxnSpPr>
        <p:spPr>
          <a:xfrm flipV="1">
            <a:off x="3927319" y="2385389"/>
            <a:ext cx="1616497" cy="893254"/>
          </a:xfrm>
          <a:prstGeom prst="straightConnector1">
            <a:avLst/>
          </a:prstGeom>
          <a:ln>
            <a:solidFill>
              <a:srgbClr val="FF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6E0198B-59CA-4CC5-9853-B904292794EB}"/>
              </a:ext>
            </a:extLst>
          </p:cNvPr>
          <p:cNvCxnSpPr>
            <a:cxnSpLocks/>
            <a:stCxn id="64" idx="3"/>
            <a:endCxn id="29" idx="1"/>
          </p:cNvCxnSpPr>
          <p:nvPr/>
        </p:nvCxnSpPr>
        <p:spPr>
          <a:xfrm flipV="1">
            <a:off x="3927319" y="3250888"/>
            <a:ext cx="1617665" cy="27755"/>
          </a:xfrm>
          <a:prstGeom prst="straightConnector1">
            <a:avLst/>
          </a:prstGeom>
          <a:ln>
            <a:solidFill>
              <a:srgbClr val="FF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C71670A-90AB-4AA2-99A9-2945D5368F7B}"/>
              </a:ext>
            </a:extLst>
          </p:cNvPr>
          <p:cNvCxnSpPr>
            <a:cxnSpLocks/>
            <a:stCxn id="64" idx="3"/>
            <a:endCxn id="34" idx="1"/>
          </p:cNvCxnSpPr>
          <p:nvPr/>
        </p:nvCxnSpPr>
        <p:spPr>
          <a:xfrm>
            <a:off x="3927319" y="3278643"/>
            <a:ext cx="1616497" cy="848581"/>
          </a:xfrm>
          <a:prstGeom prst="straightConnector1">
            <a:avLst/>
          </a:prstGeom>
          <a:ln>
            <a:solidFill>
              <a:srgbClr val="FF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00B2D02-34F0-4320-8E89-EAC97CAF3CEE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 flipV="1">
            <a:off x="1508688" y="3278643"/>
            <a:ext cx="1297637" cy="8570"/>
          </a:xfrm>
          <a:prstGeom prst="straightConnector1">
            <a:avLst/>
          </a:prstGeom>
          <a:ln>
            <a:solidFill>
              <a:srgbClr val="FF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261">
            <a:extLst>
              <a:ext uri="{FF2B5EF4-FFF2-40B4-BE49-F238E27FC236}">
                <a16:creationId xmlns:a16="http://schemas.microsoft.com/office/drawing/2014/main" id="{AF9FB2CC-4EAB-4287-A87F-5E0440D44EFF}"/>
              </a:ext>
            </a:extLst>
          </p:cNvPr>
          <p:cNvSpPr/>
          <p:nvPr/>
        </p:nvSpPr>
        <p:spPr>
          <a:xfrm>
            <a:off x="3927759" y="3215501"/>
            <a:ext cx="970271" cy="111035"/>
          </a:xfrm>
          <a:prstGeom prst="roundRect">
            <a:avLst>
              <a:gd name="adj" fmla="val 50000"/>
            </a:avLst>
          </a:prstGeom>
          <a:solidFill>
            <a:srgbClr val="FF8400"/>
          </a:solidFill>
          <a:ln w="12700" cap="flat">
            <a:solidFill>
              <a:srgbClr val="FF8400"/>
            </a:solidFill>
            <a:miter lim="400000"/>
          </a:ln>
          <a:effectLst/>
        </p:spPr>
        <p:txBody>
          <a:bodyPr wrap="none" lIns="0" tIns="0" rIns="0" bIns="0" numCol="1" anchor="ctr" anchorCtr="0">
            <a:noAutofit/>
          </a:bodyPr>
          <a:lstStyle/>
          <a:p>
            <a:pPr algn="ctr"/>
            <a:r>
              <a:rPr lang="ko-KR" altLang="en-US" sz="1000" b="1" spc="-150" dirty="0">
                <a:solidFill>
                  <a:schemeClr val="bg1"/>
                </a:solidFill>
                <a:latin typeface="+mn-ea"/>
              </a:rPr>
              <a:t>권한관리 </a:t>
            </a:r>
            <a:r>
              <a:rPr lang="en-US" altLang="ko-KR" sz="1000" b="1" spc="-150" dirty="0">
                <a:solidFill>
                  <a:schemeClr val="bg1"/>
                </a:solidFill>
                <a:latin typeface="+mn-ea"/>
              </a:rPr>
              <a:t>(EAM)</a:t>
            </a:r>
            <a:endParaRPr lang="ko-KR" altLang="en-US" sz="1000" b="1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62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EFAB0-0B9E-8347-ABB0-EF5D58F764B7}"/>
              </a:ext>
            </a:extLst>
          </p:cNvPr>
          <p:cNvSpPr txBox="1"/>
          <p:nvPr/>
        </p:nvSpPr>
        <p:spPr>
          <a:xfrm>
            <a:off x="230332" y="197847"/>
            <a:ext cx="2958471" cy="49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1-2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TouchEn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wiseaccess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솔루션 구성</a:t>
            </a:r>
            <a:endParaRPr lang="ko-KR" altLang="en-US" sz="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E5586-A73C-B646-8EF9-942B19A93A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2F9A5498-4842-1B45-B069-48CE22DC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0169" y="6503670"/>
            <a:ext cx="2228850" cy="365125"/>
          </a:xfrm>
        </p:spPr>
        <p:txBody>
          <a:bodyPr/>
          <a:lstStyle/>
          <a:p>
            <a:fld id="{FD0A10F0-CFF0-0D40-9C8C-F20E3D47AC18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pic>
        <p:nvPicPr>
          <p:cNvPr id="68" name="Picture 101" descr="client_red">
            <a:extLst>
              <a:ext uri="{FF2B5EF4-FFF2-40B4-BE49-F238E27FC236}">
                <a16:creationId xmlns:a16="http://schemas.microsoft.com/office/drawing/2014/main" id="{71827F54-1C0F-4111-82B0-26C3FF4CD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483" y="966334"/>
            <a:ext cx="649288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134">
            <a:extLst>
              <a:ext uri="{FF2B5EF4-FFF2-40B4-BE49-F238E27FC236}">
                <a16:creationId xmlns:a16="http://schemas.microsoft.com/office/drawing/2014/main" id="{B9F0596B-5BEE-49B5-BCE0-74DD8BDBC642}"/>
              </a:ext>
            </a:extLst>
          </p:cNvPr>
          <p:cNvSpPr/>
          <p:nvPr/>
        </p:nvSpPr>
        <p:spPr>
          <a:xfrm>
            <a:off x="639269" y="2140415"/>
            <a:ext cx="868090" cy="1965474"/>
          </a:xfrm>
          <a:prstGeom prst="roundRect">
            <a:avLst>
              <a:gd name="adj" fmla="val 3245"/>
            </a:avLst>
          </a:prstGeom>
          <a:solidFill>
            <a:srgbClr val="FF8400"/>
          </a:solidFill>
          <a:ln w="6350">
            <a:solidFill>
              <a:srgbClr val="FF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endParaRPr lang="ko-KR" altLang="en-US" sz="10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1" name="모서리가 둥근 직사각형 135">
            <a:extLst>
              <a:ext uri="{FF2B5EF4-FFF2-40B4-BE49-F238E27FC236}">
                <a16:creationId xmlns:a16="http://schemas.microsoft.com/office/drawing/2014/main" id="{298D347F-ED78-4EC5-AE52-4571DD3F74C0}"/>
              </a:ext>
            </a:extLst>
          </p:cNvPr>
          <p:cNvSpPr/>
          <p:nvPr/>
        </p:nvSpPr>
        <p:spPr>
          <a:xfrm>
            <a:off x="1453719" y="2140414"/>
            <a:ext cx="3024336" cy="1972662"/>
          </a:xfrm>
          <a:prstGeom prst="roundRect">
            <a:avLst>
              <a:gd name="adj" fmla="val 782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88000" bIns="288000" rtlCol="0" anchor="t" anchorCtr="0"/>
          <a:lstStyle/>
          <a:p>
            <a:pPr algn="ctr"/>
            <a:endParaRPr lang="ko-KR" altLang="en-US" sz="9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72" name="모서리가 둥근 직사각형 102">
            <a:extLst>
              <a:ext uri="{FF2B5EF4-FFF2-40B4-BE49-F238E27FC236}">
                <a16:creationId xmlns:a16="http://schemas.microsoft.com/office/drawing/2014/main" id="{93FCFCB8-2808-4B9E-B180-021DB1170D84}"/>
              </a:ext>
            </a:extLst>
          </p:cNvPr>
          <p:cNvSpPr/>
          <p:nvPr/>
        </p:nvSpPr>
        <p:spPr>
          <a:xfrm>
            <a:off x="8463124" y="2134740"/>
            <a:ext cx="810356" cy="1978336"/>
          </a:xfrm>
          <a:prstGeom prst="roundRect">
            <a:avLst>
              <a:gd name="adj" fmla="val 3245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endParaRPr lang="ko-KR" altLang="en-US" sz="10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3" name="모서리가 둥근 직사각형 103">
            <a:extLst>
              <a:ext uri="{FF2B5EF4-FFF2-40B4-BE49-F238E27FC236}">
                <a16:creationId xmlns:a16="http://schemas.microsoft.com/office/drawing/2014/main" id="{A2FDF379-CEBC-4F9D-B3B3-328D20B09DFC}"/>
              </a:ext>
            </a:extLst>
          </p:cNvPr>
          <p:cNvSpPr/>
          <p:nvPr/>
        </p:nvSpPr>
        <p:spPr>
          <a:xfrm>
            <a:off x="5493060" y="2134740"/>
            <a:ext cx="3024336" cy="1972662"/>
          </a:xfrm>
          <a:prstGeom prst="roundRect">
            <a:avLst>
              <a:gd name="adj" fmla="val 782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88000" bIns="288000" rtlCol="0" anchor="t" anchorCtr="0"/>
          <a:lstStyle/>
          <a:p>
            <a:pPr algn="ctr"/>
            <a:endParaRPr lang="ko-KR" altLang="en-US" sz="900" b="1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81A32FC-7B42-434A-81BA-CF712217DD05}"/>
              </a:ext>
            </a:extLst>
          </p:cNvPr>
          <p:cNvCxnSpPr/>
          <p:nvPr/>
        </p:nvCxnSpPr>
        <p:spPr>
          <a:xfrm flipV="1">
            <a:off x="5856473" y="2918125"/>
            <a:ext cx="0" cy="25241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75F2005-B087-4C7C-A9AD-E5C13345A346}"/>
              </a:ext>
            </a:extLst>
          </p:cNvPr>
          <p:cNvCxnSpPr/>
          <p:nvPr/>
        </p:nvCxnSpPr>
        <p:spPr>
          <a:xfrm flipV="1">
            <a:off x="6583159" y="2905425"/>
            <a:ext cx="0" cy="25241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9F6A332-9FAF-41F6-ABDE-FE9A71FEF427}"/>
              </a:ext>
            </a:extLst>
          </p:cNvPr>
          <p:cNvCxnSpPr/>
          <p:nvPr/>
        </p:nvCxnSpPr>
        <p:spPr>
          <a:xfrm flipV="1">
            <a:off x="7297476" y="2905425"/>
            <a:ext cx="0" cy="25241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DB5A293-4C5A-4D47-BE39-AAC5CCF463DE}"/>
              </a:ext>
            </a:extLst>
          </p:cNvPr>
          <p:cNvCxnSpPr/>
          <p:nvPr/>
        </p:nvCxnSpPr>
        <p:spPr>
          <a:xfrm flipV="1">
            <a:off x="7997605" y="2905425"/>
            <a:ext cx="0" cy="25241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38D399F-E96B-4D34-82E8-5964ED97EC4B}"/>
              </a:ext>
            </a:extLst>
          </p:cNvPr>
          <p:cNvCxnSpPr/>
          <p:nvPr/>
        </p:nvCxnSpPr>
        <p:spPr>
          <a:xfrm flipH="1">
            <a:off x="4478055" y="3116794"/>
            <a:ext cx="390631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19" descr="C:\Users\user\AppData\Local\Microsoft\Windows\Temporary Internet Files\Content.IE5\ROVALZUS\MC900428969[1].wmf">
            <a:extLst>
              <a:ext uri="{FF2B5EF4-FFF2-40B4-BE49-F238E27FC236}">
                <a16:creationId xmlns:a16="http://schemas.microsoft.com/office/drawing/2014/main" id="{66814EA5-0BB5-4079-81D0-77FA00ED3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2010" y="2479069"/>
            <a:ext cx="38100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78EF7338-02E0-4CC2-8ABC-CE960C1F474D}"/>
              </a:ext>
            </a:extLst>
          </p:cNvPr>
          <p:cNvSpPr/>
          <p:nvPr/>
        </p:nvSpPr>
        <p:spPr bwMode="auto">
          <a:xfrm>
            <a:off x="5457056" y="2254909"/>
            <a:ext cx="835968" cy="2587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90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포털</a:t>
            </a:r>
            <a:r>
              <a:rPr lang="en-US" altLang="ko-KR" sz="90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#1</a:t>
            </a:r>
            <a:endParaRPr lang="ko-KR" altLang="en-US" sz="900" dirty="0"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84" name="Picture 19" descr="C:\Users\user\AppData\Local\Microsoft\Windows\Temporary Internet Files\Content.IE5\ROVALZUS\MC900428969[1].wmf">
            <a:extLst>
              <a:ext uri="{FF2B5EF4-FFF2-40B4-BE49-F238E27FC236}">
                <a16:creationId xmlns:a16="http://schemas.microsoft.com/office/drawing/2014/main" id="{ECC6BF63-0144-4419-896D-AF35243FF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31817" y="2466369"/>
            <a:ext cx="38100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D19B461D-F16A-4C87-ABEF-B49A63F1A045}"/>
              </a:ext>
            </a:extLst>
          </p:cNvPr>
          <p:cNvSpPr/>
          <p:nvPr/>
        </p:nvSpPr>
        <p:spPr bwMode="auto">
          <a:xfrm>
            <a:off x="6213458" y="2254909"/>
            <a:ext cx="764332" cy="2587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90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포털</a:t>
            </a:r>
            <a:r>
              <a:rPr lang="en-US" altLang="ko-KR" sz="90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#2</a:t>
            </a:r>
            <a:endParaRPr lang="ko-KR" altLang="en-US" sz="900" dirty="0"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87" name="Picture 19" descr="C:\Users\user\AppData\Local\Microsoft\Windows\Temporary Internet Files\Content.IE5\ROVALZUS\MC900428969[1].wmf">
            <a:extLst>
              <a:ext uri="{FF2B5EF4-FFF2-40B4-BE49-F238E27FC236}">
                <a16:creationId xmlns:a16="http://schemas.microsoft.com/office/drawing/2014/main" id="{1F32985F-C3A2-474B-8C66-C20E8ABA6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53014" y="2466369"/>
            <a:ext cx="382587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19" descr="C:\Users\user\AppData\Local\Microsoft\Windows\Temporary Internet Files\Content.IE5\ROVALZUS\MC900428969[1].wmf">
            <a:extLst>
              <a:ext uri="{FF2B5EF4-FFF2-40B4-BE49-F238E27FC236}">
                <a16:creationId xmlns:a16="http://schemas.microsoft.com/office/drawing/2014/main" id="{87803D80-A9C5-4EC2-9721-10CDFDA6D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3142" y="2466369"/>
            <a:ext cx="38100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62AC27D3-3EBD-4013-A55A-8079126466ED}"/>
              </a:ext>
            </a:extLst>
          </p:cNvPr>
          <p:cNvSpPr/>
          <p:nvPr/>
        </p:nvSpPr>
        <p:spPr bwMode="auto">
          <a:xfrm>
            <a:off x="7586587" y="2270289"/>
            <a:ext cx="1038821" cy="2587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90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그룹웨어</a:t>
            </a:r>
            <a:r>
              <a:rPr lang="en-US" altLang="ko-KR" sz="90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#2</a:t>
            </a:r>
            <a:endParaRPr lang="ko-KR" altLang="en-US" sz="900" dirty="0"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84CEA0E-C85E-483E-9B7C-04AC36B44A90}"/>
              </a:ext>
            </a:extLst>
          </p:cNvPr>
          <p:cNvCxnSpPr/>
          <p:nvPr/>
        </p:nvCxnSpPr>
        <p:spPr>
          <a:xfrm flipV="1">
            <a:off x="4953000" y="1272123"/>
            <a:ext cx="0" cy="300531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97EC8A0-3FA0-4BBD-AAB4-D83C31D4EBD9}"/>
              </a:ext>
            </a:extLst>
          </p:cNvPr>
          <p:cNvSpPr/>
          <p:nvPr/>
        </p:nvSpPr>
        <p:spPr bwMode="auto">
          <a:xfrm>
            <a:off x="6819913" y="2254910"/>
            <a:ext cx="1049053" cy="2587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90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그룹웨어</a:t>
            </a:r>
            <a:r>
              <a:rPr lang="en-US" altLang="ko-KR" sz="90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#1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6CDBA67-0863-4C23-966C-7801231353AF}"/>
              </a:ext>
            </a:extLst>
          </p:cNvPr>
          <p:cNvCxnSpPr/>
          <p:nvPr/>
        </p:nvCxnSpPr>
        <p:spPr>
          <a:xfrm flipV="1">
            <a:off x="7299559" y="3155641"/>
            <a:ext cx="0" cy="25241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1884EA9-64F7-4AE0-AEC0-687B56A3403C}"/>
              </a:ext>
            </a:extLst>
          </p:cNvPr>
          <p:cNvCxnSpPr/>
          <p:nvPr/>
        </p:nvCxnSpPr>
        <p:spPr>
          <a:xfrm flipV="1">
            <a:off x="7998700" y="3155641"/>
            <a:ext cx="0" cy="25241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5A75B87-C788-41F1-A916-9F79C7D5A165}"/>
              </a:ext>
            </a:extLst>
          </p:cNvPr>
          <p:cNvCxnSpPr/>
          <p:nvPr/>
        </p:nvCxnSpPr>
        <p:spPr>
          <a:xfrm flipV="1">
            <a:off x="5856174" y="3158458"/>
            <a:ext cx="0" cy="25241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6F11E4E-6408-408B-8467-73795554EC6E}"/>
              </a:ext>
            </a:extLst>
          </p:cNvPr>
          <p:cNvCxnSpPr/>
          <p:nvPr/>
        </p:nvCxnSpPr>
        <p:spPr>
          <a:xfrm flipV="1">
            <a:off x="6583288" y="3153909"/>
            <a:ext cx="0" cy="25241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19" descr="C:\Users\user\AppData\Local\Microsoft\Windows\Temporary Internet Files\Content.IE5\ROVALZUS\MC900428969[1].wmf">
            <a:extLst>
              <a:ext uri="{FF2B5EF4-FFF2-40B4-BE49-F238E27FC236}">
                <a16:creationId xmlns:a16="http://schemas.microsoft.com/office/drawing/2014/main" id="{B4FDACDD-F850-4586-AF47-16A31DA82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7551" y="3308439"/>
            <a:ext cx="38100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" name="Picture 19" descr="C:\Users\user\AppData\Local\Microsoft\Windows\Temporary Internet Files\Content.IE5\ROVALZUS\MC900428969[1].wmf">
            <a:extLst>
              <a:ext uri="{FF2B5EF4-FFF2-40B4-BE49-F238E27FC236}">
                <a16:creationId xmlns:a16="http://schemas.microsoft.com/office/drawing/2014/main" id="{5DF5886C-6D6A-490C-BF9B-65C45F8C0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37358" y="3295739"/>
            <a:ext cx="38100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19" descr="C:\Users\user\AppData\Local\Microsoft\Windows\Temporary Internet Files\Content.IE5\ROVALZUS\MC900428969[1].wmf">
            <a:extLst>
              <a:ext uri="{FF2B5EF4-FFF2-40B4-BE49-F238E27FC236}">
                <a16:creationId xmlns:a16="http://schemas.microsoft.com/office/drawing/2014/main" id="{BCAA36AE-40D0-44A4-B10A-1B9A1C42F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50088" y="3295739"/>
            <a:ext cx="382587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19" descr="C:\Users\user\AppData\Local\Microsoft\Windows\Temporary Internet Files\Content.IE5\ROVALZUS\MC900428969[1].wmf">
            <a:extLst>
              <a:ext uri="{FF2B5EF4-FFF2-40B4-BE49-F238E27FC236}">
                <a16:creationId xmlns:a16="http://schemas.microsoft.com/office/drawing/2014/main" id="{7BF9F941-2953-4A0F-BAD9-BE456A96F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0216" y="3295739"/>
            <a:ext cx="38100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CABECDB-45A9-467E-A8E9-C87CAE60825F}"/>
              </a:ext>
            </a:extLst>
          </p:cNvPr>
          <p:cNvSpPr/>
          <p:nvPr/>
        </p:nvSpPr>
        <p:spPr bwMode="auto">
          <a:xfrm>
            <a:off x="6934460" y="3775722"/>
            <a:ext cx="754844" cy="2587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90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인사</a:t>
            </a:r>
            <a:r>
              <a:rPr lang="en-US" altLang="ko-KR" sz="90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#1</a:t>
            </a:r>
            <a:endParaRPr lang="ko-KR" altLang="en-US" sz="900" dirty="0"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89737CC-1F77-4AAD-8411-920202EAA423}"/>
              </a:ext>
            </a:extLst>
          </p:cNvPr>
          <p:cNvSpPr/>
          <p:nvPr/>
        </p:nvSpPr>
        <p:spPr bwMode="auto">
          <a:xfrm>
            <a:off x="7645151" y="3775722"/>
            <a:ext cx="836241" cy="2587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90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인사</a:t>
            </a:r>
            <a:r>
              <a:rPr lang="en-US" altLang="ko-KR" sz="90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#2</a:t>
            </a:r>
            <a:endParaRPr lang="ko-KR" altLang="en-US" sz="900" dirty="0"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39A78FB-CC49-4AC7-9B0C-2051C4ECFCD6}"/>
              </a:ext>
            </a:extLst>
          </p:cNvPr>
          <p:cNvSpPr/>
          <p:nvPr/>
        </p:nvSpPr>
        <p:spPr bwMode="auto">
          <a:xfrm>
            <a:off x="5475284" y="3775722"/>
            <a:ext cx="854335" cy="2587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90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회계</a:t>
            </a:r>
            <a:r>
              <a:rPr lang="en-US" altLang="ko-KR" sz="90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#1</a:t>
            </a:r>
            <a:endParaRPr lang="ko-KR" altLang="en-US" sz="900" dirty="0"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85D141B-6997-41B2-B2E4-1FD000C50C95}"/>
              </a:ext>
            </a:extLst>
          </p:cNvPr>
          <p:cNvSpPr/>
          <p:nvPr/>
        </p:nvSpPr>
        <p:spPr bwMode="auto">
          <a:xfrm>
            <a:off x="6249462" y="3773990"/>
            <a:ext cx="836241" cy="2587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90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회계</a:t>
            </a:r>
            <a:r>
              <a:rPr lang="en-US" altLang="ko-KR" sz="90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#2</a:t>
            </a:r>
            <a:endParaRPr lang="ko-KR" altLang="en-US" sz="900" dirty="0"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104" name="Picture 5" descr="D:\001 업무 - 제안서\9998 쏘시자체 이미지\아이콘\business-icon-21_38.png">
            <a:extLst>
              <a:ext uri="{FF2B5EF4-FFF2-40B4-BE49-F238E27FC236}">
                <a16:creationId xmlns:a16="http://schemas.microsoft.com/office/drawing/2014/main" id="{29B20AAB-8278-42B0-925B-91D42A0BD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C0504D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5897253" y="2690265"/>
            <a:ext cx="344243" cy="291459"/>
          </a:xfrm>
          <a:prstGeom prst="rect">
            <a:avLst/>
          </a:prstGeom>
          <a:noFill/>
        </p:spPr>
      </p:pic>
      <p:pic>
        <p:nvPicPr>
          <p:cNvPr id="105" name="Picture 5" descr="D:\001 업무 - 제안서\9998 쏘시자체 이미지\아이콘\business-icon-21_38.png">
            <a:extLst>
              <a:ext uri="{FF2B5EF4-FFF2-40B4-BE49-F238E27FC236}">
                <a16:creationId xmlns:a16="http://schemas.microsoft.com/office/drawing/2014/main" id="{113CD9EF-3CD4-44F0-A960-82381ECC9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C0504D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597444" y="2693692"/>
            <a:ext cx="344243" cy="291459"/>
          </a:xfrm>
          <a:prstGeom prst="rect">
            <a:avLst/>
          </a:prstGeom>
          <a:noFill/>
        </p:spPr>
      </p:pic>
      <p:pic>
        <p:nvPicPr>
          <p:cNvPr id="106" name="Picture 5" descr="D:\001 업무 - 제안서\9998 쏘시자체 이미지\아이콘\business-icon-21_38.png">
            <a:extLst>
              <a:ext uri="{FF2B5EF4-FFF2-40B4-BE49-F238E27FC236}">
                <a16:creationId xmlns:a16="http://schemas.microsoft.com/office/drawing/2014/main" id="{855C36A9-BD8C-4A01-91A6-0AB57BEFA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C0504D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7301409" y="2693692"/>
            <a:ext cx="344243" cy="291459"/>
          </a:xfrm>
          <a:prstGeom prst="rect">
            <a:avLst/>
          </a:prstGeom>
          <a:noFill/>
        </p:spPr>
      </p:pic>
      <p:pic>
        <p:nvPicPr>
          <p:cNvPr id="107" name="Picture 5" descr="D:\001 업무 - 제안서\9998 쏘시자체 이미지\아이콘\business-icon-21_38.png">
            <a:extLst>
              <a:ext uri="{FF2B5EF4-FFF2-40B4-BE49-F238E27FC236}">
                <a16:creationId xmlns:a16="http://schemas.microsoft.com/office/drawing/2014/main" id="{E619A70F-DE9F-4824-9798-A24EF6FEB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C0504D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8021489" y="2693692"/>
            <a:ext cx="344243" cy="291459"/>
          </a:xfrm>
          <a:prstGeom prst="rect">
            <a:avLst/>
          </a:prstGeom>
          <a:noFill/>
        </p:spPr>
      </p:pic>
      <p:pic>
        <p:nvPicPr>
          <p:cNvPr id="108" name="Picture 5" descr="D:\001 업무 - 제안서\9998 쏘시자체 이미지\아이콘\business-icon-21_38.png">
            <a:extLst>
              <a:ext uri="{FF2B5EF4-FFF2-40B4-BE49-F238E27FC236}">
                <a16:creationId xmlns:a16="http://schemas.microsoft.com/office/drawing/2014/main" id="{649576CC-E9BB-4BE7-927B-05DFE51D4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C0504D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5905720" y="3521843"/>
            <a:ext cx="344243" cy="291459"/>
          </a:xfrm>
          <a:prstGeom prst="rect">
            <a:avLst/>
          </a:prstGeom>
          <a:noFill/>
        </p:spPr>
      </p:pic>
      <p:pic>
        <p:nvPicPr>
          <p:cNvPr id="109" name="Picture 5" descr="D:\001 업무 - 제안서\9998 쏘시자체 이미지\아이콘\business-icon-21_38.png">
            <a:extLst>
              <a:ext uri="{FF2B5EF4-FFF2-40B4-BE49-F238E27FC236}">
                <a16:creationId xmlns:a16="http://schemas.microsoft.com/office/drawing/2014/main" id="{B83D0B6A-52A1-49D5-A360-1EF8FA004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C0504D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605911" y="3525270"/>
            <a:ext cx="344243" cy="291459"/>
          </a:xfrm>
          <a:prstGeom prst="rect">
            <a:avLst/>
          </a:prstGeom>
          <a:noFill/>
        </p:spPr>
      </p:pic>
      <p:pic>
        <p:nvPicPr>
          <p:cNvPr id="110" name="Picture 5" descr="D:\001 업무 - 제안서\9998 쏘시자체 이미지\아이콘\business-icon-21_38.png">
            <a:extLst>
              <a:ext uri="{FF2B5EF4-FFF2-40B4-BE49-F238E27FC236}">
                <a16:creationId xmlns:a16="http://schemas.microsoft.com/office/drawing/2014/main" id="{6B426E9B-2A41-42F0-A2E8-40B246830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C0504D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7301409" y="3525270"/>
            <a:ext cx="344243" cy="291459"/>
          </a:xfrm>
          <a:prstGeom prst="rect">
            <a:avLst/>
          </a:prstGeom>
          <a:noFill/>
        </p:spPr>
      </p:pic>
      <p:pic>
        <p:nvPicPr>
          <p:cNvPr id="111" name="Picture 5" descr="D:\001 업무 - 제안서\9998 쏘시자체 이미지\아이콘\business-icon-21_38.png">
            <a:extLst>
              <a:ext uri="{FF2B5EF4-FFF2-40B4-BE49-F238E27FC236}">
                <a16:creationId xmlns:a16="http://schemas.microsoft.com/office/drawing/2014/main" id="{478D74B2-5842-4F33-B052-31ED91FA6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C0504D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8021489" y="3525270"/>
            <a:ext cx="344243" cy="291459"/>
          </a:xfrm>
          <a:prstGeom prst="rect">
            <a:avLst/>
          </a:prstGeom>
          <a:noFill/>
        </p:spPr>
      </p:pic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AEFCA458-C446-4F31-AA59-7CD04FDBEEBF}"/>
              </a:ext>
            </a:extLst>
          </p:cNvPr>
          <p:cNvCxnSpPr/>
          <p:nvPr/>
        </p:nvCxnSpPr>
        <p:spPr>
          <a:xfrm>
            <a:off x="1835450" y="1349993"/>
            <a:ext cx="679842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AE1C433-98A5-405F-96D4-36B8A45D28AF}"/>
              </a:ext>
            </a:extLst>
          </p:cNvPr>
          <p:cNvGrpSpPr/>
          <p:nvPr/>
        </p:nvGrpSpPr>
        <p:grpSpPr>
          <a:xfrm>
            <a:off x="1964668" y="1257245"/>
            <a:ext cx="612068" cy="198619"/>
            <a:chOff x="1856656" y="1393706"/>
            <a:chExt cx="612068" cy="198619"/>
          </a:xfrm>
        </p:grpSpPr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C3F2E63A-DD52-4AAF-99B4-BD3EED312EFD}"/>
                </a:ext>
              </a:extLst>
            </p:cNvPr>
            <p:cNvCxnSpPr/>
            <p:nvPr/>
          </p:nvCxnSpPr>
          <p:spPr>
            <a:xfrm>
              <a:off x="1856656" y="1393706"/>
              <a:ext cx="61206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6">
                  <a:lumMod val="50000"/>
                </a:schemeClr>
              </a:solidFill>
              <a:prstDash val="sysDash"/>
              <a:headEnd type="none"/>
              <a:tailEnd type="triangle"/>
            </a:ln>
            <a:effectLst/>
          </p:spPr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A61782DD-575D-4C90-A378-AD886D193BE5}"/>
                </a:ext>
              </a:extLst>
            </p:cNvPr>
            <p:cNvCxnSpPr/>
            <p:nvPr/>
          </p:nvCxnSpPr>
          <p:spPr>
            <a:xfrm>
              <a:off x="1856656" y="1592325"/>
              <a:ext cx="61206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6">
                  <a:lumMod val="50000"/>
                </a:schemeClr>
              </a:solidFill>
              <a:prstDash val="sysDash"/>
              <a:headEnd type="triangle"/>
              <a:tailEnd type="none"/>
            </a:ln>
            <a:effectLst/>
          </p:spPr>
        </p:cxnSp>
      </p:grpSp>
      <p:pic>
        <p:nvPicPr>
          <p:cNvPr id="116" name="Picture 103" descr="방화벽">
            <a:extLst>
              <a:ext uri="{FF2B5EF4-FFF2-40B4-BE49-F238E27FC236}">
                <a16:creationId xmlns:a16="http://schemas.microsoft.com/office/drawing/2014/main" id="{7236700B-FD44-4502-88A4-6236BB158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9846" y="952279"/>
            <a:ext cx="483174" cy="634641"/>
          </a:xfrm>
          <a:prstGeom prst="rect">
            <a:avLst/>
          </a:prstGeom>
          <a:noFill/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334D126C-D9E6-476C-B38D-3F8B65FAAF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119" y="844267"/>
            <a:ext cx="864096" cy="673153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3589EC11-1AFD-434C-92FA-B0C11DE8987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1" r="23701"/>
          <a:stretch/>
        </p:blipFill>
        <p:spPr>
          <a:xfrm>
            <a:off x="1507219" y="1038254"/>
            <a:ext cx="252028" cy="479166"/>
          </a:xfrm>
          <a:prstGeom prst="rect">
            <a:avLst/>
          </a:prstGeom>
        </p:spPr>
      </p:pic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A6598C92-7E38-4989-B103-3EA3F21220B2}"/>
              </a:ext>
            </a:extLst>
          </p:cNvPr>
          <p:cNvGrpSpPr>
            <a:grpSpLocks noChangeAspect="1"/>
          </p:cNvGrpSpPr>
          <p:nvPr/>
        </p:nvGrpSpPr>
        <p:grpSpPr>
          <a:xfrm>
            <a:off x="2878799" y="2240264"/>
            <a:ext cx="1353402" cy="1668618"/>
            <a:chOff x="6947972" y="2528900"/>
            <a:chExt cx="1173380" cy="1446669"/>
          </a:xfrm>
        </p:grpSpPr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1F56B410-E92F-4D18-9132-36021CCF508B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47972" y="2528900"/>
              <a:ext cx="1173380" cy="1160173"/>
            </a:xfrm>
            <a:prstGeom prst="rect">
              <a:avLst/>
            </a:prstGeom>
          </p:spPr>
        </p:pic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CB2F6F7A-5E20-4804-818D-FEBD9C6F0A48}"/>
                </a:ext>
              </a:extLst>
            </p:cNvPr>
            <p:cNvCxnSpPr/>
            <p:nvPr/>
          </p:nvCxnSpPr>
          <p:spPr>
            <a:xfrm>
              <a:off x="7529449" y="3541832"/>
              <a:ext cx="0" cy="216024"/>
            </a:xfrm>
            <a:prstGeom prst="line">
              <a:avLst/>
            </a:prstGeom>
            <a:ln w="317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31" descr="디비2">
              <a:extLst>
                <a:ext uri="{FF2B5EF4-FFF2-40B4-BE49-F238E27FC236}">
                  <a16:creationId xmlns:a16="http://schemas.microsoft.com/office/drawing/2014/main" id="{81AFC173-689A-4539-9A74-CF5D78455D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320165" y="3688084"/>
              <a:ext cx="425951" cy="287485"/>
            </a:xfrm>
            <a:prstGeom prst="rect">
              <a:avLst/>
            </a:prstGeom>
            <a:noFill/>
          </p:spPr>
        </p:pic>
      </p:grpSp>
      <p:grpSp>
        <p:nvGrpSpPr>
          <p:cNvPr id="123" name="그룹 114">
            <a:extLst>
              <a:ext uri="{FF2B5EF4-FFF2-40B4-BE49-F238E27FC236}">
                <a16:creationId xmlns:a16="http://schemas.microsoft.com/office/drawing/2014/main" id="{B30EA700-02BF-4F67-88D7-4B3FC3EDD48E}"/>
              </a:ext>
            </a:extLst>
          </p:cNvPr>
          <p:cNvGrpSpPr>
            <a:grpSpLocks/>
          </p:cNvGrpSpPr>
          <p:nvPr/>
        </p:nvGrpSpPr>
        <p:grpSpPr bwMode="auto">
          <a:xfrm>
            <a:off x="1682583" y="2448548"/>
            <a:ext cx="1105138" cy="350541"/>
            <a:chOff x="5757638" y="4142927"/>
            <a:chExt cx="1105089" cy="459787"/>
          </a:xfrm>
          <a:solidFill>
            <a:srgbClr val="FF8400"/>
          </a:solidFill>
        </p:grpSpPr>
        <p:sp>
          <p:nvSpPr>
            <p:cNvPr id="124" name="모서리가 둥근 직사각형 149">
              <a:extLst>
                <a:ext uri="{FF2B5EF4-FFF2-40B4-BE49-F238E27FC236}">
                  <a16:creationId xmlns:a16="http://schemas.microsoft.com/office/drawing/2014/main" id="{A5E663E5-C931-46F2-AB69-642611D70A48}"/>
                </a:ext>
              </a:extLst>
            </p:cNvPr>
            <p:cNvSpPr/>
            <p:nvPr/>
          </p:nvSpPr>
          <p:spPr>
            <a:xfrm>
              <a:off x="5757639" y="4142927"/>
              <a:ext cx="1105088" cy="459787"/>
            </a:xfrm>
            <a:prstGeom prst="roundRect">
              <a:avLst/>
            </a:prstGeom>
            <a:grpFill/>
            <a:ln>
              <a:solidFill>
                <a:srgbClr val="FF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0000" anchor="ctr"/>
            <a:lstStyle/>
            <a:p>
              <a:pPr algn="ctr">
                <a:defRPr/>
              </a:pPr>
              <a:endParaRPr lang="ko-KR" altLang="en-US" sz="100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739E2B34-356B-4A1B-8EB6-A14DE3ECEC85}"/>
                </a:ext>
              </a:extLst>
            </p:cNvPr>
            <p:cNvSpPr/>
            <p:nvPr/>
          </p:nvSpPr>
          <p:spPr bwMode="auto">
            <a:xfrm>
              <a:off x="5757638" y="4238157"/>
              <a:ext cx="1105088" cy="276784"/>
            </a:xfrm>
            <a:prstGeom prst="rect">
              <a:avLst/>
            </a:prstGeom>
            <a:grpFill/>
            <a:ln w="19050">
              <a:solidFill>
                <a:srgbClr val="FF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050" b="1" dirty="0">
                  <a:solidFill>
                    <a:schemeClr val="bg1"/>
                  </a:solidFill>
                  <a:latin typeface="+mn-ea"/>
                </a:rPr>
                <a:t>통합인증서버</a:t>
              </a:r>
              <a:endParaRPr lang="en-US" altLang="ko-KR" sz="105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26" name="그룹 114">
            <a:extLst>
              <a:ext uri="{FF2B5EF4-FFF2-40B4-BE49-F238E27FC236}">
                <a16:creationId xmlns:a16="http://schemas.microsoft.com/office/drawing/2014/main" id="{D1D91551-0B2C-402C-94AB-6F1066D5C7F5}"/>
              </a:ext>
            </a:extLst>
          </p:cNvPr>
          <p:cNvGrpSpPr>
            <a:grpSpLocks/>
          </p:cNvGrpSpPr>
          <p:nvPr/>
        </p:nvGrpSpPr>
        <p:grpSpPr bwMode="auto">
          <a:xfrm>
            <a:off x="1665649" y="3620344"/>
            <a:ext cx="1105138" cy="269468"/>
            <a:chOff x="5757638" y="4142927"/>
            <a:chExt cx="1105089" cy="459787"/>
          </a:xfrm>
          <a:solidFill>
            <a:srgbClr val="FF8400"/>
          </a:solidFill>
        </p:grpSpPr>
        <p:sp>
          <p:nvSpPr>
            <p:cNvPr id="127" name="모서리가 둥근 직사각형 155">
              <a:extLst>
                <a:ext uri="{FF2B5EF4-FFF2-40B4-BE49-F238E27FC236}">
                  <a16:creationId xmlns:a16="http://schemas.microsoft.com/office/drawing/2014/main" id="{70942B89-E8E9-4B1E-9108-39B44D6D4EAB}"/>
                </a:ext>
              </a:extLst>
            </p:cNvPr>
            <p:cNvSpPr/>
            <p:nvPr/>
          </p:nvSpPr>
          <p:spPr>
            <a:xfrm>
              <a:off x="5757639" y="4142927"/>
              <a:ext cx="1105088" cy="459787"/>
            </a:xfrm>
            <a:prstGeom prst="roundRect">
              <a:avLst/>
            </a:prstGeom>
            <a:grpFill/>
            <a:ln>
              <a:solidFill>
                <a:srgbClr val="FF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0000" anchor="ctr"/>
            <a:lstStyle/>
            <a:p>
              <a:pPr algn="ctr">
                <a:defRPr/>
              </a:pPr>
              <a:endParaRPr lang="ko-KR" altLang="en-US" sz="100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A77C4849-5E7A-47BF-ACCA-0AF100636423}"/>
                </a:ext>
              </a:extLst>
            </p:cNvPr>
            <p:cNvSpPr/>
            <p:nvPr/>
          </p:nvSpPr>
          <p:spPr bwMode="auto">
            <a:xfrm>
              <a:off x="5757638" y="4234815"/>
              <a:ext cx="1105088" cy="276784"/>
            </a:xfrm>
            <a:prstGeom prst="rect">
              <a:avLst/>
            </a:prstGeom>
            <a:grpFill/>
            <a:ln w="19050">
              <a:solidFill>
                <a:srgbClr val="FF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Repository</a:t>
              </a:r>
            </a:p>
          </p:txBody>
        </p:sp>
      </p:grp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2193141-C1E8-4B03-88E9-F81954FB824C}"/>
              </a:ext>
            </a:extLst>
          </p:cNvPr>
          <p:cNvCxnSpPr/>
          <p:nvPr/>
        </p:nvCxnSpPr>
        <p:spPr>
          <a:xfrm flipH="1" flipV="1">
            <a:off x="2789856" y="2650035"/>
            <a:ext cx="252029" cy="23984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C140C7B-0572-4860-88FD-51E373E5BA2C}"/>
              </a:ext>
            </a:extLst>
          </p:cNvPr>
          <p:cNvCxnSpPr/>
          <p:nvPr/>
        </p:nvCxnSpPr>
        <p:spPr>
          <a:xfrm flipH="1">
            <a:off x="2789856" y="2907916"/>
            <a:ext cx="246940" cy="18980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14">
            <a:extLst>
              <a:ext uri="{FF2B5EF4-FFF2-40B4-BE49-F238E27FC236}">
                <a16:creationId xmlns:a16="http://schemas.microsoft.com/office/drawing/2014/main" id="{196C7119-D22D-4C08-8792-AEE8D2EDDDF8}"/>
              </a:ext>
            </a:extLst>
          </p:cNvPr>
          <p:cNvGrpSpPr>
            <a:grpSpLocks/>
          </p:cNvGrpSpPr>
          <p:nvPr/>
        </p:nvGrpSpPr>
        <p:grpSpPr bwMode="auto">
          <a:xfrm>
            <a:off x="1682583" y="2916600"/>
            <a:ext cx="1105138" cy="350541"/>
            <a:chOff x="5757638" y="4142927"/>
            <a:chExt cx="1105089" cy="459787"/>
          </a:xfrm>
          <a:solidFill>
            <a:srgbClr val="FF8400"/>
          </a:solidFill>
        </p:grpSpPr>
        <p:sp>
          <p:nvSpPr>
            <p:cNvPr id="132" name="모서리가 둥근 직사각형 159">
              <a:extLst>
                <a:ext uri="{FF2B5EF4-FFF2-40B4-BE49-F238E27FC236}">
                  <a16:creationId xmlns:a16="http://schemas.microsoft.com/office/drawing/2014/main" id="{8672424B-9DE1-4844-BA5F-AD08FF8AE376}"/>
                </a:ext>
              </a:extLst>
            </p:cNvPr>
            <p:cNvSpPr/>
            <p:nvPr/>
          </p:nvSpPr>
          <p:spPr>
            <a:xfrm>
              <a:off x="5757639" y="4142927"/>
              <a:ext cx="1105088" cy="459787"/>
            </a:xfrm>
            <a:prstGeom prst="roundRect">
              <a:avLst/>
            </a:prstGeom>
            <a:grpFill/>
            <a:ln>
              <a:solidFill>
                <a:srgbClr val="FF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0000" anchor="ctr"/>
            <a:lstStyle/>
            <a:p>
              <a:pPr algn="ctr">
                <a:defRPr/>
              </a:pPr>
              <a:endParaRPr lang="ko-KR" altLang="en-US" sz="100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0F29CC4-E214-4D6A-A03F-840A68D0636F}"/>
                </a:ext>
              </a:extLst>
            </p:cNvPr>
            <p:cNvSpPr/>
            <p:nvPr/>
          </p:nvSpPr>
          <p:spPr bwMode="auto">
            <a:xfrm>
              <a:off x="5757638" y="4238157"/>
              <a:ext cx="1105088" cy="276784"/>
            </a:xfrm>
            <a:prstGeom prst="rect">
              <a:avLst/>
            </a:prstGeom>
            <a:grpFill/>
            <a:ln w="19050">
              <a:solidFill>
                <a:srgbClr val="FF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050" b="1" dirty="0">
                  <a:solidFill>
                    <a:schemeClr val="bg1"/>
                  </a:solidFill>
                  <a:latin typeface="+mn-ea"/>
                </a:rPr>
                <a:t>이중화 </a:t>
              </a:r>
              <a:r>
                <a:rPr lang="en-US" altLang="ko-KR" sz="1050" b="1" dirty="0"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ko-KR" altLang="en-US" sz="1050" b="1" dirty="0">
                  <a:solidFill>
                    <a:schemeClr val="bg1"/>
                  </a:solidFill>
                  <a:latin typeface="+mn-ea"/>
                </a:rPr>
                <a:t>권장</a:t>
              </a:r>
              <a:r>
                <a:rPr lang="en-US" altLang="ko-KR" sz="1050" b="1" dirty="0">
                  <a:solidFill>
                    <a:schemeClr val="bg1"/>
                  </a:solidFill>
                  <a:latin typeface="+mn-ea"/>
                </a:rPr>
                <a:t>)</a:t>
              </a:r>
            </a:p>
          </p:txBody>
        </p:sp>
      </p:grp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660B5879-B401-45FA-A4E6-3DEDEA921327}"/>
              </a:ext>
            </a:extLst>
          </p:cNvPr>
          <p:cNvCxnSpPr/>
          <p:nvPr/>
        </p:nvCxnSpPr>
        <p:spPr>
          <a:xfrm flipH="1">
            <a:off x="2770787" y="3745796"/>
            <a:ext cx="50702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06CF2EF-295E-427D-BCD6-F8ABFD7F2B5D}"/>
              </a:ext>
            </a:extLst>
          </p:cNvPr>
          <p:cNvSpPr/>
          <p:nvPr/>
        </p:nvSpPr>
        <p:spPr bwMode="auto">
          <a:xfrm>
            <a:off x="452500" y="3013786"/>
            <a:ext cx="1105137" cy="2110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통합인증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algn="ctr" latinLnBrk="0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시스템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CA0EA1B-56AE-4557-A398-2698D8EFF033}"/>
              </a:ext>
            </a:extLst>
          </p:cNvPr>
          <p:cNvSpPr/>
          <p:nvPr/>
        </p:nvSpPr>
        <p:spPr bwMode="auto">
          <a:xfrm>
            <a:off x="8373380" y="3008782"/>
            <a:ext cx="1105137" cy="2110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업무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algn="ctr" latinLnBrk="0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시스템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2176302-1488-467D-B748-C28A26B9F122}"/>
              </a:ext>
            </a:extLst>
          </p:cNvPr>
          <p:cNvSpPr txBox="1"/>
          <p:nvPr/>
        </p:nvSpPr>
        <p:spPr>
          <a:xfrm>
            <a:off x="848544" y="1528343"/>
            <a:ext cx="723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사용자</a:t>
            </a:r>
            <a:endParaRPr lang="en-US" altLang="ko-KR" sz="900" b="1" kern="0" noProof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45BE4F0-7ADD-43DB-BCD6-61B710E2EBA8}"/>
              </a:ext>
            </a:extLst>
          </p:cNvPr>
          <p:cNvSpPr txBox="1"/>
          <p:nvPr/>
        </p:nvSpPr>
        <p:spPr>
          <a:xfrm>
            <a:off x="8697416" y="1534150"/>
            <a:ext cx="723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관리</a:t>
            </a:r>
            <a:r>
              <a:rPr lang="ko-KR" altLang="en-US" sz="900" b="1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자</a:t>
            </a:r>
            <a:endParaRPr lang="en-US" altLang="ko-KR" sz="900" b="1" kern="0" noProof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139" name="Picture 2" descr="D:\001 업무 - 제안서\9998 쏘시자체 이미지\아이콘\빈티지-실사-아이콘-10_07.png">
            <a:extLst>
              <a:ext uri="{FF2B5EF4-FFF2-40B4-BE49-F238E27FC236}">
                <a16:creationId xmlns:a16="http://schemas.microsoft.com/office/drawing/2014/main" id="{013ECD05-D69B-4B18-9FBF-F13EC817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707602" y="1289755"/>
            <a:ext cx="251719" cy="225567"/>
          </a:xfrm>
          <a:prstGeom prst="rect">
            <a:avLst/>
          </a:prstGeom>
          <a:noFill/>
        </p:spPr>
      </p:pic>
      <p:sp>
        <p:nvSpPr>
          <p:cNvPr id="140" name="모서리가 둥근 직사각형 168">
            <a:extLst>
              <a:ext uri="{FF2B5EF4-FFF2-40B4-BE49-F238E27FC236}">
                <a16:creationId xmlns:a16="http://schemas.microsoft.com/office/drawing/2014/main" id="{401AB2C1-030F-4A07-B63D-C15CB85618B1}"/>
              </a:ext>
            </a:extLst>
          </p:cNvPr>
          <p:cNvSpPr/>
          <p:nvPr/>
        </p:nvSpPr>
        <p:spPr>
          <a:xfrm>
            <a:off x="5498721" y="1678730"/>
            <a:ext cx="1388213" cy="379129"/>
          </a:xfrm>
          <a:prstGeom prst="roundRect">
            <a:avLst>
              <a:gd name="adj" fmla="val 1235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 anchorCtr="0"/>
          <a:lstStyle/>
          <a:p>
            <a:pPr marL="85725" indent="-85725">
              <a:buClr>
                <a:srgbClr val="DE581C"/>
              </a:buClr>
              <a:defRPr/>
            </a:pPr>
            <a:r>
              <a:rPr lang="ko-KR" altLang="en-US" sz="1200" b="1" dirty="0">
                <a:solidFill>
                  <a:srgbClr val="4A89DC"/>
                </a:solidFill>
                <a:latin typeface="+mn-ea"/>
              </a:rPr>
              <a:t> </a:t>
            </a:r>
            <a:endParaRPr lang="en-US" altLang="ko-KR" sz="1000" b="1" dirty="0">
              <a:solidFill>
                <a:srgbClr val="ED5565"/>
              </a:solidFill>
              <a:latin typeface="+mn-ea"/>
            </a:endParaRPr>
          </a:p>
        </p:txBody>
      </p:sp>
      <p:pic>
        <p:nvPicPr>
          <p:cNvPr id="141" name="Picture 5" descr="D:\001 업무 - 제안서\9998 쏘시자체 이미지\아이콘\business-icon-21_38.png">
            <a:extLst>
              <a:ext uri="{FF2B5EF4-FFF2-40B4-BE49-F238E27FC236}">
                <a16:creationId xmlns:a16="http://schemas.microsoft.com/office/drawing/2014/main" id="{3904931E-1465-4171-BB80-8905ABE63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C0504D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5537852" y="1731268"/>
            <a:ext cx="344243" cy="291459"/>
          </a:xfrm>
          <a:prstGeom prst="rect">
            <a:avLst/>
          </a:prstGeom>
          <a:noFill/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791F804B-9AE5-4EDB-B475-A61E50F50C34}"/>
              </a:ext>
            </a:extLst>
          </p:cNvPr>
          <p:cNvSpPr txBox="1"/>
          <p:nvPr/>
        </p:nvSpPr>
        <p:spPr>
          <a:xfrm>
            <a:off x="5836487" y="1688508"/>
            <a:ext cx="109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Wise Agent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noProof="0" dirty="0">
                <a:solidFill>
                  <a:sysClr val="windowText" lastClr="000000"/>
                </a:solidFill>
                <a:latin typeface="+mn-ea"/>
              </a:rPr>
              <a:t>(SSO Engine/API)</a:t>
            </a:r>
            <a:endParaRPr kumimoji="0" lang="ko-KR" altLang="en-US" sz="9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44A9E4A1-3FF3-40A9-AA7C-CAC4697DDD23}"/>
              </a:ext>
            </a:extLst>
          </p:cNvPr>
          <p:cNvGrpSpPr/>
          <p:nvPr/>
        </p:nvGrpSpPr>
        <p:grpSpPr>
          <a:xfrm>
            <a:off x="7869324" y="1259381"/>
            <a:ext cx="612068" cy="198619"/>
            <a:chOff x="1856656" y="1393706"/>
            <a:chExt cx="612068" cy="198619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C842147C-3080-4E5F-AEC1-124D2392C3BA}"/>
                </a:ext>
              </a:extLst>
            </p:cNvPr>
            <p:cNvCxnSpPr/>
            <p:nvPr/>
          </p:nvCxnSpPr>
          <p:spPr>
            <a:xfrm>
              <a:off x="1856656" y="1393706"/>
              <a:ext cx="61206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6">
                  <a:lumMod val="50000"/>
                </a:schemeClr>
              </a:solidFill>
              <a:prstDash val="sysDash"/>
              <a:headEnd type="triangle"/>
              <a:tailEnd type="none"/>
            </a:ln>
            <a:effectLst/>
          </p:spPr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A3F92B0B-BE20-4F6F-811A-4AED29178249}"/>
                </a:ext>
              </a:extLst>
            </p:cNvPr>
            <p:cNvCxnSpPr/>
            <p:nvPr/>
          </p:nvCxnSpPr>
          <p:spPr>
            <a:xfrm>
              <a:off x="1856656" y="1592325"/>
              <a:ext cx="61206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6">
                  <a:lumMod val="50000"/>
                </a:schemeClr>
              </a:solidFill>
              <a:prstDash val="sysDash"/>
              <a:headEnd type="none"/>
              <a:tailEnd type="triangle"/>
            </a:ln>
            <a:effectLst/>
          </p:spPr>
        </p:cxnSp>
      </p:grpSp>
      <p:sp>
        <p:nvSpPr>
          <p:cNvPr id="146" name="모서리가 둥근 직사각형 193">
            <a:extLst>
              <a:ext uri="{FF2B5EF4-FFF2-40B4-BE49-F238E27FC236}">
                <a16:creationId xmlns:a16="http://schemas.microsoft.com/office/drawing/2014/main" id="{E31F97BC-ADAD-479C-A52F-5A21F648E2B7}"/>
              </a:ext>
            </a:extLst>
          </p:cNvPr>
          <p:cNvSpPr/>
          <p:nvPr/>
        </p:nvSpPr>
        <p:spPr>
          <a:xfrm>
            <a:off x="632521" y="4686841"/>
            <a:ext cx="2556283" cy="1624046"/>
          </a:xfrm>
          <a:prstGeom prst="roundRect">
            <a:avLst>
              <a:gd name="adj" fmla="val 782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88000" bIns="288000" rtlCol="0" anchor="t" anchorCtr="0"/>
          <a:lstStyle/>
          <a:p>
            <a:pPr algn="ctr"/>
            <a:endParaRPr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7" name="모서리가 둥근 직사각형 194">
            <a:extLst>
              <a:ext uri="{FF2B5EF4-FFF2-40B4-BE49-F238E27FC236}">
                <a16:creationId xmlns:a16="http://schemas.microsoft.com/office/drawing/2014/main" id="{4771864E-6D1B-4AAC-8153-143CB5BCC774}"/>
              </a:ext>
            </a:extLst>
          </p:cNvPr>
          <p:cNvSpPr/>
          <p:nvPr/>
        </p:nvSpPr>
        <p:spPr>
          <a:xfrm>
            <a:off x="632520" y="4545124"/>
            <a:ext cx="2556284" cy="386254"/>
          </a:xfrm>
          <a:prstGeom prst="roundRect">
            <a:avLst>
              <a:gd name="adj" fmla="val 17352"/>
            </a:avLst>
          </a:prstGeom>
          <a:solidFill>
            <a:srgbClr val="FF8400"/>
          </a:solidFill>
          <a:ln w="12700" cap="flat">
            <a:solidFill>
              <a:srgbClr val="FF8400"/>
            </a:solidFill>
            <a:miter lim="400000"/>
          </a:ln>
          <a:effectLst/>
        </p:spPr>
        <p:txBody>
          <a:bodyPr wrap="none" lIns="72000" tIns="90000" rIns="72000" bIns="34289" numCol="1" anchor="t" anchorCtr="1">
            <a:noAutofit/>
          </a:bodyPr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통합인증시스템</a:t>
            </a:r>
          </a:p>
        </p:txBody>
      </p:sp>
      <p:sp>
        <p:nvSpPr>
          <p:cNvPr id="148" name="모서리가 둥근 직사각형 201">
            <a:extLst>
              <a:ext uri="{FF2B5EF4-FFF2-40B4-BE49-F238E27FC236}">
                <a16:creationId xmlns:a16="http://schemas.microsoft.com/office/drawing/2014/main" id="{3037BB29-C0DF-43E8-928E-456FFC3E5501}"/>
              </a:ext>
            </a:extLst>
          </p:cNvPr>
          <p:cNvSpPr/>
          <p:nvPr/>
        </p:nvSpPr>
        <p:spPr>
          <a:xfrm>
            <a:off x="6717197" y="4686841"/>
            <a:ext cx="2556283" cy="1624046"/>
          </a:xfrm>
          <a:prstGeom prst="roundRect">
            <a:avLst>
              <a:gd name="adj" fmla="val 782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88000" bIns="288000" rtlCol="0" anchor="t" anchorCtr="0"/>
          <a:lstStyle/>
          <a:p>
            <a:pPr algn="ctr"/>
            <a:endParaRPr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9" name="모서리가 둥근 직사각형 202">
            <a:extLst>
              <a:ext uri="{FF2B5EF4-FFF2-40B4-BE49-F238E27FC236}">
                <a16:creationId xmlns:a16="http://schemas.microsoft.com/office/drawing/2014/main" id="{9768677D-C4D3-4AFF-9DBD-605BDFF23931}"/>
              </a:ext>
            </a:extLst>
          </p:cNvPr>
          <p:cNvSpPr/>
          <p:nvPr/>
        </p:nvSpPr>
        <p:spPr>
          <a:xfrm>
            <a:off x="6717196" y="4545124"/>
            <a:ext cx="2556284" cy="386254"/>
          </a:xfrm>
          <a:prstGeom prst="roundRect">
            <a:avLst>
              <a:gd name="adj" fmla="val 17352"/>
            </a:avLst>
          </a:prstGeom>
          <a:solidFill>
            <a:srgbClr val="767171"/>
          </a:solidFill>
          <a:ln w="12700" cap="flat">
            <a:solidFill>
              <a:srgbClr val="767171"/>
            </a:solidFill>
            <a:miter lim="400000"/>
          </a:ln>
          <a:effectLst/>
        </p:spPr>
        <p:txBody>
          <a:bodyPr wrap="none" lIns="72000" tIns="90000" rIns="72000" bIns="34289" numCol="1" anchor="t" anchorCtr="1">
            <a:noAutofit/>
          </a:bodyPr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업무시스템</a:t>
            </a:r>
          </a:p>
        </p:txBody>
      </p:sp>
      <p:sp>
        <p:nvSpPr>
          <p:cNvPr id="150" name="Text Box 45">
            <a:extLst>
              <a:ext uri="{FF2B5EF4-FFF2-40B4-BE49-F238E27FC236}">
                <a16:creationId xmlns:a16="http://schemas.microsoft.com/office/drawing/2014/main" id="{AFA85ABA-F35C-449F-A555-F72F13B6F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20" y="4987484"/>
            <a:ext cx="2526766" cy="12464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14300" indent="-114300" eaLnBrk="0" latinLnBrk="0" hangingPunct="0">
              <a:lnSpc>
                <a:spcPct val="150000"/>
              </a:lnSpc>
              <a:buFontTx/>
              <a:buChar char="•"/>
            </a:pPr>
            <a:r>
              <a:rPr lang="en-US" altLang="ko-KR" sz="1000" spc="-150" dirty="0">
                <a:latin typeface="+mn-ea"/>
              </a:rPr>
              <a:t>Policy Server </a:t>
            </a:r>
            <a:r>
              <a:rPr lang="ko-KR" altLang="en-US" sz="1000" spc="-150" dirty="0">
                <a:latin typeface="+mn-ea"/>
              </a:rPr>
              <a:t>및 </a:t>
            </a:r>
            <a:r>
              <a:rPr lang="en-US" altLang="ko-KR" sz="1000" spc="-150" dirty="0">
                <a:latin typeface="+mn-ea"/>
              </a:rPr>
              <a:t>Session Server</a:t>
            </a:r>
            <a:r>
              <a:rPr lang="ko-KR" altLang="en-US" sz="1000" spc="-150" dirty="0">
                <a:latin typeface="+mn-ea"/>
              </a:rPr>
              <a:t>로 구성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1000" spc="-150" dirty="0">
                <a:latin typeface="+mn-ea"/>
              </a:rPr>
              <a:t>  </a:t>
            </a:r>
            <a:r>
              <a:rPr lang="en-US" altLang="ko-KR" sz="1000" spc="-150" dirty="0">
                <a:latin typeface="+mn-ea"/>
              </a:rPr>
              <a:t>- </a:t>
            </a:r>
            <a:r>
              <a:rPr lang="ko-KR" altLang="en-US" sz="1000" spc="-150" dirty="0">
                <a:latin typeface="+mn-ea"/>
              </a:rPr>
              <a:t>물리적으로 통합 또는 분리하여 관리 가능</a:t>
            </a:r>
            <a:endParaRPr lang="en-US" altLang="ko-KR" sz="1000" spc="-150" dirty="0">
              <a:latin typeface="+mn-ea"/>
            </a:endParaRPr>
          </a:p>
          <a:p>
            <a:pPr marL="114300" indent="-114300" eaLnBrk="0" latinLnBrk="0" hangingPunct="0">
              <a:lnSpc>
                <a:spcPct val="150000"/>
              </a:lnSpc>
              <a:buFontTx/>
              <a:buChar char="•"/>
            </a:pPr>
            <a:r>
              <a:rPr lang="ko-KR" altLang="en-US" sz="1000" spc="-150" dirty="0">
                <a:latin typeface="+mn-ea"/>
              </a:rPr>
              <a:t>안정적인 운영을 위해 이중화 구성 권장</a:t>
            </a:r>
            <a:endParaRPr lang="en-US" altLang="ko-KR" sz="1000" spc="-150" dirty="0">
              <a:latin typeface="+mn-ea"/>
            </a:endParaRPr>
          </a:p>
          <a:p>
            <a:pPr marL="114300" indent="-114300" eaLnBrk="0" latinLnBrk="0" hangingPunct="0">
              <a:lnSpc>
                <a:spcPct val="150000"/>
              </a:lnSpc>
              <a:buFontTx/>
              <a:buChar char="•"/>
            </a:pPr>
            <a:r>
              <a:rPr lang="en-US" altLang="ko-KR" sz="1000" spc="-150" dirty="0">
                <a:latin typeface="+mn-ea"/>
              </a:rPr>
              <a:t>Policy Server : </a:t>
            </a:r>
            <a:r>
              <a:rPr lang="ko-KR" altLang="en-US" sz="1000" spc="-150" dirty="0">
                <a:latin typeface="+mn-ea"/>
              </a:rPr>
              <a:t>인증</a:t>
            </a:r>
            <a:r>
              <a:rPr lang="en-US" altLang="ko-KR" sz="1000" spc="-150" dirty="0">
                <a:latin typeface="+mn-ea"/>
              </a:rPr>
              <a:t>, </a:t>
            </a:r>
            <a:r>
              <a:rPr lang="ko-KR" altLang="en-US" sz="1000" spc="-150" dirty="0">
                <a:latin typeface="+mn-ea"/>
              </a:rPr>
              <a:t>권한에 대한 정책 관리 서버</a:t>
            </a:r>
            <a:endParaRPr lang="en-US" altLang="ko-KR" sz="1000" spc="-150" dirty="0">
              <a:latin typeface="+mn-ea"/>
            </a:endParaRPr>
          </a:p>
          <a:p>
            <a:pPr marL="114300" indent="-114300" eaLnBrk="0" latinLnBrk="0" hangingPunct="0">
              <a:lnSpc>
                <a:spcPct val="150000"/>
              </a:lnSpc>
              <a:buFontTx/>
              <a:buChar char="•"/>
            </a:pPr>
            <a:r>
              <a:rPr lang="en-US" altLang="ko-KR" sz="1000" spc="-150" dirty="0">
                <a:latin typeface="+mn-ea"/>
              </a:rPr>
              <a:t>Session Server :  </a:t>
            </a:r>
            <a:r>
              <a:rPr lang="ko-KR" altLang="en-US" sz="1000" spc="-150" dirty="0">
                <a:latin typeface="+mn-ea"/>
              </a:rPr>
              <a:t>사용자 인증 세션에 대한 관리</a:t>
            </a:r>
          </a:p>
        </p:txBody>
      </p:sp>
      <p:sp>
        <p:nvSpPr>
          <p:cNvPr id="151" name="Text Box 45">
            <a:extLst>
              <a:ext uri="{FF2B5EF4-FFF2-40B4-BE49-F238E27FC236}">
                <a16:creationId xmlns:a16="http://schemas.microsoft.com/office/drawing/2014/main" id="{0D36D8BC-F6F5-46CE-9F29-5200A41D7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00" y="4987484"/>
            <a:ext cx="2526766" cy="12464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14300" indent="-114300" eaLnBrk="0" latinLnBrk="0" hangingPunct="0">
              <a:lnSpc>
                <a:spcPct val="150000"/>
              </a:lnSpc>
              <a:buFontTx/>
              <a:buChar char="•"/>
            </a:pPr>
            <a:r>
              <a:rPr lang="en-US" altLang="ko-KR" sz="1000" spc="-150" dirty="0">
                <a:latin typeface="+mn-ea"/>
              </a:rPr>
              <a:t>SSO/EAM </a:t>
            </a:r>
            <a:r>
              <a:rPr lang="ko-KR" altLang="en-US" sz="1000" spc="-150" dirty="0">
                <a:latin typeface="+mn-ea"/>
              </a:rPr>
              <a:t>적용 대상 업무시스템에</a:t>
            </a:r>
            <a:r>
              <a:rPr lang="en-US" altLang="ko-KR" sz="1000" spc="-150" dirty="0">
                <a:latin typeface="+mn-ea"/>
              </a:rPr>
              <a:t> Wise Agent </a:t>
            </a:r>
            <a:r>
              <a:rPr lang="ko-KR" altLang="en-US" sz="1000" spc="-150" dirty="0">
                <a:latin typeface="+mn-ea"/>
              </a:rPr>
              <a:t>탑재 </a:t>
            </a:r>
            <a:r>
              <a:rPr lang="en-US" altLang="ko-KR" sz="1000" spc="-150" dirty="0">
                <a:latin typeface="+mn-ea"/>
              </a:rPr>
              <a:t>(SSO Engine/API </a:t>
            </a:r>
            <a:r>
              <a:rPr lang="ko-KR" altLang="en-US" sz="1000" spc="-150" dirty="0">
                <a:latin typeface="+mn-ea"/>
              </a:rPr>
              <a:t>구성</a:t>
            </a:r>
            <a:r>
              <a:rPr lang="en-US" altLang="ko-KR" sz="1000" spc="-150" dirty="0">
                <a:latin typeface="+mn-ea"/>
              </a:rPr>
              <a:t>)</a:t>
            </a:r>
          </a:p>
          <a:p>
            <a:pPr marL="114300" indent="-114300" eaLnBrk="0" latinLnBrk="0" hangingPunct="0">
              <a:lnSpc>
                <a:spcPct val="150000"/>
              </a:lnSpc>
              <a:buFontTx/>
              <a:buChar char="•"/>
            </a:pPr>
            <a:r>
              <a:rPr lang="en-US" altLang="ko-KR" sz="1000" spc="-150" dirty="0">
                <a:latin typeface="+mn-ea"/>
              </a:rPr>
              <a:t>Wise Agent</a:t>
            </a:r>
          </a:p>
          <a:p>
            <a:pPr eaLnBrk="0" latinLnBrk="0" hangingPunct="0">
              <a:lnSpc>
                <a:spcPct val="150000"/>
              </a:lnSpc>
            </a:pPr>
            <a:r>
              <a:rPr lang="en-US" altLang="ko-KR" sz="1000" spc="-150" dirty="0">
                <a:latin typeface="+mn-ea"/>
              </a:rPr>
              <a:t>  - </a:t>
            </a:r>
            <a:r>
              <a:rPr lang="ko-KR" altLang="en-US" sz="1000" spc="-150" dirty="0">
                <a:latin typeface="+mn-ea"/>
              </a:rPr>
              <a:t> 암호화 토큰 생성 및 검증</a:t>
            </a:r>
            <a:r>
              <a:rPr lang="en-US" altLang="ko-KR" sz="1000" spc="-150" dirty="0">
                <a:latin typeface="+mn-ea"/>
              </a:rPr>
              <a:t>, </a:t>
            </a:r>
            <a:r>
              <a:rPr lang="ko-KR" altLang="en-US" sz="1000" spc="-150" dirty="0">
                <a:latin typeface="+mn-ea"/>
              </a:rPr>
              <a:t>인증 데이터 암호화</a:t>
            </a:r>
            <a:r>
              <a:rPr lang="en-US" altLang="ko-KR" sz="1000" spc="-150" dirty="0">
                <a:latin typeface="+mn-ea"/>
              </a:rPr>
              <a:t>, </a:t>
            </a:r>
          </a:p>
          <a:p>
            <a:pPr eaLnBrk="0" latinLnBrk="0" hangingPunct="0">
              <a:lnSpc>
                <a:spcPct val="150000"/>
              </a:lnSpc>
            </a:pPr>
            <a:r>
              <a:rPr lang="en-US" altLang="ko-KR" sz="1000" spc="-150" dirty="0">
                <a:latin typeface="+mn-ea"/>
              </a:rPr>
              <a:t>     Hash </a:t>
            </a:r>
            <a:r>
              <a:rPr lang="ko-KR" altLang="en-US" sz="1000" spc="-150" dirty="0">
                <a:latin typeface="+mn-ea"/>
              </a:rPr>
              <a:t>서비스 등</a:t>
            </a:r>
          </a:p>
        </p:txBody>
      </p:sp>
      <p:sp>
        <p:nvSpPr>
          <p:cNvPr id="152" name="모서리가 둥근 직사각형 206">
            <a:extLst>
              <a:ext uri="{FF2B5EF4-FFF2-40B4-BE49-F238E27FC236}">
                <a16:creationId xmlns:a16="http://schemas.microsoft.com/office/drawing/2014/main" id="{1C453A15-7146-4489-BEF4-546E7010447D}"/>
              </a:ext>
            </a:extLst>
          </p:cNvPr>
          <p:cNvSpPr/>
          <p:nvPr/>
        </p:nvSpPr>
        <p:spPr>
          <a:xfrm>
            <a:off x="3692861" y="4686841"/>
            <a:ext cx="2556283" cy="1624046"/>
          </a:xfrm>
          <a:prstGeom prst="roundRect">
            <a:avLst>
              <a:gd name="adj" fmla="val 782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88000" bIns="288000" rtlCol="0" anchor="t" anchorCtr="0"/>
          <a:lstStyle/>
          <a:p>
            <a:pPr algn="ctr"/>
            <a:endParaRPr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53" name="모서리가 둥근 직사각형 211">
            <a:extLst>
              <a:ext uri="{FF2B5EF4-FFF2-40B4-BE49-F238E27FC236}">
                <a16:creationId xmlns:a16="http://schemas.microsoft.com/office/drawing/2014/main" id="{2125F2DF-4DB9-4860-8C2F-C6E4CAF036DA}"/>
              </a:ext>
            </a:extLst>
          </p:cNvPr>
          <p:cNvSpPr/>
          <p:nvPr/>
        </p:nvSpPr>
        <p:spPr>
          <a:xfrm>
            <a:off x="3692860" y="4545124"/>
            <a:ext cx="2556284" cy="386254"/>
          </a:xfrm>
          <a:prstGeom prst="roundRect">
            <a:avLst>
              <a:gd name="adj" fmla="val 17352"/>
            </a:avLst>
          </a:prstGeom>
          <a:solidFill>
            <a:srgbClr val="FF8400"/>
          </a:solidFill>
          <a:ln w="12700" cap="flat">
            <a:solidFill>
              <a:srgbClr val="FF8400"/>
            </a:solidFill>
            <a:miter lim="400000"/>
          </a:ln>
          <a:effectLst/>
        </p:spPr>
        <p:txBody>
          <a:bodyPr wrap="none" lIns="72000" tIns="90000" rIns="72000" bIns="34289" numCol="1" anchor="t" anchorCtr="1"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Repository</a:t>
            </a:r>
            <a:endParaRPr lang="ko-KR" altLang="en-US" sz="12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54" name="Text Box 45">
            <a:extLst>
              <a:ext uri="{FF2B5EF4-FFF2-40B4-BE49-F238E27FC236}">
                <a16:creationId xmlns:a16="http://schemas.microsoft.com/office/drawing/2014/main" id="{A5D224BE-4EBB-4817-81F6-819260583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378" y="5077633"/>
            <a:ext cx="2526766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14300" indent="-114300" eaLnBrk="0" latinLnBrk="0" hangingPunct="0">
              <a:lnSpc>
                <a:spcPct val="150000"/>
              </a:lnSpc>
              <a:buFontTx/>
              <a:buChar char="•"/>
            </a:pPr>
            <a:r>
              <a:rPr lang="ko-KR" altLang="en-US" sz="1000" spc="-150" dirty="0">
                <a:latin typeface="+mn-ea"/>
              </a:rPr>
              <a:t>사용자 인증</a:t>
            </a:r>
            <a:r>
              <a:rPr lang="en-US" altLang="ko-KR" sz="1000" spc="-150" dirty="0">
                <a:latin typeface="+mn-ea"/>
              </a:rPr>
              <a:t>/</a:t>
            </a:r>
            <a:r>
              <a:rPr lang="ko-KR" altLang="en-US" sz="1000" spc="-150" dirty="0">
                <a:latin typeface="+mn-ea"/>
              </a:rPr>
              <a:t>권한 데이터 저장 및 관리를 위해 </a:t>
            </a:r>
            <a:r>
              <a:rPr lang="en-US" altLang="ko-KR" sz="1000" spc="-150" dirty="0">
                <a:latin typeface="+mn-ea"/>
              </a:rPr>
              <a:t>DBMS </a:t>
            </a:r>
            <a:r>
              <a:rPr lang="ko-KR" altLang="en-US" sz="1000" spc="-150" dirty="0">
                <a:latin typeface="+mn-ea"/>
              </a:rPr>
              <a:t>또는 </a:t>
            </a:r>
            <a:r>
              <a:rPr lang="en-US" altLang="ko-KR" sz="1000" spc="-150" dirty="0">
                <a:latin typeface="+mn-ea"/>
              </a:rPr>
              <a:t>LDAP </a:t>
            </a:r>
            <a:r>
              <a:rPr lang="ko-KR" altLang="en-US" sz="1000" spc="-150" dirty="0">
                <a:latin typeface="+mn-ea"/>
              </a:rPr>
              <a:t>사용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1000" spc="-150" dirty="0">
                <a:latin typeface="+mn-ea"/>
              </a:rPr>
              <a:t>  </a:t>
            </a:r>
            <a:r>
              <a:rPr lang="en-US" altLang="ko-KR" sz="1000" spc="-150" dirty="0">
                <a:latin typeface="+mn-ea"/>
              </a:rPr>
              <a:t>- </a:t>
            </a:r>
            <a:r>
              <a:rPr lang="ko-KR" altLang="en-US" sz="1000" spc="-150" dirty="0" err="1">
                <a:latin typeface="+mn-ea"/>
              </a:rPr>
              <a:t>고객사</a:t>
            </a:r>
            <a:r>
              <a:rPr lang="ko-KR" altLang="en-US" sz="1000" spc="-150" dirty="0">
                <a:latin typeface="+mn-ea"/>
              </a:rPr>
              <a:t> 기존 </a:t>
            </a:r>
            <a:r>
              <a:rPr lang="en-US" altLang="ko-KR" sz="1000" spc="-150" dirty="0">
                <a:latin typeface="+mn-ea"/>
              </a:rPr>
              <a:t>DB </a:t>
            </a:r>
            <a:r>
              <a:rPr lang="ko-KR" altLang="en-US" sz="1000" spc="-150" dirty="0">
                <a:latin typeface="+mn-ea"/>
              </a:rPr>
              <a:t>또는 </a:t>
            </a:r>
            <a:r>
              <a:rPr lang="en-US" altLang="ko-KR" sz="1000" spc="-150" dirty="0">
                <a:latin typeface="+mn-ea"/>
              </a:rPr>
              <a:t>LDAP </a:t>
            </a:r>
            <a:r>
              <a:rPr lang="ko-KR" altLang="en-US" sz="1000" spc="-150" dirty="0">
                <a:latin typeface="+mn-ea"/>
              </a:rPr>
              <a:t>인프라 활용 가능</a:t>
            </a:r>
          </a:p>
          <a:p>
            <a:pPr marL="114300" indent="-114300" eaLnBrk="0" latinLnBrk="0" hangingPunct="0">
              <a:lnSpc>
                <a:spcPct val="150000"/>
              </a:lnSpc>
              <a:buFontTx/>
              <a:buChar char="•"/>
            </a:pPr>
            <a:r>
              <a:rPr lang="ko-KR" altLang="en-US" sz="1000" spc="-150" dirty="0">
                <a:latin typeface="+mn-ea"/>
              </a:rPr>
              <a:t>안정적인 운영을 위한 </a:t>
            </a:r>
            <a:r>
              <a:rPr lang="en-US" altLang="ko-KR" sz="1000" spc="-150" dirty="0">
                <a:latin typeface="+mn-ea"/>
              </a:rPr>
              <a:t>DBMS </a:t>
            </a:r>
            <a:r>
              <a:rPr lang="ko-KR" altLang="en-US" sz="1000" spc="-150" dirty="0">
                <a:latin typeface="+mn-ea"/>
              </a:rPr>
              <a:t>이중화 구성 지원</a:t>
            </a:r>
          </a:p>
        </p:txBody>
      </p:sp>
    </p:spTree>
    <p:extLst>
      <p:ext uri="{BB962C8B-B14F-4D97-AF65-F5344CB8AC3E}">
        <p14:creationId xmlns:p14="http://schemas.microsoft.com/office/powerpoint/2010/main" val="330792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EFAB0-0B9E-8347-ABB0-EF5D58F764B7}"/>
              </a:ext>
            </a:extLst>
          </p:cNvPr>
          <p:cNvSpPr txBox="1"/>
          <p:nvPr/>
        </p:nvSpPr>
        <p:spPr>
          <a:xfrm>
            <a:off x="230332" y="197847"/>
            <a:ext cx="3008167" cy="49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1-2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TouchEn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wiseaccess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솔루션 구성</a:t>
            </a:r>
            <a:endParaRPr lang="ko-KR" altLang="en-US" sz="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E5586-A73C-B646-8EF9-942B19A93A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2F9A5498-4842-1B45-B069-48CE22DC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0169" y="6503670"/>
            <a:ext cx="2228850" cy="365125"/>
          </a:xfrm>
        </p:spPr>
        <p:txBody>
          <a:bodyPr/>
          <a:lstStyle/>
          <a:p>
            <a:fld id="{FD0A10F0-CFF0-0D40-9C8C-F20E3D47AC18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graphicFrame>
        <p:nvGraphicFramePr>
          <p:cNvPr id="155" name="표 154">
            <a:extLst>
              <a:ext uri="{FF2B5EF4-FFF2-40B4-BE49-F238E27FC236}">
                <a16:creationId xmlns:a16="http://schemas.microsoft.com/office/drawing/2014/main" id="{C948D28E-5002-43D3-BF5B-C242F0CC9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86881"/>
              </p:ext>
            </p:extLst>
          </p:nvPr>
        </p:nvGraphicFramePr>
        <p:xfrm>
          <a:off x="630825" y="806253"/>
          <a:ext cx="8644350" cy="55806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8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5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70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4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4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사양</a:t>
                      </a: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20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EC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SSO/EAM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적용할 업무 시스템에 탑재하는 모듈</a:t>
                      </a: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EC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lvl="0" indent="-80963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872" marB="3687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04775" marR="0" lvl="0" indent="-104775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872" marB="3687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38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SSO Agent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SSO Engine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ECB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80963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서버 및 수정 가능한 어플리케이션 서버에 탑재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80963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통합인증서버에 사용자 인증 및 권한 데이터 요청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80963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토큰 생성 및 검증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인증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데이터 암호화 및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등</a:t>
                      </a:r>
                    </a:p>
                  </a:txBody>
                  <a:tcPr marL="18000" marR="18000" marT="36872" marB="3687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HP-UX 11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104775" marR="0" lvl="0" indent="-104775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HP-Itanium 11.23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104775" marR="0" lvl="0" indent="-104775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IBM-AIX 5.2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104775" marR="0" lvl="0" indent="-104775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Sun-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solaris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5.8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104775" marR="0" lvl="0" indent="-104775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Windows Server (NT4.0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04775" marR="0" lvl="0" indent="-104775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Linux Kernel 2.6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</a:p>
                  </a:txBody>
                  <a:tcPr marL="18000" marR="18000" marT="36872" marB="3687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0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SSO API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ECB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80963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환경에서 인증 정보를 획득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반영할 수 프로그래밍 인터페이스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80963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C, Java, ASP, PHP, VB,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파워빌더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Delphi,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닷넷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 다양한 개발자 환경 지원</a:t>
                      </a:r>
                    </a:p>
                  </a:txBody>
                  <a:tcPr marL="18000" marR="18000" marT="36872" marB="3687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8000" marR="18000" marT="36872" marB="3687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SSO/EAM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위한 사용자 인증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정보관리 서버</a:t>
                      </a: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EC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46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통합인증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Policy Server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ECB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80963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통합 인증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관리 서비스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80963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SSO Engine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암호화 통신 및 요청 명령을 처리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80963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이중화 구성을 지원하여 자체적인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 Balancing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Fail-Over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</a:p>
                  </a:txBody>
                  <a:tcPr marL="18000" marR="18000" marT="36872" marB="3687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71450" marR="0" lvl="0" indent="-80963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JVM 1.6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80963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운영환경</a:t>
                      </a:r>
                    </a:p>
                    <a:p>
                      <a:pPr marL="104775" marR="0" lvl="0" indent="-104775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HP-UX 11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104775" marR="0" lvl="0" indent="-104775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HP-Itanium 11.23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104775" marR="0" lvl="0" indent="-104775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IBM-AIX 5.2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104775" marR="0" lvl="0" indent="-104775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Sun-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solaris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5.8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104775" marR="0" lvl="0" indent="-104775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Windows Server (NT4.0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8000" marR="18000" marT="36872" marB="3687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Session Server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ECB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80963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SSO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인증세션의 실시간 유지로 중복 로그인 방지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80963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인증세션 복제 및 관제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수행 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80963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SSO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세션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클러스터링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지원</a:t>
                      </a:r>
                    </a:p>
                  </a:txBody>
                  <a:tcPr marL="18000" marR="18000" marT="36872" marB="3687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831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Repository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EC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80963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인증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정책 저장소</a:t>
                      </a:r>
                    </a:p>
                    <a:p>
                      <a:pPr marL="171450" marR="0" lvl="0" indent="-80963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아이덴티티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인증정보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권한정보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프로파일 정보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조직과 그룹    정보 등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</a:t>
                      </a:r>
                    </a:p>
                    <a:p>
                      <a:pPr marL="171450" marR="0" lvl="0" indent="-80963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정보가 구조적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선형적으로 구성되는 경우 모두 지원</a:t>
                      </a:r>
                    </a:p>
                  </a:txBody>
                  <a:tcPr marL="18000" marR="18000" marT="36872" marB="3687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84138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Enterprise Version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제공</a:t>
                      </a: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84138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DBMS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LDAP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</a:p>
                  </a:txBody>
                  <a:tcPr marL="18000" marR="18000" marT="36872" marB="3687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08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EFAB0-0B9E-8347-ABB0-EF5D58F764B7}"/>
              </a:ext>
            </a:extLst>
          </p:cNvPr>
          <p:cNvSpPr txBox="1"/>
          <p:nvPr/>
        </p:nvSpPr>
        <p:spPr>
          <a:xfrm>
            <a:off x="230333" y="197847"/>
            <a:ext cx="2979592" cy="49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1-2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TouchEn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wiseaccess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솔루션 구성</a:t>
            </a:r>
            <a:endParaRPr lang="ko-KR" altLang="en-US" sz="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E5586-A73C-B646-8EF9-942B19A93A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2F9A5498-4842-1B45-B069-48CE22DC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0169" y="6503670"/>
            <a:ext cx="2228850" cy="365125"/>
          </a:xfrm>
        </p:spPr>
        <p:txBody>
          <a:bodyPr/>
          <a:lstStyle/>
          <a:p>
            <a:fld id="{FD0A10F0-CFF0-0D40-9C8C-F20E3D47AC18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280208A-DFC5-4B16-9DB8-BADD2F09D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98753"/>
              </p:ext>
            </p:extLst>
          </p:nvPr>
        </p:nvGraphicFramePr>
        <p:xfrm>
          <a:off x="632520" y="957301"/>
          <a:ext cx="8644349" cy="307264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6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4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4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사양</a:t>
                      </a: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32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EC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PC : Web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사용자 환경에 별도의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설치 없음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Mobile :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스마트폰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환경에서 사용자의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SSO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처리 제공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환경은 별도의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없는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SSO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E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55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SSO SDK </a:t>
                      </a:r>
                    </a:p>
                  </a:txBody>
                  <a:tcPr marL="18000" marR="18000" marT="36872" marB="3687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ECB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80963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SSO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대상 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적용하여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인증을 위한 보안 공용 영역 관리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80963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 공용 영역 접근을 위한 접근 제어 키 사용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80963" algn="l" defTabSz="1076325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[App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App] / [App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Web] / [Web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App]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어플리케이션 연동 제공</a:t>
                      </a:r>
                    </a:p>
                  </a:txBody>
                  <a:tcPr marL="18000" marR="18000" marT="36872" marB="3687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- Android, iOS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872" marB="3687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81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도구</a:t>
                      </a:r>
                    </a:p>
                  </a:txBody>
                  <a:tcPr marL="84306" marR="84306" marT="42152" marB="42152" anchor="ctr" horzOverflow="overflow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E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WPM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(Admin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Tool)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Wise Policy 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Manager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ECB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latinLnBrk="1">
                        <a:lnSpc>
                          <a:spcPct val="150000"/>
                        </a:lnSpc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통합 인증 및 권한 정책 관리 제공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Web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플랫폼 구성으로 독립적 관리자 화면 인터페이스 제공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권한그룹 단위의 권한 정책 설정 가능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RBAC, UACL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권한정책 설정 가능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OTP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연동하여 일회용 패스워드를 통한 관리자 인증 보안 강화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Enterprise Version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제공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81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EFAB0-0B9E-8347-ABB0-EF5D58F764B7}"/>
              </a:ext>
            </a:extLst>
          </p:cNvPr>
          <p:cNvSpPr txBox="1"/>
          <p:nvPr/>
        </p:nvSpPr>
        <p:spPr>
          <a:xfrm>
            <a:off x="230333" y="197847"/>
            <a:ext cx="2979592" cy="49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1-2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TouchEn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wiseaccess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솔루션 구성</a:t>
            </a:r>
            <a:endParaRPr lang="ko-KR" altLang="en-US" sz="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E5586-A73C-B646-8EF9-942B19A93A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2F9A5498-4842-1B45-B069-48CE22DC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0169" y="6503670"/>
            <a:ext cx="2228850" cy="365125"/>
          </a:xfrm>
        </p:spPr>
        <p:txBody>
          <a:bodyPr/>
          <a:lstStyle/>
          <a:p>
            <a:fld id="{FD0A10F0-CFF0-0D40-9C8C-F20E3D47AC18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13" name="모서리가 둥근 직사각형 9">
            <a:extLst>
              <a:ext uri="{FF2B5EF4-FFF2-40B4-BE49-F238E27FC236}">
                <a16:creationId xmlns:a16="http://schemas.microsoft.com/office/drawing/2014/main" id="{3E69ABFB-731A-431A-84FF-AEAF6EDE695F}"/>
              </a:ext>
            </a:extLst>
          </p:cNvPr>
          <p:cNvSpPr/>
          <p:nvPr/>
        </p:nvSpPr>
        <p:spPr>
          <a:xfrm>
            <a:off x="352215" y="852781"/>
            <a:ext cx="9205671" cy="1271067"/>
          </a:xfrm>
          <a:prstGeom prst="roundRect">
            <a:avLst>
              <a:gd name="adj" fmla="val 2757"/>
            </a:avLst>
          </a:prstGeom>
          <a:noFill/>
          <a:ln w="38100">
            <a:solidFill>
              <a:srgbClr val="884B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>
              <a:latin typeface="+mn-ea"/>
            </a:endParaRPr>
          </a:p>
        </p:txBody>
      </p:sp>
      <p:sp>
        <p:nvSpPr>
          <p:cNvPr id="14" name="양쪽 모서리가 둥근 사각형 10">
            <a:extLst>
              <a:ext uri="{FF2B5EF4-FFF2-40B4-BE49-F238E27FC236}">
                <a16:creationId xmlns:a16="http://schemas.microsoft.com/office/drawing/2014/main" id="{78CBD440-86C2-4CE0-A5FE-5EF211DAA780}"/>
              </a:ext>
            </a:extLst>
          </p:cNvPr>
          <p:cNvSpPr/>
          <p:nvPr/>
        </p:nvSpPr>
        <p:spPr>
          <a:xfrm>
            <a:off x="352215" y="852780"/>
            <a:ext cx="9205671" cy="508022"/>
          </a:xfrm>
          <a:prstGeom prst="round2SameRect">
            <a:avLst/>
          </a:prstGeom>
          <a:solidFill>
            <a:srgbClr val="884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474BD1-CF9B-414A-AFBF-540655EBCA3F}"/>
              </a:ext>
            </a:extLst>
          </p:cNvPr>
          <p:cNvSpPr txBox="1"/>
          <p:nvPr/>
        </p:nvSpPr>
        <p:spPr>
          <a:xfrm>
            <a:off x="348114" y="873980"/>
            <a:ext cx="92056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chemeClr val="bg1"/>
                </a:solidFill>
                <a:latin typeface="+mn-ea"/>
              </a:rPr>
              <a:t>1. 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+mn-ea"/>
              </a:rPr>
              <a:t>SessionServer</a:t>
            </a:r>
            <a:endParaRPr kumimoji="1" lang="en-US" altLang="ko-KR" sz="12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000" dirty="0" err="1">
                <a:solidFill>
                  <a:schemeClr val="bg1"/>
                </a:solidFill>
                <a:latin typeface="+mn-ea"/>
              </a:rPr>
              <a:t>SessionServer</a:t>
            </a:r>
            <a:r>
              <a:rPr lang="ko-KR" altLang="ko-KR" sz="1000" dirty="0">
                <a:solidFill>
                  <a:schemeClr val="bg1"/>
                </a:solidFill>
                <a:latin typeface="+mn-ea"/>
              </a:rPr>
              <a:t>는 일반 유닉스와 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Windows </a:t>
            </a:r>
            <a:r>
              <a:rPr lang="ko-KR" altLang="ko-KR" sz="1000" dirty="0">
                <a:solidFill>
                  <a:schemeClr val="bg1"/>
                </a:solidFill>
                <a:latin typeface="+mn-ea"/>
              </a:rPr>
              <a:t>기반에서 운영되는 서비스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(daemon) </a:t>
            </a:r>
            <a:r>
              <a:rPr lang="ko-KR" altLang="ko-KR" sz="1000" dirty="0">
                <a:solidFill>
                  <a:schemeClr val="bg1"/>
                </a:solidFill>
                <a:latin typeface="+mn-ea"/>
              </a:rPr>
              <a:t>프로세스로서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ko-KR" sz="1000" dirty="0">
                <a:solidFill>
                  <a:schemeClr val="bg1"/>
                </a:solidFill>
                <a:latin typeface="+mn-ea"/>
              </a:rPr>
              <a:t>주요 기능은 다음과 같습니다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.</a:t>
            </a:r>
            <a:endParaRPr kumimoji="1"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6F95E3-F651-4DDA-A8E2-E48DE2E7D1F2}"/>
              </a:ext>
            </a:extLst>
          </p:cNvPr>
          <p:cNvSpPr txBox="1"/>
          <p:nvPr/>
        </p:nvSpPr>
        <p:spPr>
          <a:xfrm>
            <a:off x="348114" y="1415962"/>
            <a:ext cx="9061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1) </a:t>
            </a:r>
            <a:r>
              <a:rPr lang="ko-KR" altLang="ko-KR" sz="1000" b="1" dirty="0">
                <a:latin typeface="+mn-ea"/>
              </a:rPr>
              <a:t>안전한</a:t>
            </a:r>
            <a:r>
              <a:rPr lang="en-US" altLang="ko-KR" sz="1000" b="1" dirty="0">
                <a:latin typeface="+mn-ea"/>
              </a:rPr>
              <a:t> Single Sign-On </a:t>
            </a:r>
            <a:r>
              <a:rPr lang="ko-KR" altLang="ko-KR" sz="1000" b="1" dirty="0">
                <a:latin typeface="+mn-ea"/>
              </a:rPr>
              <a:t>구축을 위한 세션 관리</a:t>
            </a:r>
            <a:endParaRPr lang="en-US" altLang="ko-KR" sz="1000" b="1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- </a:t>
            </a:r>
            <a:r>
              <a:rPr lang="en-US" altLang="ko-KR" sz="1000" dirty="0" err="1">
                <a:latin typeface="+mn-ea"/>
              </a:rPr>
              <a:t>PolicyServer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ko-KR" sz="1000" dirty="0">
                <a:latin typeface="+mn-ea"/>
              </a:rPr>
              <a:t>프로세스와 연동하여 인증되어 유효한 사용자와 세션</a:t>
            </a:r>
            <a:r>
              <a:rPr lang="en-US" altLang="ko-KR" sz="1000" dirty="0">
                <a:latin typeface="+mn-ea"/>
              </a:rPr>
              <a:t>-</a:t>
            </a:r>
            <a:r>
              <a:rPr lang="ko-KR" altLang="ko-KR" sz="1000" dirty="0">
                <a:latin typeface="+mn-ea"/>
              </a:rPr>
              <a:t>타임아웃 되거나 로그오프하여 사용 권한이 없는 사용자를 구분할 수 있게 해줍니다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b="1" dirty="0">
                <a:latin typeface="+mn-ea"/>
              </a:rPr>
              <a:t>2) </a:t>
            </a:r>
            <a:r>
              <a:rPr lang="ko-KR" altLang="ko-KR" sz="1000" b="1" dirty="0" err="1">
                <a:latin typeface="+mn-ea"/>
              </a:rPr>
              <a:t>세션클러스터링</a:t>
            </a:r>
            <a:r>
              <a:rPr lang="ko-KR" altLang="ko-KR" sz="1000" b="1" dirty="0">
                <a:latin typeface="+mn-ea"/>
              </a:rPr>
              <a:t> 기능으로 </a:t>
            </a:r>
            <a:r>
              <a:rPr lang="ko-KR" altLang="ko-KR" sz="1000" b="1" dirty="0" err="1">
                <a:latin typeface="+mn-ea"/>
              </a:rPr>
              <a:t>무중단</a:t>
            </a:r>
            <a:r>
              <a:rPr lang="ko-KR" altLang="ko-KR" sz="1000" b="1" dirty="0">
                <a:latin typeface="+mn-ea"/>
              </a:rPr>
              <a:t> 서비스 제공</a:t>
            </a:r>
            <a:endParaRPr lang="en-US" altLang="ko-KR" sz="1000" b="1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- </a:t>
            </a:r>
            <a:r>
              <a:rPr lang="ko-KR" altLang="ko-KR" sz="1000" dirty="0">
                <a:latin typeface="+mn-ea"/>
              </a:rPr>
              <a:t>복수의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SessionServer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ko-KR" sz="1000" dirty="0">
                <a:latin typeface="+mn-ea"/>
              </a:rPr>
              <a:t>상호간 세션 정보 복제 기능으로 </a:t>
            </a:r>
            <a:r>
              <a:rPr lang="en-US" altLang="ko-KR" sz="1000" dirty="0" err="1">
                <a:latin typeface="+mn-ea"/>
              </a:rPr>
              <a:t>PolicyServer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ko-KR" sz="1000" dirty="0" err="1">
                <a:latin typeface="+mn-ea"/>
              </a:rPr>
              <a:t>재기동</a:t>
            </a:r>
            <a:r>
              <a:rPr lang="ko-KR" altLang="ko-KR" sz="1000" dirty="0">
                <a:latin typeface="+mn-ea"/>
              </a:rPr>
              <a:t> 및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SessionServer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ko-KR" sz="1000" dirty="0">
                <a:latin typeface="+mn-ea"/>
              </a:rPr>
              <a:t>의 장애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ko-KR" sz="1000" dirty="0">
                <a:latin typeface="+mn-ea"/>
              </a:rPr>
              <a:t>시 에도 </a:t>
            </a:r>
            <a:r>
              <a:rPr lang="ko-KR" altLang="ko-KR" sz="1000" dirty="0" err="1">
                <a:latin typeface="+mn-ea"/>
              </a:rPr>
              <a:t>무중단</a:t>
            </a:r>
            <a:r>
              <a:rPr lang="ko-KR" altLang="ko-KR" sz="1000" dirty="0">
                <a:latin typeface="+mn-ea"/>
              </a:rPr>
              <a:t> 서비스를 제공합니다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187D9B-1B13-47BB-91BB-BA81C6FD197F}"/>
              </a:ext>
            </a:extLst>
          </p:cNvPr>
          <p:cNvSpPr txBox="1"/>
          <p:nvPr/>
        </p:nvSpPr>
        <p:spPr>
          <a:xfrm>
            <a:off x="348114" y="2061897"/>
            <a:ext cx="937665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+mn-ea"/>
            </a:endParaRPr>
          </a:p>
          <a:p>
            <a:r>
              <a:rPr lang="en-US" altLang="ko-KR" sz="900" b="1" dirty="0">
                <a:latin typeface="+mn-ea"/>
              </a:rPr>
              <a:t>1.1 </a:t>
            </a:r>
            <a:r>
              <a:rPr lang="ko-KR" altLang="en-US" sz="900" b="1" dirty="0">
                <a:latin typeface="+mn-ea"/>
              </a:rPr>
              <a:t>디렉토리 구조</a:t>
            </a:r>
            <a:endParaRPr lang="en-US" altLang="ko-KR" sz="900" b="1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/</a:t>
            </a:r>
            <a:r>
              <a:rPr lang="en-US" altLang="ko-KR" sz="900" dirty="0" err="1">
                <a:latin typeface="+mn-ea"/>
              </a:rPr>
              <a:t>sessionserver</a:t>
            </a:r>
            <a:r>
              <a:rPr lang="en-US" altLang="ko-KR" sz="900" dirty="0">
                <a:latin typeface="+mn-ea"/>
              </a:rPr>
              <a:t>/</a:t>
            </a:r>
            <a:endParaRPr lang="ko-KR" altLang="ko-KR" sz="900" dirty="0">
              <a:latin typeface="+mn-ea"/>
            </a:endParaRPr>
          </a:p>
          <a:p>
            <a:r>
              <a:rPr lang="ko-KR" altLang="ko-KR" sz="900" dirty="0">
                <a:latin typeface="+mn-ea"/>
              </a:rPr>
              <a:t>├─</a:t>
            </a:r>
            <a:r>
              <a:rPr lang="en-US" altLang="ko-KR" sz="900" dirty="0">
                <a:latin typeface="+mn-ea"/>
              </a:rPr>
              <a:t>bin	; </a:t>
            </a:r>
            <a:r>
              <a:rPr lang="ko-KR" altLang="ko-KR" sz="900" dirty="0">
                <a:latin typeface="+mn-ea"/>
              </a:rPr>
              <a:t>실행 파일</a:t>
            </a:r>
          </a:p>
          <a:p>
            <a:r>
              <a:rPr lang="ko-KR" altLang="ko-KR" sz="900" dirty="0">
                <a:latin typeface="+mn-ea"/>
              </a:rPr>
              <a:t>├─</a:t>
            </a:r>
            <a:r>
              <a:rPr lang="en-US" altLang="ko-KR" sz="900" dirty="0">
                <a:latin typeface="+mn-ea"/>
              </a:rPr>
              <a:t>conf	; config </a:t>
            </a:r>
            <a:r>
              <a:rPr lang="ko-KR" altLang="ko-KR" sz="900" dirty="0">
                <a:latin typeface="+mn-ea"/>
              </a:rPr>
              <a:t>설정 파일</a:t>
            </a:r>
          </a:p>
          <a:p>
            <a:r>
              <a:rPr lang="ko-KR" altLang="ko-KR" sz="900" dirty="0">
                <a:latin typeface="+mn-ea"/>
              </a:rPr>
              <a:t>├─</a:t>
            </a:r>
            <a:r>
              <a:rPr lang="en-US" altLang="ko-KR" sz="900" dirty="0">
                <a:latin typeface="+mn-ea"/>
              </a:rPr>
              <a:t>lib	; </a:t>
            </a:r>
            <a:r>
              <a:rPr lang="ko-KR" altLang="ko-KR" sz="900" dirty="0">
                <a:latin typeface="+mn-ea"/>
              </a:rPr>
              <a:t>라이브러리 파일</a:t>
            </a:r>
          </a:p>
          <a:p>
            <a:r>
              <a:rPr lang="ko-KR" altLang="ko-KR" sz="900" dirty="0">
                <a:latin typeface="+mn-ea"/>
              </a:rPr>
              <a:t>└─</a:t>
            </a:r>
            <a:r>
              <a:rPr lang="en-US" altLang="ko-KR" sz="900" dirty="0">
                <a:latin typeface="+mn-ea"/>
              </a:rPr>
              <a:t>log	; </a:t>
            </a:r>
            <a:r>
              <a:rPr lang="ko-KR" altLang="ko-KR" sz="900" dirty="0">
                <a:latin typeface="+mn-ea"/>
              </a:rPr>
              <a:t>로그 파일</a:t>
            </a:r>
            <a:endParaRPr lang="en-US" altLang="ko-KR" sz="900" dirty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b="1" dirty="0">
                <a:latin typeface="+mn-ea"/>
              </a:rPr>
              <a:t>1.2. </a:t>
            </a:r>
            <a:r>
              <a:rPr lang="ko-KR" altLang="en-US" sz="900" b="1" dirty="0">
                <a:latin typeface="+mn-ea"/>
              </a:rPr>
              <a:t>로그 정보</a:t>
            </a:r>
            <a:r>
              <a:rPr lang="en-US" altLang="ko-KR" sz="900" b="1" dirty="0">
                <a:latin typeface="+mn-ea"/>
              </a:rPr>
              <a:t>(Log) </a:t>
            </a:r>
            <a:r>
              <a:rPr lang="ko-KR" altLang="en-US" sz="900" b="1" dirty="0">
                <a:latin typeface="+mn-ea"/>
              </a:rPr>
              <a:t>파일</a:t>
            </a:r>
            <a:endParaRPr lang="en-US" altLang="ko-KR" sz="900" b="1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sessionEvent.log : Process </a:t>
            </a:r>
            <a:r>
              <a:rPr lang="ko-KR" altLang="ko-KR" sz="900" dirty="0">
                <a:latin typeface="+mn-ea"/>
              </a:rPr>
              <a:t>실행 상태 세부 감시용 로그 파일</a:t>
            </a:r>
            <a:r>
              <a:rPr lang="en-US" altLang="ko-KR" sz="900" dirty="0">
                <a:latin typeface="+mn-ea"/>
              </a:rPr>
              <a:t> (</a:t>
            </a:r>
            <a:r>
              <a:rPr lang="ko-KR" altLang="ko-KR" sz="900" dirty="0">
                <a:latin typeface="+mn-ea"/>
              </a:rPr>
              <a:t>기본값에서는 사용하지 않음</a:t>
            </a:r>
            <a:r>
              <a:rPr lang="en-US" altLang="ko-KR" sz="900" dirty="0">
                <a:latin typeface="+mn-ea"/>
              </a:rPr>
              <a:t>)</a:t>
            </a:r>
            <a:endParaRPr lang="ko-KR" altLang="ko-KR" sz="900" dirty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b="1" dirty="0">
                <a:latin typeface="+mn-ea"/>
              </a:rPr>
              <a:t>1.3. </a:t>
            </a:r>
            <a:r>
              <a:rPr lang="ko-KR" altLang="en-US" sz="900" b="1" dirty="0">
                <a:latin typeface="+mn-ea"/>
              </a:rPr>
              <a:t>프로세스의 실행</a:t>
            </a:r>
            <a:endParaRPr lang="en-US" altLang="ko-KR" sz="900" b="1" dirty="0">
              <a:latin typeface="+mn-ea"/>
            </a:endParaRPr>
          </a:p>
          <a:p>
            <a:r>
              <a:rPr lang="en-US" altLang="ko-KR" sz="900" b="1" dirty="0">
                <a:latin typeface="+mn-ea"/>
              </a:rPr>
              <a:t>1.3.1.</a:t>
            </a:r>
            <a:r>
              <a:rPr lang="ko-KR" altLang="en-US" sz="900" b="1" dirty="0">
                <a:latin typeface="+mn-ea"/>
              </a:rPr>
              <a:t> </a:t>
            </a:r>
            <a:r>
              <a:rPr lang="en-US" altLang="ko-KR" sz="900" b="1" dirty="0">
                <a:latin typeface="+mn-ea"/>
              </a:rPr>
              <a:t>Windows</a:t>
            </a:r>
            <a:r>
              <a:rPr lang="ko-KR" altLang="en-US" sz="900" b="1" dirty="0">
                <a:latin typeface="+mn-ea"/>
              </a:rPr>
              <a:t> 환경 실행</a:t>
            </a:r>
            <a:endParaRPr lang="en-US" altLang="ko-KR" sz="900" b="1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- </a:t>
            </a:r>
            <a:r>
              <a:rPr lang="ko-KR" altLang="ko-KR" sz="900" dirty="0">
                <a:latin typeface="+mn-ea"/>
              </a:rPr>
              <a:t>설치된</a:t>
            </a:r>
            <a:r>
              <a:rPr lang="en-US" altLang="ko-KR" sz="900" dirty="0">
                <a:latin typeface="+mn-ea"/>
              </a:rPr>
              <a:t> /bin/ </a:t>
            </a:r>
            <a:r>
              <a:rPr lang="ko-KR" altLang="ko-KR" sz="900" dirty="0">
                <a:latin typeface="+mn-ea"/>
              </a:rPr>
              <a:t>폴더의</a:t>
            </a:r>
            <a:r>
              <a:rPr lang="en-US" altLang="ko-KR" sz="900" dirty="0">
                <a:latin typeface="+mn-ea"/>
              </a:rPr>
              <a:t> xstart.bat</a:t>
            </a:r>
            <a:r>
              <a:rPr lang="ko-KR" altLang="ko-KR" sz="900" dirty="0">
                <a:latin typeface="+mn-ea"/>
              </a:rPr>
              <a:t>를 폴더 위치에서 실행함으로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sessionserver</a:t>
            </a:r>
            <a:r>
              <a:rPr lang="ko-KR" altLang="ko-KR" sz="900" dirty="0">
                <a:latin typeface="+mn-ea"/>
              </a:rPr>
              <a:t>를 구동 시킬 수 있습니다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en-US" altLang="ko-KR" sz="900" b="1" dirty="0">
                <a:latin typeface="+mn-ea"/>
              </a:rPr>
              <a:t>1.3.2. UNIX</a:t>
            </a:r>
            <a:r>
              <a:rPr lang="ko-KR" altLang="en-US" sz="900" b="1" dirty="0">
                <a:latin typeface="+mn-ea"/>
              </a:rPr>
              <a:t> 환경 </a:t>
            </a:r>
            <a:r>
              <a:rPr lang="en-US" altLang="ko-KR" sz="900" b="1" dirty="0" err="1">
                <a:latin typeface="+mn-ea"/>
              </a:rPr>
              <a:t>sessionserver</a:t>
            </a:r>
            <a:r>
              <a:rPr lang="en-US" altLang="ko-KR" sz="900" b="1" dirty="0"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프로세스 실행</a:t>
            </a:r>
            <a:endParaRPr lang="en-US" altLang="ko-KR" sz="900" b="1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- UNIX </a:t>
            </a:r>
            <a:r>
              <a:rPr lang="ko-KR" altLang="ko-KR" sz="900" dirty="0">
                <a:latin typeface="+mn-ea"/>
              </a:rPr>
              <a:t>환경의 경우 실행의 편의를 의해 패키지 안에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xstart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ko-KR" sz="900" dirty="0">
                <a:latin typeface="+mn-ea"/>
              </a:rPr>
              <a:t>이미 생성되어져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070D4D-3FC4-4FAE-B82D-629DF900D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59" y="4400999"/>
            <a:ext cx="3168330" cy="88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9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EFAB0-0B9E-8347-ABB0-EF5D58F764B7}"/>
              </a:ext>
            </a:extLst>
          </p:cNvPr>
          <p:cNvSpPr txBox="1"/>
          <p:nvPr/>
        </p:nvSpPr>
        <p:spPr>
          <a:xfrm>
            <a:off x="230333" y="197847"/>
            <a:ext cx="2979592" cy="49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1-2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TouchEn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wiseaccess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솔루션 구성</a:t>
            </a:r>
            <a:endParaRPr lang="ko-KR" altLang="en-US" sz="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E5586-A73C-B646-8EF9-942B19A93A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2F9A5498-4842-1B45-B069-48CE22DC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0169" y="6503670"/>
            <a:ext cx="2228850" cy="365125"/>
          </a:xfrm>
        </p:spPr>
        <p:txBody>
          <a:bodyPr/>
          <a:lstStyle/>
          <a:p>
            <a:fld id="{FD0A10F0-CFF0-0D40-9C8C-F20E3D47AC18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18" name="모서리가 둥근 직사각형 3">
            <a:extLst>
              <a:ext uri="{FF2B5EF4-FFF2-40B4-BE49-F238E27FC236}">
                <a16:creationId xmlns:a16="http://schemas.microsoft.com/office/drawing/2014/main" id="{338C7D75-C993-4D61-A272-27CD93115359}"/>
              </a:ext>
            </a:extLst>
          </p:cNvPr>
          <p:cNvSpPr/>
          <p:nvPr/>
        </p:nvSpPr>
        <p:spPr>
          <a:xfrm>
            <a:off x="328093" y="831341"/>
            <a:ext cx="9205671" cy="1457912"/>
          </a:xfrm>
          <a:prstGeom prst="roundRect">
            <a:avLst>
              <a:gd name="adj" fmla="val 2757"/>
            </a:avLst>
          </a:prstGeom>
          <a:noFill/>
          <a:ln w="38100">
            <a:solidFill>
              <a:srgbClr val="FFB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>
              <a:latin typeface="+mn-ea"/>
            </a:endParaRPr>
          </a:p>
        </p:txBody>
      </p:sp>
      <p:sp>
        <p:nvSpPr>
          <p:cNvPr id="19" name="양쪽 모서리가 둥근 사각형 7">
            <a:extLst>
              <a:ext uri="{FF2B5EF4-FFF2-40B4-BE49-F238E27FC236}">
                <a16:creationId xmlns:a16="http://schemas.microsoft.com/office/drawing/2014/main" id="{F3A4FDAF-9790-4034-B7EB-8A48B7468786}"/>
              </a:ext>
            </a:extLst>
          </p:cNvPr>
          <p:cNvSpPr/>
          <p:nvPr/>
        </p:nvSpPr>
        <p:spPr>
          <a:xfrm>
            <a:off x="328093" y="831342"/>
            <a:ext cx="9205671" cy="392224"/>
          </a:xfrm>
          <a:prstGeom prst="round2SameRect">
            <a:avLst/>
          </a:prstGeom>
          <a:solidFill>
            <a:srgbClr val="FFB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58E622-3062-43F3-90E2-DCBCAD99FCB2}"/>
              </a:ext>
            </a:extLst>
          </p:cNvPr>
          <p:cNvSpPr txBox="1"/>
          <p:nvPr/>
        </p:nvSpPr>
        <p:spPr>
          <a:xfrm>
            <a:off x="328093" y="777791"/>
            <a:ext cx="9162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en-US" altLang="ko-KR" sz="1200" b="1" dirty="0" err="1">
                <a:latin typeface="+mn-ea"/>
              </a:rPr>
              <a:t>PolicyServer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- </a:t>
            </a:r>
            <a:r>
              <a:rPr lang="en-US" altLang="ko-KR" sz="1000" dirty="0" err="1">
                <a:latin typeface="+mn-ea"/>
              </a:rPr>
              <a:t>PolicyServer</a:t>
            </a:r>
            <a:r>
              <a:rPr lang="ko-KR" altLang="ko-KR" sz="1000" dirty="0">
                <a:latin typeface="+mn-ea"/>
              </a:rPr>
              <a:t>는 </a:t>
            </a:r>
            <a:r>
              <a:rPr lang="en-US" altLang="ko-KR" sz="1000" dirty="0">
                <a:latin typeface="+mn-ea"/>
              </a:rPr>
              <a:t>JDK 1.6 </a:t>
            </a:r>
            <a:r>
              <a:rPr lang="ko-KR" altLang="ko-KR" sz="1000" dirty="0">
                <a:latin typeface="+mn-ea"/>
              </a:rPr>
              <a:t>이상</a:t>
            </a:r>
            <a:r>
              <a:rPr lang="en-US" altLang="ko-KR" sz="1000" dirty="0">
                <a:latin typeface="+mn-ea"/>
              </a:rPr>
              <a:t> JVM </a:t>
            </a:r>
            <a:r>
              <a:rPr lang="ko-KR" altLang="ko-KR" sz="1000" dirty="0">
                <a:latin typeface="+mn-ea"/>
              </a:rPr>
              <a:t>에서 운영되는 프로세스로서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ko-KR" sz="1000" dirty="0">
                <a:latin typeface="+mn-ea"/>
              </a:rPr>
              <a:t>주요 기능은 다음과 같습니다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3D20B-A518-4C3B-ABEB-799609616317}"/>
              </a:ext>
            </a:extLst>
          </p:cNvPr>
          <p:cNvSpPr txBox="1"/>
          <p:nvPr/>
        </p:nvSpPr>
        <p:spPr>
          <a:xfrm>
            <a:off x="328093" y="1227424"/>
            <a:ext cx="89677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1) </a:t>
            </a:r>
            <a:r>
              <a:rPr lang="ko-KR" altLang="ko-KR" sz="900" b="1" dirty="0">
                <a:latin typeface="+mn-ea"/>
              </a:rPr>
              <a:t>사용자 인증 및 접근에 대한 감사</a:t>
            </a:r>
            <a:r>
              <a:rPr lang="en-US" altLang="ko-KR" sz="900" b="1" dirty="0">
                <a:latin typeface="+mn-ea"/>
              </a:rPr>
              <a:t>(Audition)</a:t>
            </a:r>
            <a:endParaRPr lang="ko-KR" altLang="ko-KR" sz="900" b="1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- </a:t>
            </a:r>
            <a:r>
              <a:rPr lang="en-US" altLang="ko-KR" sz="900" dirty="0" err="1">
                <a:latin typeface="+mn-ea"/>
              </a:rPr>
              <a:t>PolicyServer</a:t>
            </a:r>
            <a:r>
              <a:rPr lang="ko-KR" altLang="ko-KR" sz="900" dirty="0">
                <a:latin typeface="+mn-ea"/>
              </a:rPr>
              <a:t>에서 제공하는 서비스 사용에 대하여 감사 로그</a:t>
            </a:r>
            <a:r>
              <a:rPr lang="en-US" altLang="ko-KR" sz="900" dirty="0">
                <a:latin typeface="+mn-ea"/>
              </a:rPr>
              <a:t>(Audit Log)</a:t>
            </a:r>
            <a:r>
              <a:rPr lang="ko-KR" altLang="ko-KR" sz="900" dirty="0">
                <a:latin typeface="+mn-ea"/>
              </a:rPr>
              <a:t>를 남김으로써 누가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ko-KR" sz="900" dirty="0">
                <a:latin typeface="+mn-ea"/>
              </a:rPr>
              <a:t>언제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ko-KR" sz="900" dirty="0">
                <a:latin typeface="+mn-ea"/>
              </a:rPr>
              <a:t>어디서</a:t>
            </a:r>
            <a:r>
              <a:rPr lang="en-US" altLang="ko-KR" sz="900" dirty="0">
                <a:latin typeface="+mn-ea"/>
              </a:rPr>
              <a:t>(Client IP), </a:t>
            </a:r>
            <a:r>
              <a:rPr lang="ko-KR" altLang="ko-KR" sz="900" dirty="0">
                <a:latin typeface="+mn-ea"/>
              </a:rPr>
              <a:t>무엇을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ko-KR" sz="900" dirty="0">
                <a:latin typeface="+mn-ea"/>
              </a:rPr>
              <a:t>로그인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ko-KR" sz="900" dirty="0">
                <a:latin typeface="+mn-ea"/>
              </a:rPr>
              <a:t>로그오프 등</a:t>
            </a:r>
            <a:r>
              <a:rPr lang="en-US" altLang="ko-KR" sz="900" dirty="0">
                <a:latin typeface="+mn-ea"/>
              </a:rPr>
              <a:t>) </a:t>
            </a:r>
            <a:r>
              <a:rPr lang="ko-KR" altLang="ko-KR" sz="900" dirty="0">
                <a:latin typeface="+mn-ea"/>
              </a:rPr>
              <a:t>하였는지 감사할 수 있게 해줍니다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ko-KR" sz="900" dirty="0">
              <a:latin typeface="+mn-ea"/>
            </a:endParaRPr>
          </a:p>
          <a:p>
            <a:r>
              <a:rPr lang="en-US" altLang="ko-KR" sz="900" b="1" dirty="0">
                <a:latin typeface="+mn-ea"/>
              </a:rPr>
              <a:t>2) </a:t>
            </a:r>
            <a:r>
              <a:rPr lang="en-US" altLang="ko-KR" sz="900" b="1" dirty="0" err="1">
                <a:latin typeface="+mn-ea"/>
              </a:rPr>
              <a:t>SsoEngine</a:t>
            </a:r>
            <a:r>
              <a:rPr lang="en-US" altLang="ko-KR" sz="900" b="1" dirty="0">
                <a:latin typeface="+mn-ea"/>
              </a:rPr>
              <a:t> </a:t>
            </a:r>
            <a:r>
              <a:rPr lang="ko-KR" altLang="ko-KR" sz="900" b="1" dirty="0">
                <a:latin typeface="+mn-ea"/>
              </a:rPr>
              <a:t>및 </a:t>
            </a:r>
            <a:r>
              <a:rPr lang="en-US" altLang="ko-KR" sz="900" b="1" dirty="0">
                <a:latin typeface="+mn-ea"/>
              </a:rPr>
              <a:t>Repository</a:t>
            </a:r>
            <a:r>
              <a:rPr lang="ko-KR" altLang="ko-KR" sz="900" b="1" dirty="0">
                <a:latin typeface="+mn-ea"/>
              </a:rPr>
              <a:t>와 자체적인</a:t>
            </a:r>
            <a:r>
              <a:rPr lang="en-US" altLang="ko-KR" sz="900" b="1" dirty="0">
                <a:latin typeface="+mn-ea"/>
              </a:rPr>
              <a:t> Load Balancing </a:t>
            </a:r>
            <a:r>
              <a:rPr lang="ko-KR" altLang="ko-KR" sz="900" b="1" dirty="0">
                <a:latin typeface="+mn-ea"/>
              </a:rPr>
              <a:t>및</a:t>
            </a:r>
            <a:r>
              <a:rPr lang="en-US" altLang="ko-KR" sz="900" b="1" dirty="0">
                <a:latin typeface="+mn-ea"/>
              </a:rPr>
              <a:t> Fail-Over </a:t>
            </a:r>
            <a:r>
              <a:rPr lang="ko-KR" altLang="ko-KR" sz="900" b="1" dirty="0">
                <a:latin typeface="+mn-ea"/>
              </a:rPr>
              <a:t>지원</a:t>
            </a:r>
          </a:p>
          <a:p>
            <a:r>
              <a:rPr lang="en-US" altLang="ko-KR" sz="900" dirty="0">
                <a:latin typeface="+mn-ea"/>
              </a:rPr>
              <a:t>- </a:t>
            </a:r>
            <a:r>
              <a:rPr lang="ko-KR" altLang="ko-KR" sz="900" dirty="0">
                <a:latin typeface="+mn-ea"/>
              </a:rPr>
              <a:t>별도의</a:t>
            </a:r>
            <a:r>
              <a:rPr lang="en-US" altLang="ko-KR" sz="900" dirty="0">
                <a:latin typeface="+mn-ea"/>
              </a:rPr>
              <a:t> H/W, S/W</a:t>
            </a:r>
            <a:r>
              <a:rPr lang="ko-KR" altLang="ko-KR" sz="900" dirty="0">
                <a:latin typeface="+mn-ea"/>
              </a:rPr>
              <a:t>의 구축없이 자체</a:t>
            </a:r>
            <a:r>
              <a:rPr lang="en-US" altLang="ko-KR" sz="900" dirty="0">
                <a:latin typeface="+mn-ea"/>
              </a:rPr>
              <a:t> Daemon </a:t>
            </a:r>
            <a:r>
              <a:rPr lang="ko-KR" altLang="ko-KR" sz="900" dirty="0">
                <a:latin typeface="+mn-ea"/>
              </a:rPr>
              <a:t>만으로 제품 간에</a:t>
            </a:r>
            <a:r>
              <a:rPr lang="en-US" altLang="ko-KR" sz="900" dirty="0">
                <a:latin typeface="+mn-ea"/>
              </a:rPr>
              <a:t> Load-Balancing </a:t>
            </a:r>
            <a:r>
              <a:rPr lang="ko-KR" altLang="ko-KR" sz="900" dirty="0">
                <a:latin typeface="+mn-ea"/>
              </a:rPr>
              <a:t>및</a:t>
            </a:r>
            <a:r>
              <a:rPr lang="en-US" altLang="ko-KR" sz="900" dirty="0">
                <a:latin typeface="+mn-ea"/>
              </a:rPr>
              <a:t> Fail-Over</a:t>
            </a:r>
            <a:r>
              <a:rPr lang="ko-KR" altLang="ko-KR" sz="900" dirty="0">
                <a:latin typeface="+mn-ea"/>
              </a:rPr>
              <a:t>를 지원합니다</a:t>
            </a:r>
            <a:r>
              <a:rPr lang="en-US" altLang="ko-KR" sz="900" dirty="0">
                <a:latin typeface="+mn-ea"/>
              </a:rPr>
              <a:t>. </a:t>
            </a:r>
            <a:endParaRPr lang="ko-KR" altLang="ko-KR" sz="900" dirty="0">
              <a:latin typeface="+mn-ea"/>
            </a:endParaRPr>
          </a:p>
          <a:p>
            <a:r>
              <a:rPr lang="en-US" altLang="ko-KR" sz="900" b="1" dirty="0">
                <a:latin typeface="+mn-ea"/>
              </a:rPr>
              <a:t>3) </a:t>
            </a:r>
            <a:r>
              <a:rPr lang="ko-KR" altLang="ko-KR" sz="900" b="1" dirty="0">
                <a:latin typeface="+mn-ea"/>
              </a:rPr>
              <a:t>인증세션 검증을 통한 중복 로그인 방지</a:t>
            </a:r>
          </a:p>
          <a:p>
            <a:r>
              <a:rPr lang="en-US" altLang="ko-KR" sz="900" dirty="0">
                <a:latin typeface="+mn-ea"/>
              </a:rPr>
              <a:t>- </a:t>
            </a:r>
            <a:r>
              <a:rPr lang="en-US" altLang="ko-KR" sz="900" dirty="0" err="1">
                <a:latin typeface="+mn-ea"/>
              </a:rPr>
              <a:t>SessionServer</a:t>
            </a:r>
            <a:r>
              <a:rPr lang="ko-KR" altLang="ko-KR" sz="900" dirty="0">
                <a:latin typeface="+mn-ea"/>
              </a:rPr>
              <a:t>를 통해 관리되는 사용자의</a:t>
            </a:r>
            <a:r>
              <a:rPr lang="en-US" altLang="ko-KR" sz="900" dirty="0">
                <a:latin typeface="+mn-ea"/>
              </a:rPr>
              <a:t> SSO </a:t>
            </a:r>
            <a:r>
              <a:rPr lang="ko-KR" altLang="ko-KR" sz="900" dirty="0">
                <a:latin typeface="+mn-ea"/>
              </a:rPr>
              <a:t>세션을 통해 사용자에 대한 중복 로그인 방지 및 체크 기능을 제공합니다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ko-KR" sz="9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59545-1831-432F-BA12-F49122AFD58D}"/>
              </a:ext>
            </a:extLst>
          </p:cNvPr>
          <p:cNvSpPr txBox="1"/>
          <p:nvPr/>
        </p:nvSpPr>
        <p:spPr>
          <a:xfrm>
            <a:off x="264673" y="2182007"/>
            <a:ext cx="9376653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+mn-ea"/>
            </a:endParaRPr>
          </a:p>
          <a:p>
            <a:r>
              <a:rPr lang="en-US" altLang="ko-KR" sz="900" b="1" dirty="0">
                <a:latin typeface="+mn-ea"/>
              </a:rPr>
              <a:t>1.1 </a:t>
            </a:r>
            <a:r>
              <a:rPr lang="ko-KR" altLang="en-US" sz="900" b="1" dirty="0">
                <a:latin typeface="+mn-ea"/>
              </a:rPr>
              <a:t>디렉토리 구조</a:t>
            </a:r>
            <a:endParaRPr lang="en-US" altLang="ko-KR" sz="900" b="1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/</a:t>
            </a:r>
            <a:r>
              <a:rPr lang="en-US" altLang="ko-KR" sz="900" dirty="0" err="1">
                <a:latin typeface="+mn-ea"/>
              </a:rPr>
              <a:t>policyserver</a:t>
            </a:r>
            <a:r>
              <a:rPr lang="en-US" altLang="ko-KR" sz="900" dirty="0">
                <a:latin typeface="+mn-ea"/>
              </a:rPr>
              <a:t>/</a:t>
            </a:r>
            <a:endParaRPr lang="ko-KR" altLang="ko-KR" sz="900" dirty="0">
              <a:latin typeface="+mn-ea"/>
            </a:endParaRPr>
          </a:p>
          <a:p>
            <a:r>
              <a:rPr lang="ko-KR" altLang="ko-KR" sz="900" dirty="0">
                <a:latin typeface="+mn-ea"/>
              </a:rPr>
              <a:t>├─</a:t>
            </a:r>
            <a:r>
              <a:rPr lang="en-US" altLang="ko-KR" sz="900" dirty="0">
                <a:latin typeface="+mn-ea"/>
              </a:rPr>
              <a:t>bin	; </a:t>
            </a:r>
            <a:r>
              <a:rPr lang="ko-KR" altLang="ko-KR" sz="900" dirty="0">
                <a:latin typeface="+mn-ea"/>
              </a:rPr>
              <a:t>실행 파일</a:t>
            </a:r>
          </a:p>
          <a:p>
            <a:r>
              <a:rPr lang="ko-KR" altLang="ko-KR" sz="900" dirty="0">
                <a:latin typeface="+mn-ea"/>
              </a:rPr>
              <a:t>├─</a:t>
            </a:r>
            <a:r>
              <a:rPr lang="en-US" altLang="ko-KR" sz="900" dirty="0">
                <a:latin typeface="+mn-ea"/>
              </a:rPr>
              <a:t>conf	; config </a:t>
            </a:r>
            <a:r>
              <a:rPr lang="ko-KR" altLang="ko-KR" sz="900" dirty="0">
                <a:latin typeface="+mn-ea"/>
              </a:rPr>
              <a:t>설정 파일</a:t>
            </a:r>
          </a:p>
          <a:p>
            <a:r>
              <a:rPr lang="ko-KR" altLang="ko-KR" sz="900" dirty="0">
                <a:latin typeface="+mn-ea"/>
              </a:rPr>
              <a:t>├─</a:t>
            </a:r>
            <a:r>
              <a:rPr lang="en-US" altLang="ko-KR" sz="900" dirty="0" err="1">
                <a:latin typeface="+mn-ea"/>
              </a:rPr>
              <a:t>keydb</a:t>
            </a:r>
            <a:r>
              <a:rPr lang="en-US" altLang="ko-KR" sz="900" dirty="0">
                <a:latin typeface="+mn-ea"/>
              </a:rPr>
              <a:t>	; </a:t>
            </a:r>
            <a:r>
              <a:rPr lang="ko-KR" altLang="ko-KR" sz="900" dirty="0">
                <a:latin typeface="+mn-ea"/>
              </a:rPr>
              <a:t>서버 인증서</a:t>
            </a:r>
            <a:r>
              <a:rPr lang="en-US" altLang="ko-KR" sz="900" dirty="0">
                <a:latin typeface="+mn-ea"/>
              </a:rPr>
              <a:t>,</a:t>
            </a:r>
            <a:r>
              <a:rPr lang="ko-KR" altLang="ko-KR" sz="900" dirty="0">
                <a:latin typeface="+mn-ea"/>
              </a:rPr>
              <a:t>개인키 파일 등</a:t>
            </a:r>
          </a:p>
          <a:p>
            <a:r>
              <a:rPr lang="ko-KR" altLang="ko-KR" sz="900" dirty="0">
                <a:latin typeface="+mn-ea"/>
              </a:rPr>
              <a:t>├─</a:t>
            </a:r>
            <a:r>
              <a:rPr lang="en-US" altLang="ko-KR" sz="900" dirty="0">
                <a:latin typeface="+mn-ea"/>
              </a:rPr>
              <a:t>lib	; </a:t>
            </a:r>
            <a:r>
              <a:rPr lang="ko-KR" altLang="ko-KR" sz="900" dirty="0">
                <a:latin typeface="+mn-ea"/>
              </a:rPr>
              <a:t>라이브러리 파일</a:t>
            </a:r>
          </a:p>
          <a:p>
            <a:r>
              <a:rPr lang="ko-KR" altLang="ko-KR" sz="900" dirty="0">
                <a:latin typeface="+mn-ea"/>
              </a:rPr>
              <a:t>├─</a:t>
            </a:r>
            <a:r>
              <a:rPr lang="en-US" altLang="ko-KR" sz="900" dirty="0" err="1">
                <a:latin typeface="+mn-ea"/>
              </a:rPr>
              <a:t>dblib</a:t>
            </a:r>
            <a:r>
              <a:rPr lang="en-US" altLang="ko-KR" sz="900" dirty="0">
                <a:latin typeface="+mn-ea"/>
              </a:rPr>
              <a:t>	; Repository </a:t>
            </a:r>
            <a:r>
              <a:rPr lang="en-US" altLang="ko-KR" sz="900" dirty="0" err="1">
                <a:latin typeface="+mn-ea"/>
              </a:rPr>
              <a:t>Jdbc</a:t>
            </a:r>
            <a:r>
              <a:rPr lang="en-US" altLang="ko-KR" sz="900" dirty="0">
                <a:latin typeface="+mn-ea"/>
              </a:rPr>
              <a:t> Driver</a:t>
            </a:r>
            <a:endParaRPr lang="ko-KR" altLang="ko-KR" sz="900" dirty="0">
              <a:latin typeface="+mn-ea"/>
            </a:endParaRPr>
          </a:p>
          <a:p>
            <a:r>
              <a:rPr lang="ko-KR" altLang="ko-KR" sz="900" dirty="0">
                <a:latin typeface="+mn-ea"/>
              </a:rPr>
              <a:t>└─</a:t>
            </a:r>
            <a:r>
              <a:rPr lang="en-US" altLang="ko-KR" sz="900" dirty="0">
                <a:latin typeface="+mn-ea"/>
              </a:rPr>
              <a:t>log	; </a:t>
            </a:r>
            <a:r>
              <a:rPr lang="ko-KR" altLang="ko-KR" sz="900" dirty="0">
                <a:latin typeface="+mn-ea"/>
              </a:rPr>
              <a:t>로그 파일</a:t>
            </a:r>
            <a:endParaRPr lang="en-US" altLang="ko-KR" sz="900" dirty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b="1" dirty="0">
                <a:latin typeface="+mn-ea"/>
              </a:rPr>
              <a:t>1.2. </a:t>
            </a:r>
            <a:r>
              <a:rPr lang="ko-KR" altLang="en-US" sz="900" b="1" dirty="0">
                <a:latin typeface="+mn-ea"/>
              </a:rPr>
              <a:t>로그 정보</a:t>
            </a:r>
            <a:r>
              <a:rPr lang="en-US" altLang="ko-KR" sz="900" b="1" dirty="0">
                <a:latin typeface="+mn-ea"/>
              </a:rPr>
              <a:t>(Log) </a:t>
            </a:r>
            <a:r>
              <a:rPr lang="ko-KR" altLang="en-US" sz="900" b="1" dirty="0">
                <a:latin typeface="+mn-ea"/>
              </a:rPr>
              <a:t>파일</a:t>
            </a:r>
            <a:endParaRPr lang="en-US" altLang="ko-KR" sz="900" b="1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ps_startup.log : Process </a:t>
            </a:r>
            <a:r>
              <a:rPr lang="ko-KR" altLang="ko-KR" sz="900" dirty="0">
                <a:latin typeface="+mn-ea"/>
              </a:rPr>
              <a:t>실행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ko-KR" sz="900" dirty="0">
                <a:latin typeface="+mn-ea"/>
              </a:rPr>
              <a:t>종료 상태 로그 파일</a:t>
            </a:r>
          </a:p>
          <a:p>
            <a:r>
              <a:rPr lang="en-US" altLang="ko-KR" sz="900" dirty="0">
                <a:latin typeface="+mn-ea"/>
              </a:rPr>
              <a:t>audit.log : Process </a:t>
            </a:r>
            <a:r>
              <a:rPr lang="ko-KR" altLang="ko-KR" sz="900" dirty="0">
                <a:latin typeface="+mn-ea"/>
              </a:rPr>
              <a:t>실행 결과 로그 파일</a:t>
            </a:r>
          </a:p>
          <a:p>
            <a:r>
              <a:rPr lang="en-US" altLang="ko-KR" sz="900" dirty="0">
                <a:latin typeface="+mn-ea"/>
              </a:rPr>
              <a:t>event.log : Process </a:t>
            </a:r>
            <a:r>
              <a:rPr lang="ko-KR" altLang="ko-KR" sz="900" dirty="0">
                <a:latin typeface="+mn-ea"/>
              </a:rPr>
              <a:t>실행 상태 세부 감시용 로그 파일</a:t>
            </a:r>
            <a:r>
              <a:rPr lang="en-US" altLang="ko-KR" sz="900" dirty="0">
                <a:latin typeface="+mn-ea"/>
              </a:rPr>
              <a:t> (</a:t>
            </a:r>
            <a:r>
              <a:rPr lang="ko-KR" altLang="ko-KR" sz="900" dirty="0">
                <a:latin typeface="+mn-ea"/>
              </a:rPr>
              <a:t>기본값에서는 사용하지 않음</a:t>
            </a:r>
            <a:r>
              <a:rPr lang="en-US" altLang="ko-KR" sz="900" dirty="0">
                <a:latin typeface="+mn-ea"/>
              </a:rPr>
              <a:t>)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b="1" dirty="0">
                <a:latin typeface="+mn-ea"/>
              </a:rPr>
              <a:t>1.3. </a:t>
            </a:r>
            <a:r>
              <a:rPr lang="ko-KR" altLang="en-US" sz="900" b="1" dirty="0">
                <a:latin typeface="+mn-ea"/>
              </a:rPr>
              <a:t>프로세스의 실행</a:t>
            </a:r>
            <a:endParaRPr lang="en-US" altLang="ko-KR" sz="900" b="1" dirty="0">
              <a:latin typeface="+mn-ea"/>
            </a:endParaRPr>
          </a:p>
          <a:p>
            <a:r>
              <a:rPr lang="en-US" altLang="ko-KR" sz="900" b="1" dirty="0">
                <a:latin typeface="+mn-ea"/>
              </a:rPr>
              <a:t>1.3.1.</a:t>
            </a:r>
            <a:r>
              <a:rPr lang="ko-KR" altLang="en-US" sz="900" b="1" dirty="0">
                <a:latin typeface="+mn-ea"/>
              </a:rPr>
              <a:t> </a:t>
            </a:r>
            <a:r>
              <a:rPr lang="en-US" altLang="ko-KR" sz="900" b="1" dirty="0">
                <a:latin typeface="+mn-ea"/>
              </a:rPr>
              <a:t>Windows</a:t>
            </a:r>
            <a:r>
              <a:rPr lang="ko-KR" altLang="en-US" sz="900" b="1" dirty="0">
                <a:latin typeface="+mn-ea"/>
              </a:rPr>
              <a:t> 환경 실행</a:t>
            </a:r>
            <a:endParaRPr lang="en-US" altLang="ko-KR" sz="900" b="1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- </a:t>
            </a:r>
            <a:r>
              <a:rPr lang="ko-KR" altLang="ko-KR" sz="900" dirty="0">
                <a:latin typeface="+mn-ea"/>
              </a:rPr>
              <a:t>설치된</a:t>
            </a:r>
            <a:r>
              <a:rPr lang="en-US" altLang="ko-KR" sz="900" dirty="0">
                <a:latin typeface="+mn-ea"/>
              </a:rPr>
              <a:t> /bin/ </a:t>
            </a:r>
            <a:r>
              <a:rPr lang="ko-KR" altLang="ko-KR" sz="900" dirty="0">
                <a:latin typeface="+mn-ea"/>
              </a:rPr>
              <a:t>폴더의</a:t>
            </a:r>
            <a:r>
              <a:rPr lang="en-US" altLang="ko-KR" sz="900" dirty="0">
                <a:latin typeface="+mn-ea"/>
              </a:rPr>
              <a:t> xstart.bat</a:t>
            </a:r>
            <a:r>
              <a:rPr lang="ko-KR" altLang="ko-KR" sz="900" dirty="0">
                <a:latin typeface="+mn-ea"/>
              </a:rPr>
              <a:t>를 폴더 위치에서 실행함으로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PolicyServer</a:t>
            </a:r>
            <a:r>
              <a:rPr lang="ko-KR" altLang="ko-KR" sz="900" dirty="0">
                <a:latin typeface="+mn-ea"/>
              </a:rPr>
              <a:t>를 구동 시킬 수 있습니다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en-US" altLang="ko-KR" sz="900" b="1" dirty="0">
                <a:latin typeface="+mn-ea"/>
              </a:rPr>
              <a:t>1.3.2. UNIX</a:t>
            </a:r>
            <a:r>
              <a:rPr lang="ko-KR" altLang="en-US" sz="900" b="1" dirty="0">
                <a:latin typeface="+mn-ea"/>
              </a:rPr>
              <a:t> 환경 </a:t>
            </a:r>
            <a:r>
              <a:rPr lang="en-US" altLang="ko-KR" sz="900" b="1" dirty="0" err="1">
                <a:latin typeface="+mn-ea"/>
              </a:rPr>
              <a:t>policyserver</a:t>
            </a:r>
            <a:r>
              <a:rPr lang="en-US" altLang="ko-KR" sz="900" b="1" dirty="0"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프로세스 실행</a:t>
            </a:r>
            <a:endParaRPr lang="en-US" altLang="ko-KR" sz="900" b="1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- UNIX </a:t>
            </a:r>
            <a:r>
              <a:rPr lang="ko-KR" altLang="ko-KR" sz="900" dirty="0">
                <a:latin typeface="+mn-ea"/>
              </a:rPr>
              <a:t>환경에서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PolicyServer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ko-KR" sz="900" dirty="0">
                <a:latin typeface="+mn-ea"/>
              </a:rPr>
              <a:t>는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Jvm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ko-KR" sz="900" dirty="0">
                <a:latin typeface="+mn-ea"/>
              </a:rPr>
              <a:t>프로세스로 제공되며 실행방법은 다음과 같습니다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en-US" altLang="ko-KR" sz="900" dirty="0">
                <a:latin typeface="+mn-ea"/>
              </a:rPr>
              <a:t>  UNIX </a:t>
            </a:r>
            <a:r>
              <a:rPr lang="ko-KR" altLang="ko-KR" sz="900" dirty="0">
                <a:latin typeface="+mn-ea"/>
              </a:rPr>
              <a:t>환경의 경우 실행의 편의를 의해 패키지 안에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xstart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ko-KR" sz="900" dirty="0">
                <a:latin typeface="+mn-ea"/>
              </a:rPr>
              <a:t>이미 생성되어져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570C293-0676-48AC-A91B-882451FDBA71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902" y="5152707"/>
            <a:ext cx="544004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204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EFAB0-0B9E-8347-ABB0-EF5D58F764B7}"/>
              </a:ext>
            </a:extLst>
          </p:cNvPr>
          <p:cNvSpPr txBox="1"/>
          <p:nvPr/>
        </p:nvSpPr>
        <p:spPr>
          <a:xfrm>
            <a:off x="230333" y="197847"/>
            <a:ext cx="2979592" cy="49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1-2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TouchEn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wiseaccess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솔루션 구성</a:t>
            </a:r>
            <a:endParaRPr lang="ko-KR" altLang="en-US" sz="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E5586-A73C-B646-8EF9-942B19A93A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253" y="6345302"/>
            <a:ext cx="715491" cy="356315"/>
          </a:xfrm>
          <a:prstGeom prst="rect">
            <a:avLst/>
          </a:prstGeom>
        </p:spPr>
      </p:pic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2F9A5498-4842-1B45-B069-48CE22DC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0169" y="6503670"/>
            <a:ext cx="2228850" cy="365125"/>
          </a:xfrm>
        </p:spPr>
        <p:txBody>
          <a:bodyPr/>
          <a:lstStyle/>
          <a:p>
            <a:fld id="{FD0A10F0-CFF0-0D40-9C8C-F20E3D47AC18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sp>
        <p:nvSpPr>
          <p:cNvPr id="26" name="모서리가 둥근 직사각형 12">
            <a:extLst>
              <a:ext uri="{FF2B5EF4-FFF2-40B4-BE49-F238E27FC236}">
                <a16:creationId xmlns:a16="http://schemas.microsoft.com/office/drawing/2014/main" id="{F00E6F48-A681-4970-A91F-7C6455185065}"/>
              </a:ext>
            </a:extLst>
          </p:cNvPr>
          <p:cNvSpPr/>
          <p:nvPr/>
        </p:nvSpPr>
        <p:spPr>
          <a:xfrm>
            <a:off x="309208" y="847518"/>
            <a:ext cx="9201735" cy="1754324"/>
          </a:xfrm>
          <a:prstGeom prst="roundRect">
            <a:avLst>
              <a:gd name="adj" fmla="val 2757"/>
            </a:avLst>
          </a:prstGeom>
          <a:noFill/>
          <a:ln w="38100">
            <a:solidFill>
              <a:srgbClr val="FF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>
              <a:latin typeface="+mn-ea"/>
            </a:endParaRPr>
          </a:p>
        </p:txBody>
      </p:sp>
      <p:sp>
        <p:nvSpPr>
          <p:cNvPr id="27" name="양쪽 모서리가 둥근 사각형 13">
            <a:extLst>
              <a:ext uri="{FF2B5EF4-FFF2-40B4-BE49-F238E27FC236}">
                <a16:creationId xmlns:a16="http://schemas.microsoft.com/office/drawing/2014/main" id="{0CE6ACFB-5985-4486-8272-133DDC2F081D}"/>
              </a:ext>
            </a:extLst>
          </p:cNvPr>
          <p:cNvSpPr/>
          <p:nvPr/>
        </p:nvSpPr>
        <p:spPr>
          <a:xfrm>
            <a:off x="309208" y="847516"/>
            <a:ext cx="9201735" cy="430887"/>
          </a:xfrm>
          <a:prstGeom prst="round2SameRect">
            <a:avLst/>
          </a:prstGeom>
          <a:solidFill>
            <a:srgbClr val="FF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6A6F54-C9D6-44CC-BF91-E9DB194B571D}"/>
              </a:ext>
            </a:extLst>
          </p:cNvPr>
          <p:cNvSpPr txBox="1"/>
          <p:nvPr/>
        </p:nvSpPr>
        <p:spPr>
          <a:xfrm>
            <a:off x="309373" y="814769"/>
            <a:ext cx="9158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chemeClr val="bg1"/>
                </a:solidFill>
                <a:latin typeface="+mn-ea"/>
              </a:rPr>
              <a:t>3. 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+mn-ea"/>
              </a:rPr>
              <a:t>ssoengine</a:t>
            </a:r>
            <a:endParaRPr kumimoji="1" lang="en-US" altLang="ko-KR" sz="12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000" dirty="0" err="1">
                <a:solidFill>
                  <a:schemeClr val="bg1"/>
                </a:solidFill>
                <a:latin typeface="+mn-ea"/>
              </a:rPr>
              <a:t>ssoEngine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ko-KR" sz="1000" dirty="0">
                <a:solidFill>
                  <a:schemeClr val="bg1"/>
                </a:solidFill>
                <a:latin typeface="+mn-ea"/>
              </a:rPr>
              <a:t>은 일반 유닉스와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 Windows NT/2000 </a:t>
            </a:r>
            <a:r>
              <a:rPr lang="ko-KR" altLang="ko-KR" sz="1000" dirty="0">
                <a:solidFill>
                  <a:schemeClr val="bg1"/>
                </a:solidFill>
                <a:latin typeface="+mn-ea"/>
              </a:rPr>
              <a:t>기반에서 운영되는 서비스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(daemon) </a:t>
            </a:r>
            <a:r>
              <a:rPr lang="ko-KR" altLang="ko-KR" sz="1000" dirty="0">
                <a:solidFill>
                  <a:schemeClr val="bg1"/>
                </a:solidFill>
                <a:latin typeface="+mn-ea"/>
              </a:rPr>
              <a:t>프로세스로써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ko-KR" sz="1000" dirty="0">
                <a:solidFill>
                  <a:schemeClr val="bg1"/>
                </a:solidFill>
                <a:latin typeface="+mn-ea"/>
              </a:rPr>
              <a:t>주요 기능은 다음과 같습니다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7EB54-C3C0-4149-AD1A-16225740794B}"/>
              </a:ext>
            </a:extLst>
          </p:cNvPr>
          <p:cNvSpPr txBox="1"/>
          <p:nvPr/>
        </p:nvSpPr>
        <p:spPr>
          <a:xfrm>
            <a:off x="309373" y="1278403"/>
            <a:ext cx="9077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1) </a:t>
            </a:r>
            <a:r>
              <a:rPr lang="ko-KR" altLang="ko-KR" sz="1000" b="1" dirty="0">
                <a:latin typeface="+mn-ea"/>
              </a:rPr>
              <a:t>토큰 생성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ko-KR" sz="1000" b="1" dirty="0">
                <a:latin typeface="+mn-ea"/>
              </a:rPr>
              <a:t>검증 기능을 이용한</a:t>
            </a:r>
            <a:r>
              <a:rPr lang="en-US" altLang="ko-KR" sz="1000" b="1" dirty="0">
                <a:latin typeface="+mn-ea"/>
              </a:rPr>
              <a:t> Single Sign-On </a:t>
            </a:r>
            <a:r>
              <a:rPr lang="ko-KR" altLang="ko-KR" sz="1000" b="1" dirty="0">
                <a:latin typeface="+mn-ea"/>
              </a:rPr>
              <a:t>구축</a:t>
            </a:r>
          </a:p>
          <a:p>
            <a:r>
              <a:rPr lang="ko-KR" altLang="ko-KR" sz="1000" dirty="0">
                <a:latin typeface="+mn-ea"/>
              </a:rPr>
              <a:t>로그인한 사용자의 인증 정보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ko-KR" sz="1000" dirty="0">
                <a:latin typeface="+mn-ea"/>
              </a:rPr>
              <a:t>예를 들어 사용자 아이디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ko-KR" sz="1000" dirty="0">
                <a:latin typeface="+mn-ea"/>
              </a:rPr>
              <a:t>계좌번호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ko-KR" sz="1000" dirty="0">
                <a:latin typeface="+mn-ea"/>
              </a:rPr>
              <a:t>주민번호 등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ko-KR" sz="1000" dirty="0">
                <a:latin typeface="+mn-ea"/>
              </a:rPr>
              <a:t>를 암호화된 토큰 포맷의 데이터로 만들 수 있으며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ko-KR" sz="1000" dirty="0">
                <a:latin typeface="+mn-ea"/>
              </a:rPr>
              <a:t>이를 </a:t>
            </a:r>
            <a:r>
              <a:rPr lang="ko-KR" altLang="ko-KR" sz="1000" dirty="0" err="1">
                <a:latin typeface="+mn-ea"/>
              </a:rPr>
              <a:t>제휴된</a:t>
            </a:r>
            <a:r>
              <a:rPr lang="ko-KR" altLang="ko-KR" sz="1000" dirty="0">
                <a:latin typeface="+mn-ea"/>
              </a:rPr>
              <a:t> 다른 서버에서 넘겨 받아 검증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ko-KR" sz="1000" dirty="0">
                <a:latin typeface="+mn-ea"/>
              </a:rPr>
              <a:t>복호화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ko-KR" sz="1000" dirty="0">
                <a:latin typeface="+mn-ea"/>
              </a:rPr>
              <a:t>하여 사용할 수 있습니다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ko-KR" sz="1000" dirty="0">
                <a:latin typeface="+mn-ea"/>
              </a:rPr>
              <a:t>이를 기반으로 서버간 정보 공유를 가능케 하여</a:t>
            </a:r>
            <a:r>
              <a:rPr lang="en-US" altLang="ko-KR" sz="1000" dirty="0">
                <a:latin typeface="+mn-ea"/>
              </a:rPr>
              <a:t> Single Sign-On</a:t>
            </a:r>
            <a:r>
              <a:rPr lang="ko-KR" altLang="ko-KR" sz="1000" dirty="0">
                <a:latin typeface="+mn-ea"/>
              </a:rPr>
              <a:t>을 구성할 수 있습니다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2) </a:t>
            </a:r>
            <a:r>
              <a:rPr lang="ko-KR" altLang="ko-KR" sz="1000" b="1" dirty="0">
                <a:latin typeface="+mn-ea"/>
              </a:rPr>
              <a:t>데이터 암호화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ko-KR" sz="1000" b="1" dirty="0" err="1">
                <a:latin typeface="+mn-ea"/>
              </a:rPr>
              <a:t>해쉬</a:t>
            </a:r>
            <a:r>
              <a:rPr lang="ko-KR" altLang="ko-KR" sz="1000" b="1" dirty="0">
                <a:latin typeface="+mn-ea"/>
              </a:rPr>
              <a:t> 기능</a:t>
            </a:r>
          </a:p>
          <a:p>
            <a:r>
              <a:rPr lang="ko-KR" altLang="ko-KR" sz="1000" dirty="0">
                <a:latin typeface="+mn-ea"/>
              </a:rPr>
              <a:t>서버 프로그래밍에서 임의의 데이터를 암호화하거나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ko-KR" sz="1000" dirty="0" err="1">
                <a:latin typeface="+mn-ea"/>
              </a:rPr>
              <a:t>해쉬</a:t>
            </a:r>
            <a:r>
              <a:rPr lang="ko-KR" altLang="ko-KR" sz="1000" dirty="0">
                <a:latin typeface="+mn-ea"/>
              </a:rPr>
              <a:t> 할 수 있으며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ko-KR" sz="1000" dirty="0">
                <a:latin typeface="+mn-ea"/>
              </a:rPr>
              <a:t>이를 이용하여 안전하게 데이터를 파일이나</a:t>
            </a:r>
            <a:r>
              <a:rPr lang="en-US" altLang="ko-KR" sz="1000" dirty="0">
                <a:latin typeface="+mn-ea"/>
              </a:rPr>
              <a:t> DB</a:t>
            </a:r>
            <a:r>
              <a:rPr lang="ko-KR" altLang="ko-KR" sz="1000" dirty="0">
                <a:latin typeface="+mn-ea"/>
              </a:rPr>
              <a:t>에 저장 관리하거나 네트워크를 통하여 다른 서버로 전달할 수 있습니다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3) </a:t>
            </a:r>
            <a:r>
              <a:rPr lang="en-US" altLang="ko-KR" sz="1000" b="1" dirty="0" err="1">
                <a:latin typeface="+mn-ea"/>
              </a:rPr>
              <a:t>PolicyServer</a:t>
            </a:r>
            <a:r>
              <a:rPr lang="ko-KR" altLang="ko-KR" sz="1000" b="1" dirty="0">
                <a:latin typeface="+mn-ea"/>
              </a:rPr>
              <a:t>와의 연동</a:t>
            </a:r>
          </a:p>
          <a:p>
            <a:r>
              <a:rPr lang="ko-KR" altLang="ko-KR" sz="1000" dirty="0">
                <a:latin typeface="+mn-ea"/>
              </a:rPr>
              <a:t>사용자 인증 및 세션 등의 확장된 기능을 수행하기 위해서 </a:t>
            </a:r>
            <a:r>
              <a:rPr lang="en-US" altLang="ko-KR" sz="1000" dirty="0" err="1">
                <a:latin typeface="+mn-ea"/>
              </a:rPr>
              <a:t>PolicyServer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ko-KR" sz="1000" dirty="0">
                <a:latin typeface="+mn-ea"/>
              </a:rPr>
              <a:t>와 연동할 수 있습니다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ko-KR" sz="10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57123-B69F-4BA9-B114-B43A33365F2A}"/>
              </a:ext>
            </a:extLst>
          </p:cNvPr>
          <p:cNvSpPr txBox="1"/>
          <p:nvPr/>
        </p:nvSpPr>
        <p:spPr>
          <a:xfrm>
            <a:off x="221748" y="2475621"/>
            <a:ext cx="937665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+mn-ea"/>
            </a:endParaRPr>
          </a:p>
          <a:p>
            <a:r>
              <a:rPr lang="en-US" altLang="ko-KR" sz="900" b="1" dirty="0">
                <a:latin typeface="+mn-ea"/>
              </a:rPr>
              <a:t>1.1 </a:t>
            </a:r>
            <a:r>
              <a:rPr lang="ko-KR" altLang="en-US" sz="900" b="1" dirty="0">
                <a:latin typeface="+mn-ea"/>
              </a:rPr>
              <a:t>디렉토리 구조</a:t>
            </a:r>
            <a:endParaRPr lang="en-US" altLang="ko-KR" sz="900" b="1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/</a:t>
            </a:r>
            <a:r>
              <a:rPr lang="en-US" altLang="ko-KR" sz="900" dirty="0" err="1">
                <a:latin typeface="+mn-ea"/>
              </a:rPr>
              <a:t>ssoengine</a:t>
            </a:r>
            <a:r>
              <a:rPr lang="en-US" altLang="ko-KR" sz="900" dirty="0">
                <a:latin typeface="+mn-ea"/>
              </a:rPr>
              <a:t>/</a:t>
            </a:r>
            <a:endParaRPr lang="ko-KR" altLang="ko-KR" sz="900" dirty="0">
              <a:latin typeface="+mn-ea"/>
            </a:endParaRPr>
          </a:p>
          <a:p>
            <a:r>
              <a:rPr lang="ko-KR" altLang="ko-KR" sz="900" dirty="0">
                <a:latin typeface="+mn-ea"/>
              </a:rPr>
              <a:t>├─</a:t>
            </a:r>
            <a:r>
              <a:rPr lang="en-US" altLang="ko-KR" sz="900" dirty="0">
                <a:latin typeface="+mn-ea"/>
              </a:rPr>
              <a:t>bin	; </a:t>
            </a:r>
            <a:r>
              <a:rPr lang="ko-KR" altLang="ko-KR" sz="900" dirty="0">
                <a:latin typeface="+mn-ea"/>
              </a:rPr>
              <a:t>실행 파일</a:t>
            </a:r>
          </a:p>
          <a:p>
            <a:r>
              <a:rPr lang="ko-KR" altLang="ko-KR" sz="900" dirty="0">
                <a:latin typeface="+mn-ea"/>
              </a:rPr>
              <a:t>├─</a:t>
            </a:r>
            <a:r>
              <a:rPr lang="en-US" altLang="ko-KR" sz="900" dirty="0">
                <a:latin typeface="+mn-ea"/>
              </a:rPr>
              <a:t>conf	; config </a:t>
            </a:r>
            <a:r>
              <a:rPr lang="ko-KR" altLang="ko-KR" sz="900" dirty="0">
                <a:latin typeface="+mn-ea"/>
              </a:rPr>
              <a:t>설정 파일</a:t>
            </a:r>
          </a:p>
          <a:p>
            <a:r>
              <a:rPr lang="ko-KR" altLang="ko-KR" sz="900" dirty="0">
                <a:latin typeface="+mn-ea"/>
              </a:rPr>
              <a:t>├─</a:t>
            </a:r>
            <a:r>
              <a:rPr lang="en-US" altLang="ko-KR" sz="900" dirty="0" err="1">
                <a:latin typeface="+mn-ea"/>
              </a:rPr>
              <a:t>keydb</a:t>
            </a:r>
            <a:r>
              <a:rPr lang="en-US" altLang="ko-KR" sz="900" dirty="0">
                <a:latin typeface="+mn-ea"/>
              </a:rPr>
              <a:t>	; </a:t>
            </a:r>
            <a:r>
              <a:rPr lang="ko-KR" altLang="ko-KR" sz="900" dirty="0">
                <a:latin typeface="+mn-ea"/>
              </a:rPr>
              <a:t>서버 인증서</a:t>
            </a:r>
            <a:r>
              <a:rPr lang="en-US" altLang="ko-KR" sz="900" dirty="0">
                <a:latin typeface="+mn-ea"/>
              </a:rPr>
              <a:t>,</a:t>
            </a:r>
            <a:r>
              <a:rPr lang="ko-KR" altLang="ko-KR" sz="900" dirty="0">
                <a:latin typeface="+mn-ea"/>
              </a:rPr>
              <a:t>개인키 파일 등</a:t>
            </a:r>
          </a:p>
          <a:p>
            <a:r>
              <a:rPr lang="ko-KR" altLang="ko-KR" sz="900" dirty="0">
                <a:latin typeface="+mn-ea"/>
              </a:rPr>
              <a:t>├─</a:t>
            </a:r>
            <a:r>
              <a:rPr lang="en-US" altLang="ko-KR" sz="900" dirty="0">
                <a:latin typeface="+mn-ea"/>
              </a:rPr>
              <a:t>library	; </a:t>
            </a:r>
            <a:r>
              <a:rPr lang="ko-KR" altLang="ko-KR" sz="900" dirty="0">
                <a:latin typeface="+mn-ea"/>
              </a:rPr>
              <a:t>라이브러리 파일</a:t>
            </a:r>
          </a:p>
          <a:p>
            <a:r>
              <a:rPr lang="ko-KR" altLang="ko-KR" sz="900" dirty="0">
                <a:latin typeface="+mn-ea"/>
              </a:rPr>
              <a:t>└─</a:t>
            </a:r>
            <a:r>
              <a:rPr lang="en-US" altLang="ko-KR" sz="900" dirty="0">
                <a:latin typeface="+mn-ea"/>
              </a:rPr>
              <a:t>log	; </a:t>
            </a:r>
            <a:r>
              <a:rPr lang="ko-KR" altLang="ko-KR" sz="900" dirty="0">
                <a:latin typeface="+mn-ea"/>
              </a:rPr>
              <a:t>로그 파일</a:t>
            </a:r>
            <a:endParaRPr lang="en-US" altLang="ko-KR" sz="900" dirty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b="1" dirty="0">
                <a:latin typeface="+mn-ea"/>
              </a:rPr>
              <a:t>1.2. </a:t>
            </a:r>
            <a:r>
              <a:rPr lang="ko-KR" altLang="en-US" sz="900" b="1" dirty="0">
                <a:latin typeface="+mn-ea"/>
              </a:rPr>
              <a:t>로그 정보</a:t>
            </a:r>
            <a:r>
              <a:rPr lang="en-US" altLang="ko-KR" sz="900" b="1" dirty="0">
                <a:latin typeface="+mn-ea"/>
              </a:rPr>
              <a:t>(Log) </a:t>
            </a:r>
            <a:r>
              <a:rPr lang="ko-KR" altLang="en-US" sz="900" b="1" dirty="0">
                <a:latin typeface="+mn-ea"/>
              </a:rPr>
              <a:t>파일</a:t>
            </a:r>
            <a:endParaRPr lang="en-US" altLang="ko-KR" sz="900" b="1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startup.log : Process </a:t>
            </a:r>
            <a:r>
              <a:rPr lang="ko-KR" altLang="ko-KR" sz="900" dirty="0">
                <a:latin typeface="+mn-ea"/>
              </a:rPr>
              <a:t>실행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ko-KR" sz="900" dirty="0">
                <a:latin typeface="+mn-ea"/>
              </a:rPr>
              <a:t>종료 상태 로그 파일</a:t>
            </a:r>
          </a:p>
          <a:p>
            <a:r>
              <a:rPr lang="en-US" altLang="ko-KR" sz="900" dirty="0">
                <a:latin typeface="+mn-ea"/>
              </a:rPr>
              <a:t>event.log : Process </a:t>
            </a:r>
            <a:r>
              <a:rPr lang="ko-KR" altLang="ko-KR" sz="900" dirty="0">
                <a:latin typeface="+mn-ea"/>
              </a:rPr>
              <a:t>실행 상태 세부 감시용 로그 파일</a:t>
            </a:r>
            <a:r>
              <a:rPr lang="en-US" altLang="ko-KR" sz="900" dirty="0">
                <a:latin typeface="+mn-ea"/>
              </a:rPr>
              <a:t> (</a:t>
            </a:r>
            <a:r>
              <a:rPr lang="ko-KR" altLang="ko-KR" sz="900" dirty="0">
                <a:latin typeface="+mn-ea"/>
              </a:rPr>
              <a:t>기본값에서는 사용하지 않음</a:t>
            </a:r>
            <a:r>
              <a:rPr lang="en-US" altLang="ko-KR" sz="900" dirty="0">
                <a:latin typeface="+mn-ea"/>
              </a:rPr>
              <a:t>)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b="1" dirty="0">
                <a:latin typeface="+mn-ea"/>
              </a:rPr>
              <a:t>1.3. </a:t>
            </a:r>
            <a:r>
              <a:rPr lang="ko-KR" altLang="en-US" sz="900" b="1" dirty="0">
                <a:latin typeface="+mn-ea"/>
              </a:rPr>
              <a:t>프로세스의 실행</a:t>
            </a:r>
            <a:endParaRPr lang="en-US" altLang="ko-KR" sz="900" b="1" dirty="0">
              <a:latin typeface="+mn-ea"/>
            </a:endParaRPr>
          </a:p>
          <a:p>
            <a:r>
              <a:rPr lang="en-US" altLang="ko-KR" sz="900" b="1" dirty="0">
                <a:latin typeface="+mn-ea"/>
              </a:rPr>
              <a:t>1.3.1.</a:t>
            </a:r>
            <a:r>
              <a:rPr lang="ko-KR" altLang="en-US" sz="900" b="1" dirty="0">
                <a:latin typeface="+mn-ea"/>
              </a:rPr>
              <a:t> </a:t>
            </a:r>
            <a:r>
              <a:rPr lang="en-US" altLang="ko-KR" sz="900" b="1" dirty="0">
                <a:latin typeface="+mn-ea"/>
              </a:rPr>
              <a:t>Windows</a:t>
            </a:r>
            <a:r>
              <a:rPr lang="ko-KR" altLang="en-US" sz="900" b="1" dirty="0">
                <a:latin typeface="+mn-ea"/>
              </a:rPr>
              <a:t> 환경 실행</a:t>
            </a:r>
            <a:endParaRPr lang="en-US" altLang="ko-KR" sz="900" b="1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- Windows Service</a:t>
            </a:r>
            <a:r>
              <a:rPr lang="ko-KR" altLang="en-US" sz="900" dirty="0">
                <a:latin typeface="+mn-ea"/>
              </a:rPr>
              <a:t>에서 </a:t>
            </a:r>
            <a:r>
              <a:rPr lang="en-US" altLang="ko-KR" sz="900" dirty="0" err="1">
                <a:latin typeface="+mn-ea"/>
              </a:rPr>
              <a:t>RaonSecure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TouchEn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wiseaccess</a:t>
            </a:r>
            <a:r>
              <a:rPr lang="en-US" altLang="ko-KR" sz="900" dirty="0">
                <a:latin typeface="+mn-ea"/>
              </a:rPr>
              <a:t> (</a:t>
            </a:r>
            <a:r>
              <a:rPr lang="en-US" altLang="ko-KR" sz="900" dirty="0" err="1">
                <a:latin typeface="+mn-ea"/>
              </a:rPr>
              <a:t>ssoengine</a:t>
            </a:r>
            <a:r>
              <a:rPr lang="en-US" altLang="ko-KR" sz="900" dirty="0">
                <a:latin typeface="+mn-ea"/>
              </a:rPr>
              <a:t>) </a:t>
            </a:r>
            <a:r>
              <a:rPr lang="ko-KR" altLang="en-US" sz="900" dirty="0">
                <a:latin typeface="+mn-ea"/>
              </a:rPr>
              <a:t>서비스를 시작하여 </a:t>
            </a:r>
            <a:r>
              <a:rPr lang="en-US" altLang="ko-KR" sz="900" dirty="0" err="1">
                <a:latin typeface="+mn-ea"/>
              </a:rPr>
              <a:t>ssoengine</a:t>
            </a:r>
            <a:r>
              <a:rPr lang="ko-KR" altLang="en-US" sz="900" dirty="0">
                <a:latin typeface="+mn-ea"/>
              </a:rPr>
              <a:t>을 구동 할 수 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en-US" altLang="ko-KR" sz="900" b="1" dirty="0">
                <a:latin typeface="+mn-ea"/>
              </a:rPr>
              <a:t>1.3.2. UNIX</a:t>
            </a:r>
            <a:r>
              <a:rPr lang="ko-KR" altLang="en-US" sz="900" b="1" dirty="0">
                <a:latin typeface="+mn-ea"/>
              </a:rPr>
              <a:t> 환경 </a:t>
            </a:r>
            <a:r>
              <a:rPr lang="en-US" altLang="ko-KR" sz="900" b="1" dirty="0" err="1">
                <a:latin typeface="+mn-ea"/>
              </a:rPr>
              <a:t>ssoengine</a:t>
            </a:r>
            <a:r>
              <a:rPr lang="en-US" altLang="ko-KR" sz="900" b="1" dirty="0"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프로세스 실행</a:t>
            </a:r>
            <a:endParaRPr lang="en-US" altLang="ko-KR" sz="900" b="1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- UNIX </a:t>
            </a:r>
            <a:r>
              <a:rPr lang="ko-KR" altLang="ko-KR" sz="900" dirty="0">
                <a:latin typeface="+mn-ea"/>
              </a:rPr>
              <a:t>환경의 경우 실행의 편의를 의해 패키지 안에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xstart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ko-KR" sz="900" dirty="0">
                <a:latin typeface="+mn-ea"/>
              </a:rPr>
              <a:t>이미 생성되어져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D3DABB-0626-4C3A-A101-9CBDC44E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73" y="5069217"/>
            <a:ext cx="3756084" cy="129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9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4583</TotalTime>
  <Words>4401</Words>
  <Application>Microsoft Office PowerPoint</Application>
  <PresentationFormat>A4 용지(210x297mm)</PresentationFormat>
  <Paragraphs>712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나눔고딕</vt:lpstr>
      <vt:lpstr>맑은 고딕</vt:lpstr>
      <vt:lpstr>Arial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YJ</dc:creator>
  <cp:lastModifiedBy>김 용인</cp:lastModifiedBy>
  <cp:revision>268</cp:revision>
  <cp:lastPrinted>2019-09-24T02:31:18Z</cp:lastPrinted>
  <dcterms:created xsi:type="dcterms:W3CDTF">2019-07-25T04:24:20Z</dcterms:created>
  <dcterms:modified xsi:type="dcterms:W3CDTF">2020-04-24T05:33:24Z</dcterms:modified>
</cp:coreProperties>
</file>