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저자 및 날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스크린샷 2020-12-08 22.05.40.png" descr="스크린샷 2020-12-08 22.05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41" y="2405292"/>
            <a:ext cx="11784693" cy="278980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/Users/whoana/DEV/apps/apache-tomcat-8.5.56/doc/mint"/>
          <p:cNvSpPr txBox="1"/>
          <p:nvPr/>
        </p:nvSpPr>
        <p:spPr>
          <a:xfrm>
            <a:off x="6040345" y="3180865"/>
            <a:ext cx="6012970" cy="294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/Users/whoana/DEV/apps/apache-tomcat-8.5.56/doc/mint</a:t>
            </a:r>
          </a:p>
        </p:txBody>
      </p:sp>
      <p:sp>
        <p:nvSpPr>
          <p:cNvPr id="154" name="선"/>
          <p:cNvSpPr/>
          <p:nvPr/>
        </p:nvSpPr>
        <p:spPr>
          <a:xfrm flipH="1">
            <a:off x="7086884" y="3431115"/>
            <a:ext cx="285929" cy="285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모서리가 둥근 직사각형"/>
          <p:cNvSpPr/>
          <p:nvPr/>
        </p:nvSpPr>
        <p:spPr>
          <a:xfrm>
            <a:off x="4150221" y="3602802"/>
            <a:ext cx="2891553" cy="394786"/>
          </a:xfrm>
          <a:prstGeom prst="roundRect">
            <a:avLst>
              <a:gd name="adj" fmla="val 4372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모서리가 둥근 직사각형"/>
          <p:cNvSpPr/>
          <p:nvPr/>
        </p:nvSpPr>
        <p:spPr>
          <a:xfrm>
            <a:off x="4102830" y="3003436"/>
            <a:ext cx="1801681" cy="394787"/>
          </a:xfrm>
          <a:prstGeom prst="roundRect">
            <a:avLst>
              <a:gd name="adj" fmla="val 4372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{TOMCAT_HOME}/conf/tomcat-users.xml 파일에 롤 추가…"/>
          <p:cNvSpPr txBox="1"/>
          <p:nvPr/>
        </p:nvSpPr>
        <p:spPr>
          <a:xfrm>
            <a:off x="211392" y="696489"/>
            <a:ext cx="8784916" cy="88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{TOMCAT_HOME}/conf/tomcat-users.xml 파일에 롤 추가</a:t>
            </a:r>
          </a:p>
          <a:p>
            <a:pPr algn="l" defTabSz="565150">
              <a:tabLst>
                <a:tab pos="558800" algn="l"/>
              </a:tabLst>
              <a:defRPr sz="1800">
                <a:solidFill>
                  <a:srgbClr val="FF5F6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F7439D"/>
                </a:solidFill>
              </a:rPr>
              <a:t>&lt;role </a:t>
            </a:r>
            <a:r>
              <a:rPr>
                <a:solidFill>
                  <a:srgbClr val="E7AD78"/>
                </a:solidFill>
              </a:rPr>
              <a:t>rolename</a:t>
            </a:r>
            <a:r>
              <a:rPr b="1">
                <a:solidFill>
                  <a:srgbClr val="F7439D"/>
                </a:solidFill>
              </a:rPr>
              <a:t>=</a:t>
            </a:r>
            <a:r>
              <a:t>"manager-gui"</a:t>
            </a:r>
            <a:r>
              <a:rPr b="1">
                <a:solidFill>
                  <a:srgbClr val="F7439D"/>
                </a:solidFill>
              </a:rPr>
              <a:t>/&gt;</a:t>
            </a:r>
            <a:endParaRPr>
              <a:solidFill>
                <a:srgbClr val="FFFFFF"/>
              </a:solidFill>
            </a:endParaRPr>
          </a:p>
          <a:p>
            <a:pPr algn="l" defTabSz="565150">
              <a:tabLst>
                <a:tab pos="558800" algn="l"/>
              </a:tabLst>
              <a:defRPr sz="1800">
                <a:solidFill>
                  <a:srgbClr val="FF5F6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F7439D"/>
                </a:solidFill>
              </a:rPr>
              <a:t>&lt;user </a:t>
            </a:r>
            <a:r>
              <a:rPr>
                <a:solidFill>
                  <a:srgbClr val="E7AD78"/>
                </a:solidFill>
              </a:rPr>
              <a:t>username</a:t>
            </a:r>
            <a:r>
              <a:rPr b="1">
                <a:solidFill>
                  <a:srgbClr val="F7439D"/>
                </a:solidFill>
              </a:rPr>
              <a:t>=</a:t>
            </a:r>
            <a:r>
              <a:t>"tomcat"</a:t>
            </a:r>
            <a:r>
              <a:rPr b="1">
                <a:solidFill>
                  <a:srgbClr val="F7439D"/>
                </a:solidFill>
              </a:rPr>
              <a:t> </a:t>
            </a:r>
            <a:r>
              <a:rPr>
                <a:solidFill>
                  <a:srgbClr val="E7AD78"/>
                </a:solidFill>
              </a:rPr>
              <a:t>password</a:t>
            </a:r>
            <a:r>
              <a:rPr b="1">
                <a:solidFill>
                  <a:srgbClr val="F7439D"/>
                </a:solidFill>
              </a:rPr>
              <a:t>=</a:t>
            </a:r>
            <a:r>
              <a:t>"tomcat"</a:t>
            </a:r>
            <a:r>
              <a:rPr b="1">
                <a:solidFill>
                  <a:srgbClr val="F7439D"/>
                </a:solidFill>
              </a:rPr>
              <a:t> </a:t>
            </a:r>
            <a:r>
              <a:rPr>
                <a:solidFill>
                  <a:srgbClr val="E7AD78"/>
                </a:solidFill>
              </a:rPr>
              <a:t>roles</a:t>
            </a:r>
            <a:r>
              <a:rPr b="1">
                <a:solidFill>
                  <a:srgbClr val="F7439D"/>
                </a:solidFill>
              </a:rPr>
              <a:t>=</a:t>
            </a:r>
            <a:r>
              <a:t>"manager-gui"</a:t>
            </a:r>
            <a:r>
              <a:rPr b="1">
                <a:solidFill>
                  <a:srgbClr val="F7439D"/>
                </a:solidFill>
              </a:rPr>
              <a:t>/&gt;</a:t>
            </a:r>
          </a:p>
        </p:txBody>
      </p:sp>
      <p:sp>
        <p:nvSpPr>
          <p:cNvPr id="158" name="톰캣 기동 후 관리자 페이지 접속…"/>
          <p:cNvSpPr txBox="1"/>
          <p:nvPr/>
        </p:nvSpPr>
        <p:spPr>
          <a:xfrm>
            <a:off x="250708" y="1845398"/>
            <a:ext cx="332506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톰캣 기동 후 관리자 페이지 접속</a:t>
            </a:r>
          </a:p>
          <a:p>
            <a:pPr algn="l"/>
            <a:r>
              <a:t>http://localhost:8080/manager/html</a:t>
            </a:r>
          </a:p>
        </p:txBody>
      </p:sp>
      <p:sp>
        <p:nvSpPr>
          <p:cNvPr id="159" name="ContextPath  입력 : /mint.…"/>
          <p:cNvSpPr txBox="1"/>
          <p:nvPr/>
        </p:nvSpPr>
        <p:spPr>
          <a:xfrm>
            <a:off x="289931" y="5304230"/>
            <a:ext cx="10466122" cy="1294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ContextPath  입력 : /mint.         </a:t>
            </a:r>
          </a:p>
          <a:p>
            <a:pPr algn="l"/>
          </a:p>
          <a:p>
            <a:pPr algn="l"/>
            <a:r>
              <a:t>WAR 또는 디렉토리 경로 입력 :   /Users/whoana/DEV/apps/apache-tomcat-8.5.56/doc/mint  &lt;— 나는 폴더로 입력했어. </a:t>
            </a:r>
          </a:p>
          <a:p>
            <a:pPr algn="l"/>
          </a:p>
          <a:p>
            <a:pPr algn="l"/>
            <a:r>
              <a:t>“배치” 클릭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