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ridge   service  추가"/>
          <p:cNvSpPr/>
          <p:nvPr/>
        </p:nvSpPr>
        <p:spPr>
          <a:xfrm>
            <a:off x="1034540" y="7016885"/>
            <a:ext cx="9919105" cy="2283368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r"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bridge   service  추가 </a:t>
            </a:r>
          </a:p>
        </p:txBody>
      </p:sp>
      <p:sp>
        <p:nvSpPr>
          <p:cNvPr id="152" name="기본 service"/>
          <p:cNvSpPr/>
          <p:nvPr/>
        </p:nvSpPr>
        <p:spPr>
          <a:xfrm>
            <a:off x="1060689" y="4192787"/>
            <a:ext cx="9919106" cy="277186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r"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기본 service</a:t>
            </a:r>
          </a:p>
        </p:txBody>
      </p:sp>
      <p:grpSp>
        <p:nvGrpSpPr>
          <p:cNvPr id="155" name="스크린샷 2020-12-09 08.46.33.png"/>
          <p:cNvGrpSpPr/>
          <p:nvPr/>
        </p:nvGrpSpPr>
        <p:grpSpPr>
          <a:xfrm>
            <a:off x="6493371" y="5706373"/>
            <a:ext cx="6231873" cy="2283367"/>
            <a:chOff x="0" y="0"/>
            <a:chExt cx="6231872" cy="2283366"/>
          </a:xfrm>
        </p:grpSpPr>
        <p:pic>
          <p:nvPicPr>
            <p:cNvPr id="154" name="스크린샷 2020-12-09 08.46.33.png" descr="스크린샷 2020-12-09 08.46.3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977873" cy="195316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3" name="스크린샷 2020-12-09 08.46.33.png" descr="스크린샷 2020-12-09 08.46.33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231873" cy="2283367"/>
            </a:xfrm>
            <a:prstGeom prst="rect">
              <a:avLst/>
            </a:prstGeom>
            <a:effectLst/>
          </p:spPr>
        </p:pic>
      </p:grpSp>
      <p:grpSp>
        <p:nvGrpSpPr>
          <p:cNvPr id="158" name="스크린샷 2020-12-09 08.41.36.png"/>
          <p:cNvGrpSpPr/>
          <p:nvPr/>
        </p:nvGrpSpPr>
        <p:grpSpPr>
          <a:xfrm>
            <a:off x="7214052" y="763458"/>
            <a:ext cx="5027954" cy="2658959"/>
            <a:chOff x="0" y="0"/>
            <a:chExt cx="5027953" cy="2658958"/>
          </a:xfrm>
        </p:grpSpPr>
        <p:pic>
          <p:nvPicPr>
            <p:cNvPr id="157" name="스크린샷 2020-12-09 08.41.36.png" descr="스크린샷 2020-12-09 08.41.3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4773954" cy="232875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6" name="스크린샷 2020-12-09 08.41.36.png" descr="스크린샷 2020-12-09 08.41.36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27954" cy="2658959"/>
            </a:xfrm>
            <a:prstGeom prst="rect">
              <a:avLst/>
            </a:prstGeom>
            <a:effectLst/>
          </p:spPr>
        </p:pic>
      </p:grpSp>
      <p:sp>
        <p:nvSpPr>
          <p:cNvPr id="159" name="선"/>
          <p:cNvSpPr/>
          <p:nvPr/>
        </p:nvSpPr>
        <p:spPr>
          <a:xfrm flipV="1">
            <a:off x="5005293" y="2757165"/>
            <a:ext cx="4000841" cy="299753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선"/>
          <p:cNvSpPr/>
          <p:nvPr/>
        </p:nvSpPr>
        <p:spPr>
          <a:xfrm flipV="1">
            <a:off x="5538164" y="7487644"/>
            <a:ext cx="2688176" cy="1019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직사각형"/>
          <p:cNvSpPr/>
          <p:nvPr/>
        </p:nvSpPr>
        <p:spPr>
          <a:xfrm>
            <a:off x="3408422" y="8449197"/>
            <a:ext cx="2138766" cy="2432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" name="직사각형"/>
          <p:cNvSpPr/>
          <p:nvPr/>
        </p:nvSpPr>
        <p:spPr>
          <a:xfrm>
            <a:off x="3440254" y="5624848"/>
            <a:ext cx="1567041" cy="2432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&lt;?xml version=&quot;1.0&quot; encoding=&quot;UTF-8&quot;?&gt;…"/>
          <p:cNvSpPr txBox="1"/>
          <p:nvPr/>
        </p:nvSpPr>
        <p:spPr>
          <a:xfrm>
            <a:off x="906859" y="833296"/>
            <a:ext cx="10916425" cy="885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&lt;?</a:t>
            </a:r>
            <a:r>
              <a:rPr u="sng"/>
              <a:t>xml</a:t>
            </a:r>
            <a:r>
              <a:t> version="1.0" encoding="UTF-8"?&gt;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&lt;Server port="8005" shutdown="SHUTDOWN"&gt;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&lt;Listener className="org.apache.catalina.startup.VersionLoggerListener"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&lt;Listener className="org.apache.catalina.core.AprLifecycleListener" SSLEngine="on"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&lt;Listener className="org.apache.catalina.core.JreMemoryLeakPreventionListener"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&lt;Listener className="org.apache.catalina.mbeans.GlobalResourcesLifecycleListener"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&lt;Listener className="org.apache.catalina.core.ThreadLocalLeakPreventionListener"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&lt;GlobalNamingResources&gt;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&lt;Resource name="UserDatabase" </a:t>
            </a:r>
            <a:r>
              <a:rPr u="sng"/>
              <a:t>auth</a:t>
            </a:r>
            <a:r>
              <a:t>="Container"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type="org.apache.catalina.UserDatabase"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description="User database that can be updated and saved"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factory="org.apache.catalina.users.MemoryUserDatabaseFactory"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pathname="</a:t>
            </a:r>
            <a:r>
              <a:rPr u="sng"/>
              <a:t>conf</a:t>
            </a:r>
            <a:r>
              <a:t>/</a:t>
            </a:r>
            <a:r>
              <a:rPr u="sng"/>
              <a:t>tomcat</a:t>
            </a:r>
            <a:r>
              <a:t>-users.xml"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&lt;Resource </a:t>
            </a:r>
            <a:r>
              <a:rPr u="sng"/>
              <a:t>auth</a:t>
            </a:r>
            <a:r>
              <a:t>="Container" defaultAutoCommit="false" driverClassName="oracle.jdbc.driver.OracleDriver" </a:t>
            </a:r>
          </a:p>
          <a:p>
            <a:pPr lvl="1"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factory="org.apache.tomcat.jdbc.pool.DataSourceFactory" initialSize="5" maxActive="100" maxWait="10000" </a:t>
            </a:r>
          </a:p>
          <a:p>
            <a:pPr lvl="1"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minEvictableIdleTimeMillis="3600000" minIdle="5" name="</a:t>
            </a:r>
            <a:r>
              <a:rPr u="sng"/>
              <a:t>jdbc</a:t>
            </a:r>
            <a:r>
              <a:t>/</a:t>
            </a:r>
            <a:r>
              <a:rPr u="sng"/>
              <a:t>iip</a:t>
            </a:r>
            <a:r>
              <a:t>-</a:t>
            </a:r>
            <a:r>
              <a:rPr u="sng"/>
              <a:t>db</a:t>
            </a:r>
            <a:r>
              <a:t>" password="</a:t>
            </a:r>
            <a:r>
              <a:rPr u="sng"/>
              <a:t>iipshl</a:t>
            </a:r>
            <a:r>
              <a:t>" testOnBorrow="true" 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testOnReturn="false" testWhileIdle="true" timeBetweenEvictionRunsMillis="10000" type="javax.sql.DataSource" </a:t>
            </a:r>
          </a:p>
          <a:p>
            <a:pPr lvl="1"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u="sng"/>
              <a:t>url</a:t>
            </a:r>
            <a:r>
              <a:t>="jdbc:oracle:thin:</a:t>
            </a:r>
            <a:r>
              <a:rPr u="sng"/>
              <a:t>@idc.mocomsys.com</a:t>
            </a:r>
            <a:r>
              <a:t>:31521:IIP" 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u="sng"/>
              <a:t>username</a:t>
            </a:r>
            <a:r>
              <a:t>="</a:t>
            </a:r>
            <a:r>
              <a:rPr u="sng"/>
              <a:t>iipshl</a:t>
            </a:r>
            <a:r>
              <a:t>" validationQuery="SELECT 1 FROM DUAL"/&gt;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&lt;/GlobalNamingResources&gt;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&lt;Service name="</a:t>
            </a:r>
            <a:r>
              <a:rPr u="sng"/>
              <a:t>Catalina</a:t>
            </a:r>
            <a:r>
              <a:t>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&lt;Connector port="8080" protocol="HTTP/1.1"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connectionTimeout="20000"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redirectPort="8443"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&lt;Engine name="</a:t>
            </a:r>
            <a:r>
              <a:rPr u="sng"/>
              <a:t>Catalina</a:t>
            </a:r>
            <a:r>
              <a:t>" defaultHost="</a:t>
            </a:r>
            <a:r>
              <a:rPr u="sng"/>
              <a:t>localhost</a:t>
            </a:r>
            <a:r>
              <a:t>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&lt;Realm className="org.apache.catalina.realm.LockOutRealm"&gt;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&lt;Realm className="org.apache.catalina.realm.UserDatabaseRealm"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resourceName="UserDatabase"/&gt;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&lt;/Realm&gt;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&lt;Host name="</a:t>
            </a:r>
            <a:r>
              <a:rPr u="sng"/>
              <a:t>localhost</a:t>
            </a:r>
            <a:r>
              <a:t>"  appBase="</a:t>
            </a:r>
            <a:r>
              <a:rPr u="sng"/>
              <a:t>webapps</a:t>
            </a:r>
            <a:r>
              <a:t>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unpackWARs="true" autoDeploy="true"&gt;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&lt;Valve className="org.apache.catalina.valves.AccessLogValve" directory="logs"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prefix="localhost_access_log" suffix=".</a:t>
            </a:r>
            <a:r>
              <a:rPr u="sng"/>
              <a:t>txt</a:t>
            </a:r>
            <a:r>
              <a:t>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pattern="%h %l %u %t &amp;quot;%r&amp;quot; %s %b"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&lt;/Host&gt;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&lt;/Engine&gt;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&lt;/Service&gt;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</a:t>
            </a:r>
            <a:r>
              <a:rPr b="1"/>
              <a:t>Service name="bridge"</a:t>
            </a:r>
            <a:r>
              <a:t>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&lt;Connector </a:t>
            </a:r>
            <a:r>
              <a:rPr b="1"/>
              <a:t>port="9080"</a:t>
            </a:r>
            <a:r>
              <a:t> protocol="HTTP/1.1"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connectionTimeout="20000"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</a:t>
            </a:r>
            <a:r>
              <a:rPr b="1"/>
              <a:t>redirectPort="9443"</a:t>
            </a:r>
            <a:r>
              <a:t> 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&lt;Engine name="</a:t>
            </a:r>
            <a:r>
              <a:rPr u="sng"/>
              <a:t>Catalina</a:t>
            </a:r>
            <a:r>
              <a:t>" defaultHost="</a:t>
            </a:r>
            <a:r>
              <a:rPr u="sng"/>
              <a:t>localhost</a:t>
            </a:r>
            <a:r>
              <a:t>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&lt;Realm className="org.apache.catalina.realm.LockOutRealm"&gt;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&lt;Realm className="org.apache.catalina.realm.UserDatabaseRealm"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resourceName="UserDatabase"/&gt;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&lt;/Realm&gt;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&lt;Host name="</a:t>
            </a:r>
            <a:r>
              <a:rPr u="sng"/>
              <a:t>localhost</a:t>
            </a:r>
            <a:r>
              <a:t>"  </a:t>
            </a:r>
            <a:r>
              <a:rPr b="1"/>
              <a:t>appBase="</a:t>
            </a:r>
            <a:r>
              <a:rPr b="1" u="sng"/>
              <a:t>webapps</a:t>
            </a:r>
            <a:r>
              <a:rPr b="1"/>
              <a:t>-bridge"</a:t>
            </a:r>
            <a:endParaRPr b="1"/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unpackWARs="true" autoDeploy="true"&gt;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&lt;/Host&gt;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&lt;/Engine&gt;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&lt;/Service&gt;</a:t>
            </a:r>
          </a:p>
          <a:p>
            <a:pPr algn="l" defTabSz="457200">
              <a:defRPr sz="1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&lt;/Server&gt;</a:t>
            </a:r>
          </a:p>
        </p:txBody>
      </p:sp>
      <p:sp>
        <p:nvSpPr>
          <p:cNvPr id="164" name="{TOMCAT_HOME}/conf/server.xml 내에 Service (name=“bridge”) 추가하고 mint-bridge-app는 {TOMCAT_HOME}/webapps-bridge 에 배치한다.…"/>
          <p:cNvSpPr txBox="1"/>
          <p:nvPr/>
        </p:nvSpPr>
        <p:spPr>
          <a:xfrm>
            <a:off x="145338" y="157110"/>
            <a:ext cx="12714124" cy="58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{TOMCAT_HOME}/conf/server.xml 내에 Service (name=“bridge”) 추가하고 mint-bridge-app는 {TOMCAT_HOME}/webapps-bridge 에 배치한다.</a:t>
            </a:r>
          </a:p>
          <a:p>
            <a:pPr algn="l"/>
            <a:r>
              <a:t>서비스 포트는 8080, 9080 두개로 설정함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