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13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13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13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idx="13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14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15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13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13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14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13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13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13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14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13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13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1300"/>
              </a:spcBef>
              <a:buSzTx/>
              <a:buNone/>
              <a:defRPr spc="-38" sz="38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1300"/>
              </a:spcBef>
              <a:buSzTx/>
              <a:buNone/>
              <a:defRPr spc="-38" sz="38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1300"/>
              </a:spcBef>
              <a:buSzTx/>
              <a:buNone/>
              <a:defRPr spc="-38" sz="38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1300"/>
              </a:spcBef>
              <a:buSzTx/>
              <a:buNone/>
              <a:defRPr spc="-38"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152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533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914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1295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1676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2057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438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2819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200400" marR="0" indent="-1524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스크린샷 2020-07-06 10.47.41.png" descr="스크린샷 2020-07-06 10.4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86" y="1243058"/>
            <a:ext cx="11686428" cy="811557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als: -pl mint-common,mint-solution-mi,mint-database,mint-batch,mint-inhouse,mint-websocket,mint-fetch,mint-front clean package…"/>
          <p:cNvSpPr txBox="1"/>
          <p:nvPr/>
        </p:nvSpPr>
        <p:spPr>
          <a:xfrm>
            <a:off x="613829" y="607551"/>
            <a:ext cx="93054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  <a:defRPr sz="1100"/>
            </a:pPr>
            <a:r>
              <a:t>Goals: -pl mint-common,mint-solution-mi,mint-database,mint-batch,mint-inhouse,mint-websocket,mint-fetch,mint-front clean package </a:t>
            </a:r>
          </a:p>
          <a:p>
            <a:pPr>
              <a:lnSpc>
                <a:spcPct val="100000"/>
              </a:lnSpc>
              <a:spcBef>
                <a:spcPts val="800"/>
              </a:spcBef>
              <a:defRPr sz="1100"/>
            </a:pPr>
            <a:r>
              <a:t>Profiles:mint-3.0.0</a:t>
            </a:r>
          </a:p>
        </p:txBody>
      </p:sp>
      <p:sp>
        <p:nvSpPr>
          <p:cNvPr id="153" name="How to Run Maven build mint"/>
          <p:cNvSpPr txBox="1"/>
          <p:nvPr/>
        </p:nvSpPr>
        <p:spPr>
          <a:xfrm>
            <a:off x="632533" y="226045"/>
            <a:ext cx="224089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How to Run Maven build mint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