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88825"/>
  <p:notesSz cx="6858000" cy="9144000"/>
  <p:embeddedFontLst>
    <p:embeddedFont>
      <p:font typeface="Corbe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bold.fntdata"/><Relationship Id="rId6" Type="http://schemas.openxmlformats.org/officeDocument/2006/relationships/slide" Target="slides/slide2.xml"/><Relationship Id="rId18" Type="http://schemas.openxmlformats.org/officeDocument/2006/relationships/font" Target="fonts/Corbe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gradFill>
          <a:gsLst>
            <a:gs pos="0">
              <a:srgbClr val="EAF2F8"/>
            </a:gs>
            <a:gs pos="58000">
              <a:srgbClr val="D8E5F1"/>
            </a:gs>
            <a:gs pos="100000">
              <a:schemeClr val="lt2"/>
            </a:gs>
          </a:gsLst>
          <a:lin ang="144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up to clouds and blue sky surrounded by glass-walled buildings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73625" y="0"/>
            <a:ext cx="7315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ctrTitle"/>
          </p:nvPr>
        </p:nvSpPr>
        <p:spPr>
          <a:xfrm>
            <a:off x="608012" y="685800"/>
            <a:ext cx="3962399" cy="47243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4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08012" y="5410200"/>
            <a:ext cx="3962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2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18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18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18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09441" y="5105400"/>
            <a:ext cx="1097137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4341813" y="-2362200"/>
            <a:ext cx="4190999" cy="102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6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383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309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742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4935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803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4274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737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4884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8189912" y="2781299"/>
            <a:ext cx="5486399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2601938" y="-1308126"/>
            <a:ext cx="5486399" cy="9474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6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383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309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742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4935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803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4274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737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4884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09441" y="5105400"/>
            <a:ext cx="1097137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3812" y="685800"/>
            <a:ext cx="102869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6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383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309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742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4935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803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4274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737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4884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8012" y="2590800"/>
            <a:ext cx="822959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4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6425" y="5410200"/>
            <a:ext cx="82311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18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1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1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Corbel"/>
              <a:buNone/>
              <a:defRPr b="0" i="0" sz="1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909090"/>
              </a:buClr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09441" y="5105400"/>
            <a:ext cx="1097137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93812" y="685800"/>
            <a:ext cx="5029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6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383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309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742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4935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803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4274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737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4884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51614" y="685800"/>
            <a:ext cx="5029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6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383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309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742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4935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803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4274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737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4884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609441" y="5105400"/>
            <a:ext cx="1097137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293663" y="685800"/>
            <a:ext cx="50291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293663" y="1676400"/>
            <a:ext cx="5029199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6679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8415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4325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869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5951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930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5290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864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5900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51612" y="685800"/>
            <a:ext cx="50291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50025" y="1676400"/>
            <a:ext cx="5029199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6679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8415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4325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869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5951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930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5290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864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5900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09441" y="5105400"/>
            <a:ext cx="1097137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08014" y="685800"/>
            <a:ext cx="39623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875212" y="685800"/>
            <a:ext cx="670417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6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383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309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742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4935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803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4274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737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4884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08012" y="5410200"/>
            <a:ext cx="3962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08014" y="685800"/>
            <a:ext cx="39623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descr="An empty placeholder to add an image. Click on the placeholder and select the image that you wish to add" id="68" name="Shape 68"/>
          <p:cNvSpPr/>
          <p:nvPr>
            <p:ph idx="2" type="pic"/>
          </p:nvPr>
        </p:nvSpPr>
        <p:spPr>
          <a:xfrm>
            <a:off x="4875212" y="685800"/>
            <a:ext cx="6705599" cy="5486399"/>
          </a:xfrm>
          <a:prstGeom prst="rect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08012" y="5410200"/>
            <a:ext cx="3962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orbe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AF2F8"/>
            </a:gs>
            <a:gs pos="58000">
              <a:srgbClr val="D8E5F1"/>
            </a:gs>
            <a:gs pos="100000">
              <a:schemeClr val="lt2"/>
            </a:gs>
          </a:gsLst>
          <a:lin ang="17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41" y="5105400"/>
            <a:ext cx="1097137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b="0" i="0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93812" y="685800"/>
            <a:ext cx="102869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636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63830" lvl="1" marL="61595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Corbel"/>
              <a:buChar char="–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33096" lvl="2" marL="99669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74244" lvl="3" marL="138074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49352" lvl="4" marL="1764792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80339" lvl="5" marL="21488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42748" lvl="6" marL="2532888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73735" lvl="7" marL="2916936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orbel"/>
              <a:buChar char="–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48844" lvl="8" marL="3300984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164514" y="6356351"/>
            <a:ext cx="385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08012" y="685800"/>
            <a:ext cx="3962399" cy="4724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Force Gaming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08012" y="5410200"/>
            <a:ext cx="3962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Web and Cloud Application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By Mark O’Connor, John Nash and Cathal Peelo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08753" y="414725"/>
            <a:ext cx="10971300" cy="106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Technologies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3037" y="1784950"/>
            <a:ext cx="10287000" cy="41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Azure cloud hosting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ASP.NET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Bootstrap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JQuery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08753" y="414725"/>
            <a:ext cx="10971300" cy="106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Strengths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3037" y="1784950"/>
            <a:ext cx="10287000" cy="41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Relatively horizontal structure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User-friendly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08753" y="414725"/>
            <a:ext cx="10971300" cy="106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Room for Improvement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93037" y="1784950"/>
            <a:ext cx="10287000" cy="41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Maintenance - a dev team will be needed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Possible integration of XML and SQL databases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Connecting Contact Us section with the databases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1262862" y="1333500"/>
            <a:ext cx="10287000" cy="41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Thank you for watching!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-US" sz="4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05780" y="2675973"/>
            <a:ext cx="1097137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Viewable on: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forcegaming.azurewebsites.net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293812" y="685800"/>
            <a:ext cx="10286999" cy="1879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Business Case and Objectives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Target Audience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 Strategy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627" y="3890392"/>
            <a:ext cx="12188824" cy="292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8012" y="476672"/>
            <a:ext cx="8229598" cy="1224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Business Case and Objectives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06425" y="2204864"/>
            <a:ext cx="8231187" cy="3967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Third party video game library subscription service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Individual titles are not purchased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Simple business model -members pay flat monthly fee for unlimited access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08012" y="476672"/>
            <a:ext cx="8229598" cy="1224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Target Audience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06425" y="2204864"/>
            <a:ext cx="8231187" cy="3967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Subscription model has become popular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Gamers (typically between 14-40, need decent quality PC)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sunk cost if game does not live up to expectations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08012" y="476672"/>
            <a:ext cx="8229598" cy="1224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Design Strategy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06425" y="2204864"/>
            <a:ext cx="8231187" cy="252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Users can browse games – by search, genre or scrolling through library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 users wish to add a game to their list, it is placed in their account for easy access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RSS feed encourages users to return – future plans could include message board for user feedback/interaction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08012" y="476672"/>
            <a:ext cx="82296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t/>
            </a:r>
            <a:endParaRPr b="0" i="0" sz="4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06425" y="2204864"/>
            <a:ext cx="8231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creenshot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0" y="0"/>
            <a:ext cx="117654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08753" y="352800"/>
            <a:ext cx="10971300" cy="106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Database	 Design: First Steps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293037" y="1908800"/>
            <a:ext cx="10287000" cy="41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650" y="1419600"/>
            <a:ext cx="6470974" cy="50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08753" y="414725"/>
            <a:ext cx="10971300" cy="106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Database Design: Final Structure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3037" y="1784950"/>
            <a:ext cx="10287000" cy="41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650" y="1625474"/>
            <a:ext cx="8359624" cy="4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08753" y="414725"/>
            <a:ext cx="10971300" cy="106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Search Engine Optimisation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3037" y="1784950"/>
            <a:ext cx="10287000" cy="419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Unique titles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Description meta tag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Intelligible alt tags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Simple URLs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Semantically significant anchor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16x9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