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96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07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2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6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8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8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2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4269AB-4317-4DD0-A71C-5DD3539C6BE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34D4C7-2AC4-4B11-881B-A0BAB20E4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E598E38-146E-4BAE-803B-08DC8CCE4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ハンドトラッキング機能搭載</a:t>
            </a:r>
            <a:r>
              <a:rPr kumimoji="1" lang="en-US" altLang="ja-JP" sz="4800" dirty="0">
                <a:latin typeface="Century" panose="02040604050505020304" pitchFamily="18" charset="0"/>
              </a:rPr>
              <a:t>HMD</a:t>
            </a:r>
            <a:r>
              <a:rPr kumimoji="1" lang="ja-JP" altLang="en-US" sz="4800" dirty="0"/>
              <a:t>を　用いた手話学習支援ツールの検討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483203D-0D82-469F-B40C-21D215C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453264"/>
          </a:xfrm>
        </p:spPr>
        <p:txBody>
          <a:bodyPr/>
          <a:lstStyle/>
          <a:p>
            <a:r>
              <a:rPr kumimoji="1" lang="ja-JP" altLang="en-US" dirty="0"/>
              <a:t>摂南大学大学院　　赤葉　亮太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xmlns="" id="{7A3FE523-2E21-49D8-930A-CC7E01925439}"/>
              </a:ext>
            </a:extLst>
          </p:cNvPr>
          <p:cNvSpPr txBox="1">
            <a:spLocks/>
          </p:cNvSpPr>
          <p:nvPr/>
        </p:nvSpPr>
        <p:spPr>
          <a:xfrm>
            <a:off x="1097280" y="4889500"/>
            <a:ext cx="10058400" cy="153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目的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：現状の手話学習方法の問題点を克服する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実装：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Oculus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Quest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と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Unity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を用いたソフトウェア実装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Oculus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</a:t>
            </a:r>
            <a:r>
              <a:rPr lang="ja-JP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ハンドトラッキング仕様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45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本研究の背景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手話を習得する際</a:t>
            </a:r>
            <a:r>
              <a:rPr kumimoji="1" lang="ja-JP" altLang="en-US" sz="3200" dirty="0" smtClean="0"/>
              <a:t>は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04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本ツールの目的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377582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ハンドトラッキング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25195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日本手話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52644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250328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閲覧方向が固定任意</a:t>
            </a:r>
          </a:p>
        </p:txBody>
      </p:sp>
    </p:spTree>
    <p:extLst>
      <p:ext uri="{BB962C8B-B14F-4D97-AF65-F5344CB8AC3E}">
        <p14:creationId xmlns:p14="http://schemas.microsoft.com/office/powerpoint/2010/main" val="25546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F5D4BD1-D0A6-48C5-B83B-19A0275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まとめ・今後の方針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D4F6D6D-94A0-4535-9D1A-058CBC0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59976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85</Words>
  <Application>Microsoft Office PowerPoint</Application>
  <PresentationFormat>ユーザー設定</PresentationFormat>
  <Paragraphs>18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レトロスペクト</vt:lpstr>
      <vt:lpstr>ハンドトラッキング機能搭載HMDを　用いた手話学習支援ツールの検討</vt:lpstr>
      <vt:lpstr>本研究の背景</vt:lpstr>
      <vt:lpstr>本ツールの目的</vt:lpstr>
      <vt:lpstr>ハンドトラッキング</vt:lpstr>
      <vt:lpstr>日本手話</vt:lpstr>
      <vt:lpstr>学習モード</vt:lpstr>
      <vt:lpstr>動作の様子</vt:lpstr>
      <vt:lpstr>まとめ・今後の方針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ハンドトラッキング機能搭載HMDを用いた手話学習支援ツールの検討</dc:title>
  <dc:creator>赤葉　亮太</dc:creator>
  <cp:lastModifiedBy>momiji</cp:lastModifiedBy>
  <cp:revision>29</cp:revision>
  <dcterms:created xsi:type="dcterms:W3CDTF">2020-11-07T03:20:35Z</dcterms:created>
  <dcterms:modified xsi:type="dcterms:W3CDTF">2020-11-08T23:52:04Z</dcterms:modified>
</cp:coreProperties>
</file>