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270" r:id="rId5"/>
    <p:sldId id="3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Martinelli Massaro" initials="CMM" lastIdx="1" clrIdx="0">
    <p:extLst>
      <p:ext uri="{19B8F6BF-5375-455C-9EA6-DF929625EA0E}">
        <p15:presenceInfo xmlns:p15="http://schemas.microsoft.com/office/powerpoint/2012/main" userId="381c8dcb640de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00:42:23.213" idx="1">
    <p:pos x="1813" y="1464"/>
    <p:text>grafia de Portugal. A não ser que em TI se use assim, eu mudaria para onipresentes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14827CF0-C896-4B8A-81FF-F8C953A7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B17C52-DE18-4854-8AB2-3AE8A4C7C082}"/>
              </a:ext>
            </a:extLst>
          </p:cNvPr>
          <p:cNvSpPr/>
          <p:nvPr/>
        </p:nvSpPr>
        <p:spPr>
          <a:xfrm>
            <a:off x="455900" y="1298576"/>
            <a:ext cx="5277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História do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- Automação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4E21C-A942-4AB5-812A-A7D269282CEC}"/>
              </a:ext>
            </a:extLst>
          </p:cNvPr>
          <p:cNvSpPr/>
          <p:nvPr/>
        </p:nvSpPr>
        <p:spPr>
          <a:xfrm>
            <a:off x="455900" y="1951672"/>
            <a:ext cx="32654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Automação é um sistema automático de controle pelo qual os mecanismos verificam seu próprio funcionamento, efetuando medições e introduzindo correções, sem a necessidade da interferência do homem.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7" name="Imagem 6" descr="Uma imagem contendo no interior, mesa, frente, conjunto&#10;&#10;Descrição gerada automaticamente">
            <a:extLst>
              <a:ext uri="{FF2B5EF4-FFF2-40B4-BE49-F238E27FC236}">
                <a16:creationId xmlns:a16="http://schemas.microsoft.com/office/drawing/2014/main" id="{C47F5714-852F-40F2-82C7-6F66EAC2E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74" y="2047365"/>
            <a:ext cx="4928626" cy="33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223A69-D6B5-44F3-91E0-706B490F477C}"/>
              </a:ext>
            </a:extLst>
          </p:cNvPr>
          <p:cNvSpPr/>
          <p:nvPr/>
        </p:nvSpPr>
        <p:spPr>
          <a:xfrm>
            <a:off x="455900" y="1298576"/>
            <a:ext cx="422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História do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- M2M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C69D4D-688D-4C6E-89F6-E095F4CAA583}"/>
              </a:ext>
            </a:extLst>
          </p:cNvPr>
          <p:cNvSpPr/>
          <p:nvPr/>
        </p:nvSpPr>
        <p:spPr>
          <a:xfrm>
            <a:off x="455901" y="1951672"/>
            <a:ext cx="47221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Telemetria é o método utilizado para realizar a comunicação entre dois dispositivos.</a:t>
            </a:r>
          </a:p>
          <a:p>
            <a:r>
              <a:rPr lang="pt-BR" dirty="0">
                <a:latin typeface="Museo Slab 300" panose="02000000000000000000" pitchFamily="50" charset="0"/>
              </a:rPr>
              <a:t>De forma resumida, o M2M utiliza um sensor localizado remotamente para coletar dados do fenômeno desejado. Tais dados são enviados de forma sem fio para uma rede, onde são roteados para a um servidor na Internet.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6" name="Picture 10" descr="Resultado de imagem para machine to machine">
            <a:extLst>
              <a:ext uri="{FF2B5EF4-FFF2-40B4-BE49-F238E27FC236}">
                <a16:creationId xmlns:a16="http://schemas.microsoft.com/office/drawing/2014/main" id="{A36F8A59-F218-4F45-83A1-BC15E966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89" y="1909727"/>
            <a:ext cx="3908710" cy="35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4AC5C1-1B49-45D8-96C4-855738E5C4C7}"/>
              </a:ext>
            </a:extLst>
          </p:cNvPr>
          <p:cNvSpPr/>
          <p:nvPr/>
        </p:nvSpPr>
        <p:spPr>
          <a:xfrm>
            <a:off x="455900" y="1298576"/>
            <a:ext cx="2969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História do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endParaRPr lang="pt-BR" sz="2800" dirty="0">
              <a:solidFill>
                <a:schemeClr val="accent5">
                  <a:lumMod val="75000"/>
                </a:schemeClr>
              </a:solidFill>
              <a:latin typeface="Museo Slab 700" panose="020000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14032A-7097-49C1-9940-118D67BE9B47}"/>
              </a:ext>
            </a:extLst>
          </p:cNvPr>
          <p:cNvSpPr/>
          <p:nvPr/>
        </p:nvSpPr>
        <p:spPr>
          <a:xfrm>
            <a:off x="455900" y="1951672"/>
            <a:ext cx="7135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Internet das Coisas (</a:t>
            </a:r>
            <a:r>
              <a:rPr lang="pt-BR" dirty="0" err="1">
                <a:latin typeface="Museo Slab 300" panose="02000000000000000000" pitchFamily="50" charset="0"/>
              </a:rPr>
              <a:t>IoT</a:t>
            </a:r>
            <a:r>
              <a:rPr lang="pt-BR" dirty="0">
                <a:latin typeface="Museo Slab 300" panose="02000000000000000000" pitchFamily="50" charset="0"/>
              </a:rPr>
              <a:t>) é um termo criado em setembro de 1999 por Kevin Ashton, um pioneiro tecnológico britânico que concebeu um sistema de sensores omnipresentes conectando o mundo físico à Internet, enquanto trabalhava em identificação por rádio frequência (RFID).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8" name="Imagem 7" descr="Uma imagem contendo cartão de visita, texto&#10;&#10;Descrição gerada automaticamente">
            <a:extLst>
              <a:ext uri="{FF2B5EF4-FFF2-40B4-BE49-F238E27FC236}">
                <a16:creationId xmlns:a16="http://schemas.microsoft.com/office/drawing/2014/main" id="{0F85B494-083B-4543-88B6-11CCCADC1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3" y="3686466"/>
            <a:ext cx="3221052" cy="26186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5CC968-7618-463F-BE47-2FC8AE52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07" y="3955312"/>
            <a:ext cx="2615956" cy="1632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1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F37DCB3F-E796-44D3-A092-A6FF416B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143</Words>
  <Application>Microsoft Office PowerPoint</Application>
  <PresentationFormat>Apresentação na tela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85</cp:revision>
  <dcterms:created xsi:type="dcterms:W3CDTF">2019-03-29T18:29:36Z</dcterms:created>
  <dcterms:modified xsi:type="dcterms:W3CDTF">2020-06-03T19:06:50Z</dcterms:modified>
</cp:coreProperties>
</file>